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6E6A-0F04-49B7-9FEC-C182B30F1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F0D6A-3469-462B-8DA9-4478CDCE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CA528-3962-49DC-8AEA-A375D03F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020CE-9A6C-4247-8644-7F670CC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A37A2-DE8D-490A-8EBF-CFC67301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7F67-45F5-4E44-99EF-1DF80328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73CA4-56F4-42B8-A439-CBF67C31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74731-5D40-4E62-B601-7BD9C7FD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A58C5-3263-4098-BF6A-4E12C86A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44736-7105-41C1-8188-B4464A63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A88971-92DA-4EB3-A0D4-F4B56A3B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D9693-5406-4485-AD14-B90E113C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6034-715D-43D0-85CF-5F27B8F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FBBEF-E20D-45EB-8950-1E05247A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73E9A-71DC-4ED6-9E85-8141B2E5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4F3B-9325-4AFA-9E56-EAA0FC0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6E22-4F20-4099-8713-15D56E56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F3A56-1648-4F46-BB77-3CD6E4ED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CC03F-4C8B-4F5A-9E2B-45561B1E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92B6-EF3D-45AB-8AE5-8E3693E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7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03B7-A724-4371-9FDE-B918B54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06783-6744-4FB2-9FB7-8D44F761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77360-3063-4295-BA0B-EEFD223E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F0DF6-6695-429E-A99C-7FBF5D75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2ED2A-2A93-4B84-A5BB-391012A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982BF-3D15-44CD-9BC8-B9C97480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D53A6-B046-4591-8A44-00B9A73CA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45F67-4F5F-4DAE-BCB4-31850347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9CFF-9920-442D-8E75-EA2CD54A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1D036-6B27-41B0-96AE-D97A3BC5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937A6-B1C1-4B27-AAE0-ECAFBA7B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2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95B6E-1E88-4BC6-8818-466D9A1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D4635-14FB-4728-9D23-B05EAC5A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5108C-5DF0-4BEC-A916-0803C00A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A11506-A6B5-4288-9B72-C3A55F014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19A7B3-D76B-4D00-B57D-C14D87098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CC83EF-EE68-418E-ADF8-A934CDE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CC366-5A6A-4FEF-A5CC-4D368A3B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2CDBA-2B47-413E-99B6-57C85ACA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F1AF-478D-4F0F-819F-0044647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EDF9E-FFB7-40A5-BEA3-95EE67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B2D532-EA49-4886-843A-EF22FD70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A66D5-3F9E-4143-823B-58249C40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1EBF1-07E2-4838-9690-3CD234F4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55EEC-35ED-48C0-B9E4-88581CFE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B20EB-1845-4759-9E4E-6590DFF0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3185-656E-4EC6-A7B9-98101240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6A2DF-AA98-4DF7-8D4A-2BB49522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4AE21-B8CB-4082-9E9D-2644B041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86023-3B32-4A0E-8B46-7DDB141B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290FC-C324-42BD-A221-B0485E28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5B8B3-791F-4C6A-9586-FF8C3528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40EC-2F13-4189-A94C-4B937523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C4D8B-E7E0-40F6-BDBD-3E38CDD80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FE23D-7B9E-4F42-A4CD-23041105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03680-1DE6-4A49-A885-D2B235EC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EC547-E613-4181-A63B-7DC1C8A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C76E1-0114-4B77-9210-780EEA6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C7D63-2311-4B94-ADA5-B4A32561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020EB-1ACB-456A-9E00-6372D1BB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08BAF-9257-4DEB-B611-E676D86B9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2E16-390C-4BAA-8C44-4F849C542EC9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A74CF-7EDF-4223-9E78-874309067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9A15A-32CB-4075-BEDF-13E58CB1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B9FF-9686-408C-BA8E-C2DC65E9F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EAFA-9422-44F8-B0D5-D33F48722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DE7C7-DC0E-4903-B5DA-4A0BFECAD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7957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Tao Guo</dc:creator>
  <cp:lastModifiedBy>Tao Guo</cp:lastModifiedBy>
  <cp:revision>1</cp:revision>
  <dcterms:created xsi:type="dcterms:W3CDTF">2018-01-31T08:40:20Z</dcterms:created>
  <dcterms:modified xsi:type="dcterms:W3CDTF">2018-01-31T08:40:33Z</dcterms:modified>
</cp:coreProperties>
</file>