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282" r:id="rId3"/>
    <p:sldId id="283" r:id="rId4"/>
    <p:sldId id="319" r:id="rId5"/>
    <p:sldId id="309" r:id="rId6"/>
    <p:sldId id="320" r:id="rId7"/>
    <p:sldId id="324" r:id="rId8"/>
    <p:sldId id="321" r:id="rId9"/>
    <p:sldId id="322" r:id="rId10"/>
    <p:sldId id="284" r:id="rId11"/>
    <p:sldId id="323" r:id="rId12"/>
    <p:sldId id="285" r:id="rId13"/>
    <p:sldId id="31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E0"/>
    <a:srgbClr val="EDEFEE"/>
    <a:srgbClr val="2E4EA3"/>
    <a:srgbClr val="FF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0" y="-4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57447-BDE6-4C2E-BCE6-6F5D035185CE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9C96-F519-4B7C-A90E-9C0DC9BE0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2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0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6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1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7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5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0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0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0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3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17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5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9D0E-7788-48EC-B6ED-A17C6D599FF4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77EA-BF01-4898-8F3B-DA784E5F8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5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972488" y="4879472"/>
            <a:ext cx="13421688" cy="1798166"/>
            <a:chOff x="-972488" y="5570290"/>
            <a:chExt cx="13421688" cy="1107347"/>
          </a:xfrm>
        </p:grpSpPr>
        <p:sp>
          <p:nvSpPr>
            <p:cNvPr id="5" name="任意多边形 4"/>
            <p:cNvSpPr/>
            <p:nvPr/>
          </p:nvSpPr>
          <p:spPr>
            <a:xfrm>
              <a:off x="0" y="5570290"/>
              <a:ext cx="12197593" cy="285226"/>
            </a:xfrm>
            <a:custGeom>
              <a:avLst/>
              <a:gdLst>
                <a:gd name="connsiteX0" fmla="*/ 0 w 12197593"/>
                <a:gd name="connsiteY0" fmla="*/ 33556 h 285226"/>
                <a:gd name="connsiteX1" fmla="*/ 6040073 w 12197593"/>
                <a:gd name="connsiteY1" fmla="*/ 0 h 285226"/>
                <a:gd name="connsiteX2" fmla="*/ 11081857 w 12197593"/>
                <a:gd name="connsiteY2" fmla="*/ 159391 h 285226"/>
                <a:gd name="connsiteX3" fmla="*/ 12197593 w 12197593"/>
                <a:gd name="connsiteY3" fmla="*/ 285226 h 28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7593" h="285226">
                  <a:moveTo>
                    <a:pt x="0" y="33556"/>
                  </a:moveTo>
                  <a:lnTo>
                    <a:pt x="6040073" y="0"/>
                  </a:lnTo>
                  <a:cubicBezTo>
                    <a:pt x="7887049" y="20972"/>
                    <a:pt x="10055604" y="111853"/>
                    <a:pt x="11081857" y="159391"/>
                  </a:cubicBezTo>
                  <a:cubicBezTo>
                    <a:pt x="12108110" y="206929"/>
                    <a:pt x="12152851" y="246077"/>
                    <a:pt x="12197593" y="285226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972488" y="5591478"/>
              <a:ext cx="13421688" cy="1086159"/>
            </a:xfrm>
            <a:custGeom>
              <a:avLst/>
              <a:gdLst>
                <a:gd name="connsiteX0" fmla="*/ 947321 w 13421688"/>
                <a:gd name="connsiteY0" fmla="*/ 456984 h 1086159"/>
                <a:gd name="connsiteX1" fmla="*/ 4512642 w 13421688"/>
                <a:gd name="connsiteY1" fmla="*/ 465373 h 1086159"/>
                <a:gd name="connsiteX2" fmla="*/ 13279138 w 13421688"/>
                <a:gd name="connsiteY2" fmla="*/ 524096 h 1086159"/>
                <a:gd name="connsiteX3" fmla="*/ 620150 w 13421688"/>
                <a:gd name="connsiteY3" fmla="*/ 817711 h 1086159"/>
                <a:gd name="connsiteX4" fmla="*/ 3136848 w 13421688"/>
                <a:gd name="connsiteY4" fmla="*/ 79480 h 1086159"/>
                <a:gd name="connsiteX5" fmla="*/ 13413361 w 13421688"/>
                <a:gd name="connsiteY5" fmla="*/ 45924 h 1086159"/>
                <a:gd name="connsiteX6" fmla="*/ 5024371 w 13421688"/>
                <a:gd name="connsiteY6" fmla="*/ 305983 h 1086159"/>
                <a:gd name="connsiteX7" fmla="*/ 645317 w 13421688"/>
                <a:gd name="connsiteY7" fmla="*/ 247260 h 1086159"/>
                <a:gd name="connsiteX8" fmla="*/ 3606631 w 13421688"/>
                <a:gd name="connsiteY8" fmla="*/ 775766 h 1086159"/>
                <a:gd name="connsiteX9" fmla="*/ 13287527 w 13421688"/>
                <a:gd name="connsiteY9" fmla="*/ 691876 h 1086159"/>
                <a:gd name="connsiteX10" fmla="*/ 1207380 w 13421688"/>
                <a:gd name="connsiteY10" fmla="*/ 1086159 h 108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1688" h="1086159">
                  <a:moveTo>
                    <a:pt x="947321" y="456984"/>
                  </a:moveTo>
                  <a:lnTo>
                    <a:pt x="4512642" y="465373"/>
                  </a:lnTo>
                  <a:lnTo>
                    <a:pt x="13279138" y="524096"/>
                  </a:lnTo>
                  <a:cubicBezTo>
                    <a:pt x="12630389" y="582819"/>
                    <a:pt x="2310532" y="891814"/>
                    <a:pt x="620150" y="817711"/>
                  </a:cubicBezTo>
                  <a:cubicBezTo>
                    <a:pt x="-1070232" y="743608"/>
                    <a:pt x="1004646" y="208111"/>
                    <a:pt x="3136848" y="79480"/>
                  </a:cubicBezTo>
                  <a:cubicBezTo>
                    <a:pt x="5269050" y="-49151"/>
                    <a:pt x="13098774" y="8174"/>
                    <a:pt x="13413361" y="45924"/>
                  </a:cubicBezTo>
                  <a:cubicBezTo>
                    <a:pt x="13727948" y="83674"/>
                    <a:pt x="5024371" y="305983"/>
                    <a:pt x="5024371" y="305983"/>
                  </a:cubicBezTo>
                  <a:cubicBezTo>
                    <a:pt x="2896364" y="339539"/>
                    <a:pt x="881607" y="168963"/>
                    <a:pt x="645317" y="247260"/>
                  </a:cubicBezTo>
                  <a:cubicBezTo>
                    <a:pt x="409027" y="325557"/>
                    <a:pt x="1499596" y="701663"/>
                    <a:pt x="3606631" y="775766"/>
                  </a:cubicBezTo>
                  <a:cubicBezTo>
                    <a:pt x="5713666" y="849869"/>
                    <a:pt x="13687402" y="640144"/>
                    <a:pt x="13287527" y="691876"/>
                  </a:cubicBezTo>
                  <a:cubicBezTo>
                    <a:pt x="12887652" y="743608"/>
                    <a:pt x="7047516" y="914883"/>
                    <a:pt x="1207380" y="1086159"/>
                  </a:cubicBezTo>
                </a:path>
              </a:pathLst>
            </a:custGeom>
            <a:noFill/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178041" y="489771"/>
            <a:ext cx="1078817" cy="971560"/>
          </a:xfrm>
          <a:custGeom>
            <a:avLst/>
            <a:gdLst>
              <a:gd name="connsiteX0" fmla="*/ 0 w 1078817"/>
              <a:gd name="connsiteY0" fmla="*/ 484450 h 971560"/>
              <a:gd name="connsiteX1" fmla="*/ 1034041 w 1078817"/>
              <a:gd name="connsiteY1" fmla="*/ 14431 h 971560"/>
              <a:gd name="connsiteX2" fmla="*/ 794759 w 1078817"/>
              <a:gd name="connsiteY2" fmla="*/ 971560 h 9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817" h="971560">
                <a:moveTo>
                  <a:pt x="0" y="484450"/>
                </a:moveTo>
                <a:cubicBezTo>
                  <a:pt x="450790" y="208848"/>
                  <a:pt x="901581" y="-66754"/>
                  <a:pt x="1034041" y="14431"/>
                </a:cubicBezTo>
                <a:cubicBezTo>
                  <a:pt x="1166501" y="95616"/>
                  <a:pt x="980630" y="533588"/>
                  <a:pt x="794759" y="971560"/>
                </a:cubicBezTo>
              </a:path>
            </a:pathLst>
          </a:cu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 rot="20815269" flipH="1">
            <a:off x="3865254" y="3063565"/>
            <a:ext cx="1728275" cy="3179452"/>
            <a:chOff x="7272338" y="3021013"/>
            <a:chExt cx="296863" cy="4794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Freeform 1674"/>
            <p:cNvSpPr>
              <a:spLocks noEditPoints="1"/>
            </p:cNvSpPr>
            <p:nvPr/>
          </p:nvSpPr>
          <p:spPr bwMode="auto">
            <a:xfrm>
              <a:off x="7283451" y="3057526"/>
              <a:ext cx="147638" cy="138113"/>
            </a:xfrm>
            <a:custGeom>
              <a:avLst/>
              <a:gdLst>
                <a:gd name="T0" fmla="*/ 47 w 93"/>
                <a:gd name="T1" fmla="*/ 2 h 87"/>
                <a:gd name="T2" fmla="*/ 30 w 93"/>
                <a:gd name="T3" fmla="*/ 6 h 87"/>
                <a:gd name="T4" fmla="*/ 15 w 93"/>
                <a:gd name="T5" fmla="*/ 15 h 87"/>
                <a:gd name="T6" fmla="*/ 6 w 93"/>
                <a:gd name="T7" fmla="*/ 28 h 87"/>
                <a:gd name="T8" fmla="*/ 4 w 93"/>
                <a:gd name="T9" fmla="*/ 44 h 87"/>
                <a:gd name="T10" fmla="*/ 6 w 93"/>
                <a:gd name="T11" fmla="*/ 60 h 87"/>
                <a:gd name="T12" fmla="*/ 15 w 93"/>
                <a:gd name="T13" fmla="*/ 73 h 87"/>
                <a:gd name="T14" fmla="*/ 30 w 93"/>
                <a:gd name="T15" fmla="*/ 82 h 87"/>
                <a:gd name="T16" fmla="*/ 47 w 93"/>
                <a:gd name="T17" fmla="*/ 85 h 87"/>
                <a:gd name="T18" fmla="*/ 62 w 93"/>
                <a:gd name="T19" fmla="*/ 82 h 87"/>
                <a:gd name="T20" fmla="*/ 77 w 93"/>
                <a:gd name="T21" fmla="*/ 73 h 87"/>
                <a:gd name="T22" fmla="*/ 86 w 93"/>
                <a:gd name="T23" fmla="*/ 60 h 87"/>
                <a:gd name="T24" fmla="*/ 89 w 93"/>
                <a:gd name="T25" fmla="*/ 44 h 87"/>
                <a:gd name="T26" fmla="*/ 86 w 93"/>
                <a:gd name="T27" fmla="*/ 28 h 87"/>
                <a:gd name="T28" fmla="*/ 77 w 93"/>
                <a:gd name="T29" fmla="*/ 15 h 87"/>
                <a:gd name="T30" fmla="*/ 62 w 93"/>
                <a:gd name="T31" fmla="*/ 6 h 87"/>
                <a:gd name="T32" fmla="*/ 47 w 93"/>
                <a:gd name="T33" fmla="*/ 2 h 87"/>
                <a:gd name="T34" fmla="*/ 47 w 93"/>
                <a:gd name="T35" fmla="*/ 0 h 87"/>
                <a:gd name="T36" fmla="*/ 64 w 93"/>
                <a:gd name="T37" fmla="*/ 4 h 87"/>
                <a:gd name="T38" fmla="*/ 78 w 93"/>
                <a:gd name="T39" fmla="*/ 13 h 87"/>
                <a:gd name="T40" fmla="*/ 89 w 93"/>
                <a:gd name="T41" fmla="*/ 27 h 87"/>
                <a:gd name="T42" fmla="*/ 93 w 93"/>
                <a:gd name="T43" fmla="*/ 44 h 87"/>
                <a:gd name="T44" fmla="*/ 89 w 93"/>
                <a:gd name="T45" fmla="*/ 61 h 87"/>
                <a:gd name="T46" fmla="*/ 78 w 93"/>
                <a:gd name="T47" fmla="*/ 76 h 87"/>
                <a:gd name="T48" fmla="*/ 64 w 93"/>
                <a:gd name="T49" fmla="*/ 85 h 87"/>
                <a:gd name="T50" fmla="*/ 47 w 93"/>
                <a:gd name="T51" fmla="*/ 87 h 87"/>
                <a:gd name="T52" fmla="*/ 28 w 93"/>
                <a:gd name="T53" fmla="*/ 85 h 87"/>
                <a:gd name="T54" fmla="*/ 14 w 93"/>
                <a:gd name="T55" fmla="*/ 76 h 87"/>
                <a:gd name="T56" fmla="*/ 4 w 93"/>
                <a:gd name="T57" fmla="*/ 61 h 87"/>
                <a:gd name="T58" fmla="*/ 0 w 93"/>
                <a:gd name="T59" fmla="*/ 44 h 87"/>
                <a:gd name="T60" fmla="*/ 4 w 93"/>
                <a:gd name="T61" fmla="*/ 27 h 87"/>
                <a:gd name="T62" fmla="*/ 14 w 93"/>
                <a:gd name="T63" fmla="*/ 13 h 87"/>
                <a:gd name="T64" fmla="*/ 28 w 93"/>
                <a:gd name="T65" fmla="*/ 4 h 87"/>
                <a:gd name="T66" fmla="*/ 47 w 93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87">
                  <a:moveTo>
                    <a:pt x="47" y="2"/>
                  </a:moveTo>
                  <a:lnTo>
                    <a:pt x="30" y="6"/>
                  </a:lnTo>
                  <a:lnTo>
                    <a:pt x="15" y="15"/>
                  </a:lnTo>
                  <a:lnTo>
                    <a:pt x="6" y="28"/>
                  </a:lnTo>
                  <a:lnTo>
                    <a:pt x="4" y="44"/>
                  </a:lnTo>
                  <a:lnTo>
                    <a:pt x="6" y="60"/>
                  </a:lnTo>
                  <a:lnTo>
                    <a:pt x="15" y="73"/>
                  </a:lnTo>
                  <a:lnTo>
                    <a:pt x="30" y="82"/>
                  </a:lnTo>
                  <a:lnTo>
                    <a:pt x="47" y="85"/>
                  </a:lnTo>
                  <a:lnTo>
                    <a:pt x="62" y="82"/>
                  </a:lnTo>
                  <a:lnTo>
                    <a:pt x="77" y="73"/>
                  </a:lnTo>
                  <a:lnTo>
                    <a:pt x="86" y="60"/>
                  </a:lnTo>
                  <a:lnTo>
                    <a:pt x="89" y="44"/>
                  </a:lnTo>
                  <a:lnTo>
                    <a:pt x="86" y="28"/>
                  </a:lnTo>
                  <a:lnTo>
                    <a:pt x="77" y="15"/>
                  </a:lnTo>
                  <a:lnTo>
                    <a:pt x="62" y="6"/>
                  </a:lnTo>
                  <a:lnTo>
                    <a:pt x="47" y="2"/>
                  </a:lnTo>
                  <a:close/>
                  <a:moveTo>
                    <a:pt x="47" y="0"/>
                  </a:moveTo>
                  <a:lnTo>
                    <a:pt x="64" y="4"/>
                  </a:lnTo>
                  <a:lnTo>
                    <a:pt x="78" y="13"/>
                  </a:lnTo>
                  <a:lnTo>
                    <a:pt x="89" y="27"/>
                  </a:lnTo>
                  <a:lnTo>
                    <a:pt x="93" y="44"/>
                  </a:lnTo>
                  <a:lnTo>
                    <a:pt x="89" y="61"/>
                  </a:lnTo>
                  <a:lnTo>
                    <a:pt x="78" y="76"/>
                  </a:lnTo>
                  <a:lnTo>
                    <a:pt x="64" y="85"/>
                  </a:lnTo>
                  <a:lnTo>
                    <a:pt x="47" y="87"/>
                  </a:lnTo>
                  <a:lnTo>
                    <a:pt x="28" y="85"/>
                  </a:lnTo>
                  <a:lnTo>
                    <a:pt x="14" y="76"/>
                  </a:lnTo>
                  <a:lnTo>
                    <a:pt x="4" y="61"/>
                  </a:lnTo>
                  <a:lnTo>
                    <a:pt x="0" y="44"/>
                  </a:lnTo>
                  <a:lnTo>
                    <a:pt x="4" y="27"/>
                  </a:lnTo>
                  <a:lnTo>
                    <a:pt x="14" y="13"/>
                  </a:lnTo>
                  <a:lnTo>
                    <a:pt x="28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675"/>
            <p:cNvSpPr>
              <a:spLocks noEditPoints="1"/>
            </p:cNvSpPr>
            <p:nvPr/>
          </p:nvSpPr>
          <p:spPr bwMode="auto">
            <a:xfrm>
              <a:off x="7280276" y="3054351"/>
              <a:ext cx="152400" cy="146050"/>
            </a:xfrm>
            <a:custGeom>
              <a:avLst/>
              <a:gdLst>
                <a:gd name="T0" fmla="*/ 4 w 96"/>
                <a:gd name="T1" fmla="*/ 46 h 92"/>
                <a:gd name="T2" fmla="*/ 7 w 96"/>
                <a:gd name="T3" fmla="*/ 63 h 92"/>
                <a:gd name="T4" fmla="*/ 8 w 96"/>
                <a:gd name="T5" fmla="*/ 63 h 92"/>
                <a:gd name="T6" fmla="*/ 6 w 96"/>
                <a:gd name="T7" fmla="*/ 46 h 92"/>
                <a:gd name="T8" fmla="*/ 17 w 96"/>
                <a:gd name="T9" fmla="*/ 15 h 92"/>
                <a:gd name="T10" fmla="*/ 4 w 96"/>
                <a:gd name="T11" fmla="*/ 46 h 92"/>
                <a:gd name="T12" fmla="*/ 17 w 96"/>
                <a:gd name="T13" fmla="*/ 15 h 92"/>
                <a:gd name="T14" fmla="*/ 85 w 96"/>
                <a:gd name="T15" fmla="*/ 23 h 92"/>
                <a:gd name="T16" fmla="*/ 92 w 96"/>
                <a:gd name="T17" fmla="*/ 46 h 92"/>
                <a:gd name="T18" fmla="*/ 85 w 96"/>
                <a:gd name="T19" fmla="*/ 68 h 92"/>
                <a:gd name="T20" fmla="*/ 85 w 96"/>
                <a:gd name="T21" fmla="*/ 68 h 92"/>
                <a:gd name="T22" fmla="*/ 92 w 96"/>
                <a:gd name="T23" fmla="*/ 46 h 92"/>
                <a:gd name="T24" fmla="*/ 85 w 96"/>
                <a:gd name="T25" fmla="*/ 23 h 92"/>
                <a:gd name="T26" fmla="*/ 49 w 96"/>
                <a:gd name="T27" fmla="*/ 7 h 92"/>
                <a:gd name="T28" fmla="*/ 19 w 96"/>
                <a:gd name="T29" fmla="*/ 19 h 92"/>
                <a:gd name="T30" fmla="*/ 7 w 96"/>
                <a:gd name="T31" fmla="*/ 46 h 92"/>
                <a:gd name="T32" fmla="*/ 19 w 96"/>
                <a:gd name="T33" fmla="*/ 74 h 92"/>
                <a:gd name="T34" fmla="*/ 47 w 96"/>
                <a:gd name="T35" fmla="*/ 85 h 92"/>
                <a:gd name="T36" fmla="*/ 78 w 96"/>
                <a:gd name="T37" fmla="*/ 74 h 92"/>
                <a:gd name="T38" fmla="*/ 89 w 96"/>
                <a:gd name="T39" fmla="*/ 46 h 92"/>
                <a:gd name="T40" fmla="*/ 78 w 96"/>
                <a:gd name="T41" fmla="*/ 19 h 92"/>
                <a:gd name="T42" fmla="*/ 49 w 96"/>
                <a:gd name="T43" fmla="*/ 7 h 92"/>
                <a:gd name="T44" fmla="*/ 45 w 96"/>
                <a:gd name="T45" fmla="*/ 3 h 92"/>
                <a:gd name="T46" fmla="*/ 49 w 96"/>
                <a:gd name="T47" fmla="*/ 3 h 92"/>
                <a:gd name="T48" fmla="*/ 49 w 96"/>
                <a:gd name="T49" fmla="*/ 3 h 92"/>
                <a:gd name="T50" fmla="*/ 67 w 96"/>
                <a:gd name="T51" fmla="*/ 4 h 92"/>
                <a:gd name="T52" fmla="*/ 92 w 96"/>
                <a:gd name="T53" fmla="*/ 28 h 92"/>
                <a:gd name="T54" fmla="*/ 92 w 96"/>
                <a:gd name="T55" fmla="*/ 63 h 92"/>
                <a:gd name="T56" fmla="*/ 67 w 96"/>
                <a:gd name="T57" fmla="*/ 88 h 92"/>
                <a:gd name="T58" fmla="*/ 29 w 96"/>
                <a:gd name="T59" fmla="*/ 88 h 92"/>
                <a:gd name="T60" fmla="*/ 4 w 96"/>
                <a:gd name="T61" fmla="*/ 63 h 92"/>
                <a:gd name="T62" fmla="*/ 0 w 96"/>
                <a:gd name="T63" fmla="*/ 46 h 92"/>
                <a:gd name="T64" fmla="*/ 15 w 96"/>
                <a:gd name="T65" fmla="*/ 13 h 92"/>
                <a:gd name="T66" fmla="*/ 49 w 96"/>
                <a:gd name="T6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92"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lnTo>
                    <a:pt x="7" y="63"/>
                  </a:lnTo>
                  <a:lnTo>
                    <a:pt x="17" y="76"/>
                  </a:lnTo>
                  <a:lnTo>
                    <a:pt x="8" y="63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4" y="46"/>
                  </a:lnTo>
                  <a:close/>
                  <a:moveTo>
                    <a:pt x="17" y="15"/>
                  </a:moveTo>
                  <a:lnTo>
                    <a:pt x="8" y="29"/>
                  </a:lnTo>
                  <a:lnTo>
                    <a:pt x="4" y="46"/>
                  </a:lnTo>
                  <a:lnTo>
                    <a:pt x="8" y="29"/>
                  </a:lnTo>
                  <a:lnTo>
                    <a:pt x="17" y="15"/>
                  </a:lnTo>
                  <a:close/>
                  <a:moveTo>
                    <a:pt x="76" y="13"/>
                  </a:moveTo>
                  <a:lnTo>
                    <a:pt x="85" y="23"/>
                  </a:lnTo>
                  <a:lnTo>
                    <a:pt x="91" y="33"/>
                  </a:lnTo>
                  <a:lnTo>
                    <a:pt x="92" y="46"/>
                  </a:lnTo>
                  <a:lnTo>
                    <a:pt x="91" y="58"/>
                  </a:lnTo>
                  <a:lnTo>
                    <a:pt x="85" y="68"/>
                  </a:lnTo>
                  <a:lnTo>
                    <a:pt x="78" y="78"/>
                  </a:lnTo>
                  <a:lnTo>
                    <a:pt x="85" y="68"/>
                  </a:lnTo>
                  <a:lnTo>
                    <a:pt x="91" y="58"/>
                  </a:lnTo>
                  <a:lnTo>
                    <a:pt x="92" y="46"/>
                  </a:lnTo>
                  <a:lnTo>
                    <a:pt x="91" y="33"/>
                  </a:lnTo>
                  <a:lnTo>
                    <a:pt x="85" y="23"/>
                  </a:lnTo>
                  <a:lnTo>
                    <a:pt x="76" y="13"/>
                  </a:lnTo>
                  <a:close/>
                  <a:moveTo>
                    <a:pt x="49" y="7"/>
                  </a:moveTo>
                  <a:lnTo>
                    <a:pt x="32" y="10"/>
                  </a:lnTo>
                  <a:lnTo>
                    <a:pt x="19" y="19"/>
                  </a:lnTo>
                  <a:lnTo>
                    <a:pt x="11" y="30"/>
                  </a:lnTo>
                  <a:lnTo>
                    <a:pt x="7" y="46"/>
                  </a:lnTo>
                  <a:lnTo>
                    <a:pt x="11" y="61"/>
                  </a:lnTo>
                  <a:lnTo>
                    <a:pt x="19" y="74"/>
                  </a:lnTo>
                  <a:lnTo>
                    <a:pt x="32" y="83"/>
                  </a:lnTo>
                  <a:lnTo>
                    <a:pt x="47" y="85"/>
                  </a:lnTo>
                  <a:lnTo>
                    <a:pt x="64" y="83"/>
                  </a:lnTo>
                  <a:lnTo>
                    <a:pt x="78" y="74"/>
                  </a:lnTo>
                  <a:lnTo>
                    <a:pt x="85" y="61"/>
                  </a:lnTo>
                  <a:lnTo>
                    <a:pt x="89" y="46"/>
                  </a:lnTo>
                  <a:lnTo>
                    <a:pt x="85" y="30"/>
                  </a:lnTo>
                  <a:lnTo>
                    <a:pt x="78" y="19"/>
                  </a:lnTo>
                  <a:lnTo>
                    <a:pt x="64" y="10"/>
                  </a:lnTo>
                  <a:lnTo>
                    <a:pt x="49" y="7"/>
                  </a:lnTo>
                  <a:close/>
                  <a:moveTo>
                    <a:pt x="49" y="3"/>
                  </a:moveTo>
                  <a:lnTo>
                    <a:pt x="45" y="3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49" y="3"/>
                  </a:lnTo>
                  <a:close/>
                  <a:moveTo>
                    <a:pt x="49" y="0"/>
                  </a:moveTo>
                  <a:lnTo>
                    <a:pt x="67" y="4"/>
                  </a:lnTo>
                  <a:lnTo>
                    <a:pt x="81" y="13"/>
                  </a:lnTo>
                  <a:lnTo>
                    <a:pt x="92" y="28"/>
                  </a:lnTo>
                  <a:lnTo>
                    <a:pt x="96" y="46"/>
                  </a:lnTo>
                  <a:lnTo>
                    <a:pt x="92" y="63"/>
                  </a:lnTo>
                  <a:lnTo>
                    <a:pt x="81" y="78"/>
                  </a:lnTo>
                  <a:lnTo>
                    <a:pt x="67" y="88"/>
                  </a:lnTo>
                  <a:lnTo>
                    <a:pt x="47" y="92"/>
                  </a:lnTo>
                  <a:lnTo>
                    <a:pt x="29" y="88"/>
                  </a:lnTo>
                  <a:lnTo>
                    <a:pt x="15" y="78"/>
                  </a:lnTo>
                  <a:lnTo>
                    <a:pt x="4" y="63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5" y="13"/>
                  </a:lnTo>
                  <a:lnTo>
                    <a:pt x="29" y="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676"/>
            <p:cNvSpPr>
              <a:spLocks/>
            </p:cNvSpPr>
            <p:nvPr/>
          </p:nvSpPr>
          <p:spPr bwMode="auto">
            <a:xfrm>
              <a:off x="7307263" y="3125788"/>
              <a:ext cx="11113" cy="9525"/>
            </a:xfrm>
            <a:custGeom>
              <a:avLst/>
              <a:gdLst>
                <a:gd name="T0" fmla="*/ 6 w 7"/>
                <a:gd name="T1" fmla="*/ 0 h 6"/>
                <a:gd name="T2" fmla="*/ 7 w 7"/>
                <a:gd name="T3" fmla="*/ 2 h 6"/>
                <a:gd name="T4" fmla="*/ 3 w 7"/>
                <a:gd name="T5" fmla="*/ 6 h 6"/>
                <a:gd name="T6" fmla="*/ 0 w 7"/>
                <a:gd name="T7" fmla="*/ 4 h 6"/>
                <a:gd name="T8" fmla="*/ 6 w 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lnTo>
                    <a:pt x="7" y="2"/>
                  </a:lnTo>
                  <a:lnTo>
                    <a:pt x="3" y="6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77"/>
            <p:cNvSpPr>
              <a:spLocks/>
            </p:cNvSpPr>
            <p:nvPr/>
          </p:nvSpPr>
          <p:spPr bwMode="auto">
            <a:xfrm>
              <a:off x="7305676" y="3121026"/>
              <a:ext cx="15875" cy="17463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5 h 11"/>
                <a:gd name="T4" fmla="*/ 4 w 10"/>
                <a:gd name="T5" fmla="*/ 11 h 11"/>
                <a:gd name="T6" fmla="*/ 1 w 10"/>
                <a:gd name="T7" fmla="*/ 8 h 11"/>
                <a:gd name="T8" fmla="*/ 0 w 10"/>
                <a:gd name="T9" fmla="*/ 7 h 11"/>
                <a:gd name="T10" fmla="*/ 7 w 10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lnTo>
                    <a:pt x="10" y="5"/>
                  </a:lnTo>
                  <a:lnTo>
                    <a:pt x="4" y="11"/>
                  </a:lnTo>
                  <a:lnTo>
                    <a:pt x="1" y="8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78"/>
            <p:cNvSpPr>
              <a:spLocks/>
            </p:cNvSpPr>
            <p:nvPr/>
          </p:nvSpPr>
          <p:spPr bwMode="auto">
            <a:xfrm>
              <a:off x="7364413" y="3105151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2 h 2"/>
                <a:gd name="T4" fmla="*/ 0 w 4"/>
                <a:gd name="T5" fmla="*/ 2 h 2"/>
                <a:gd name="T6" fmla="*/ 0 w 4"/>
                <a:gd name="T7" fmla="*/ 0 h 2"/>
                <a:gd name="T8" fmla="*/ 2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79"/>
            <p:cNvSpPr>
              <a:spLocks noEditPoints="1"/>
            </p:cNvSpPr>
            <p:nvPr/>
          </p:nvSpPr>
          <p:spPr bwMode="auto">
            <a:xfrm>
              <a:off x="7359651" y="3100388"/>
              <a:ext cx="12700" cy="12700"/>
            </a:xfrm>
            <a:custGeom>
              <a:avLst/>
              <a:gdLst>
                <a:gd name="T0" fmla="*/ 4 w 8"/>
                <a:gd name="T1" fmla="*/ 4 h 8"/>
                <a:gd name="T2" fmla="*/ 4 w 8"/>
                <a:gd name="T3" fmla="*/ 4 h 8"/>
                <a:gd name="T4" fmla="*/ 4 w 8"/>
                <a:gd name="T5" fmla="*/ 4 h 8"/>
                <a:gd name="T6" fmla="*/ 4 w 8"/>
                <a:gd name="T7" fmla="*/ 4 h 8"/>
                <a:gd name="T8" fmla="*/ 7 w 8"/>
                <a:gd name="T9" fmla="*/ 0 h 8"/>
                <a:gd name="T10" fmla="*/ 8 w 8"/>
                <a:gd name="T11" fmla="*/ 7 h 8"/>
                <a:gd name="T12" fmla="*/ 1 w 8"/>
                <a:gd name="T13" fmla="*/ 8 h 8"/>
                <a:gd name="T14" fmla="*/ 1 w 8"/>
                <a:gd name="T15" fmla="*/ 7 h 8"/>
                <a:gd name="T16" fmla="*/ 0 w 8"/>
                <a:gd name="T17" fmla="*/ 3 h 8"/>
                <a:gd name="T18" fmla="*/ 0 w 8"/>
                <a:gd name="T19" fmla="*/ 1 h 8"/>
                <a:gd name="T20" fmla="*/ 7 w 8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8"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7" y="0"/>
                  </a:moveTo>
                  <a:lnTo>
                    <a:pt x="8" y="7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680"/>
            <p:cNvSpPr>
              <a:spLocks noChangeArrowheads="1"/>
            </p:cNvSpPr>
            <p:nvPr/>
          </p:nvSpPr>
          <p:spPr bwMode="auto">
            <a:xfrm>
              <a:off x="7377113" y="3113088"/>
              <a:ext cx="9525" cy="6350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81"/>
            <p:cNvSpPr>
              <a:spLocks noEditPoints="1"/>
            </p:cNvSpPr>
            <p:nvPr/>
          </p:nvSpPr>
          <p:spPr bwMode="auto">
            <a:xfrm>
              <a:off x="7372351" y="3111501"/>
              <a:ext cx="15875" cy="9525"/>
            </a:xfrm>
            <a:custGeom>
              <a:avLst/>
              <a:gdLst>
                <a:gd name="T0" fmla="*/ 4 w 10"/>
                <a:gd name="T1" fmla="*/ 2 h 6"/>
                <a:gd name="T2" fmla="*/ 4 w 10"/>
                <a:gd name="T3" fmla="*/ 2 h 6"/>
                <a:gd name="T4" fmla="*/ 6 w 10"/>
                <a:gd name="T5" fmla="*/ 2 h 6"/>
                <a:gd name="T6" fmla="*/ 6 w 10"/>
                <a:gd name="T7" fmla="*/ 2 h 6"/>
                <a:gd name="T8" fmla="*/ 4 w 10"/>
                <a:gd name="T9" fmla="*/ 2 h 6"/>
                <a:gd name="T10" fmla="*/ 0 w 10"/>
                <a:gd name="T11" fmla="*/ 0 h 6"/>
                <a:gd name="T12" fmla="*/ 10 w 10"/>
                <a:gd name="T13" fmla="*/ 0 h 6"/>
                <a:gd name="T14" fmla="*/ 10 w 10"/>
                <a:gd name="T15" fmla="*/ 6 h 6"/>
                <a:gd name="T16" fmla="*/ 0 w 10"/>
                <a:gd name="T17" fmla="*/ 6 h 6"/>
                <a:gd name="T18" fmla="*/ 0 w 10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close/>
                  <a:moveTo>
                    <a:pt x="0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82"/>
            <p:cNvSpPr>
              <a:spLocks/>
            </p:cNvSpPr>
            <p:nvPr/>
          </p:nvSpPr>
          <p:spPr bwMode="auto">
            <a:xfrm>
              <a:off x="7313613" y="3114676"/>
              <a:ext cx="71438" cy="52388"/>
            </a:xfrm>
            <a:custGeom>
              <a:avLst/>
              <a:gdLst>
                <a:gd name="T0" fmla="*/ 43 w 45"/>
                <a:gd name="T1" fmla="*/ 0 h 33"/>
                <a:gd name="T2" fmla="*/ 45 w 45"/>
                <a:gd name="T3" fmla="*/ 2 h 33"/>
                <a:gd name="T4" fmla="*/ 45 w 45"/>
                <a:gd name="T5" fmla="*/ 3 h 33"/>
                <a:gd name="T6" fmla="*/ 45 w 45"/>
                <a:gd name="T7" fmla="*/ 6 h 33"/>
                <a:gd name="T8" fmla="*/ 45 w 45"/>
                <a:gd name="T9" fmla="*/ 9 h 33"/>
                <a:gd name="T10" fmla="*/ 45 w 45"/>
                <a:gd name="T11" fmla="*/ 13 h 33"/>
                <a:gd name="T12" fmla="*/ 43 w 45"/>
                <a:gd name="T13" fmla="*/ 17 h 33"/>
                <a:gd name="T14" fmla="*/ 42 w 45"/>
                <a:gd name="T15" fmla="*/ 21 h 33"/>
                <a:gd name="T16" fmla="*/ 40 w 45"/>
                <a:gd name="T17" fmla="*/ 25 h 33"/>
                <a:gd name="T18" fmla="*/ 36 w 45"/>
                <a:gd name="T19" fmla="*/ 29 h 33"/>
                <a:gd name="T20" fmla="*/ 30 w 45"/>
                <a:gd name="T21" fmla="*/ 30 h 33"/>
                <a:gd name="T22" fmla="*/ 24 w 45"/>
                <a:gd name="T23" fmla="*/ 32 h 33"/>
                <a:gd name="T24" fmla="*/ 17 w 45"/>
                <a:gd name="T25" fmla="*/ 33 h 33"/>
                <a:gd name="T26" fmla="*/ 12 w 45"/>
                <a:gd name="T27" fmla="*/ 32 h 33"/>
                <a:gd name="T28" fmla="*/ 8 w 45"/>
                <a:gd name="T29" fmla="*/ 32 h 33"/>
                <a:gd name="T30" fmla="*/ 4 w 45"/>
                <a:gd name="T31" fmla="*/ 32 h 33"/>
                <a:gd name="T32" fmla="*/ 3 w 45"/>
                <a:gd name="T33" fmla="*/ 30 h 33"/>
                <a:gd name="T34" fmla="*/ 2 w 45"/>
                <a:gd name="T35" fmla="*/ 30 h 33"/>
                <a:gd name="T36" fmla="*/ 0 w 45"/>
                <a:gd name="T37" fmla="*/ 30 h 33"/>
                <a:gd name="T38" fmla="*/ 0 w 45"/>
                <a:gd name="T39" fmla="*/ 25 h 33"/>
                <a:gd name="T40" fmla="*/ 4 w 45"/>
                <a:gd name="T41" fmla="*/ 25 h 33"/>
                <a:gd name="T42" fmla="*/ 4 w 45"/>
                <a:gd name="T43" fmla="*/ 28 h 33"/>
                <a:gd name="T44" fmla="*/ 7 w 45"/>
                <a:gd name="T45" fmla="*/ 29 h 33"/>
                <a:gd name="T46" fmla="*/ 12 w 45"/>
                <a:gd name="T47" fmla="*/ 29 h 33"/>
                <a:gd name="T48" fmla="*/ 17 w 45"/>
                <a:gd name="T49" fmla="*/ 29 h 33"/>
                <a:gd name="T50" fmla="*/ 24 w 45"/>
                <a:gd name="T51" fmla="*/ 29 h 33"/>
                <a:gd name="T52" fmla="*/ 29 w 45"/>
                <a:gd name="T53" fmla="*/ 28 h 33"/>
                <a:gd name="T54" fmla="*/ 34 w 45"/>
                <a:gd name="T55" fmla="*/ 25 h 33"/>
                <a:gd name="T56" fmla="*/ 37 w 45"/>
                <a:gd name="T57" fmla="*/ 24 h 33"/>
                <a:gd name="T58" fmla="*/ 40 w 45"/>
                <a:gd name="T59" fmla="*/ 20 h 33"/>
                <a:gd name="T60" fmla="*/ 41 w 45"/>
                <a:gd name="T61" fmla="*/ 17 h 33"/>
                <a:gd name="T62" fmla="*/ 42 w 45"/>
                <a:gd name="T63" fmla="*/ 13 h 33"/>
                <a:gd name="T64" fmla="*/ 42 w 45"/>
                <a:gd name="T65" fmla="*/ 9 h 33"/>
                <a:gd name="T66" fmla="*/ 42 w 45"/>
                <a:gd name="T67" fmla="*/ 7 h 33"/>
                <a:gd name="T68" fmla="*/ 42 w 45"/>
                <a:gd name="T69" fmla="*/ 4 h 33"/>
                <a:gd name="T70" fmla="*/ 41 w 45"/>
                <a:gd name="T71" fmla="*/ 2 h 33"/>
                <a:gd name="T72" fmla="*/ 41 w 45"/>
                <a:gd name="T73" fmla="*/ 2 h 33"/>
                <a:gd name="T74" fmla="*/ 43 w 45"/>
                <a:gd name="T7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3">
                  <a:moveTo>
                    <a:pt x="43" y="0"/>
                  </a:moveTo>
                  <a:lnTo>
                    <a:pt x="45" y="2"/>
                  </a:lnTo>
                  <a:lnTo>
                    <a:pt x="45" y="3"/>
                  </a:lnTo>
                  <a:lnTo>
                    <a:pt x="45" y="6"/>
                  </a:lnTo>
                  <a:lnTo>
                    <a:pt x="45" y="9"/>
                  </a:lnTo>
                  <a:lnTo>
                    <a:pt x="45" y="13"/>
                  </a:lnTo>
                  <a:lnTo>
                    <a:pt x="43" y="17"/>
                  </a:lnTo>
                  <a:lnTo>
                    <a:pt x="42" y="21"/>
                  </a:lnTo>
                  <a:lnTo>
                    <a:pt x="40" y="25"/>
                  </a:lnTo>
                  <a:lnTo>
                    <a:pt x="36" y="29"/>
                  </a:lnTo>
                  <a:lnTo>
                    <a:pt x="30" y="30"/>
                  </a:lnTo>
                  <a:lnTo>
                    <a:pt x="24" y="32"/>
                  </a:lnTo>
                  <a:lnTo>
                    <a:pt x="17" y="33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7" y="29"/>
                  </a:lnTo>
                  <a:lnTo>
                    <a:pt x="12" y="29"/>
                  </a:lnTo>
                  <a:lnTo>
                    <a:pt x="17" y="29"/>
                  </a:lnTo>
                  <a:lnTo>
                    <a:pt x="24" y="29"/>
                  </a:lnTo>
                  <a:lnTo>
                    <a:pt x="29" y="28"/>
                  </a:lnTo>
                  <a:lnTo>
                    <a:pt x="34" y="25"/>
                  </a:lnTo>
                  <a:lnTo>
                    <a:pt x="37" y="24"/>
                  </a:lnTo>
                  <a:lnTo>
                    <a:pt x="40" y="20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2" y="9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83"/>
            <p:cNvSpPr>
              <a:spLocks noEditPoints="1"/>
            </p:cNvSpPr>
            <p:nvPr/>
          </p:nvSpPr>
          <p:spPr bwMode="auto">
            <a:xfrm>
              <a:off x="7312026" y="3113088"/>
              <a:ext cx="74613" cy="55563"/>
            </a:xfrm>
            <a:custGeom>
              <a:avLst/>
              <a:gdLst>
                <a:gd name="T0" fmla="*/ 9 w 47"/>
                <a:gd name="T1" fmla="*/ 31 h 35"/>
                <a:gd name="T2" fmla="*/ 8 w 47"/>
                <a:gd name="T3" fmla="*/ 31 h 35"/>
                <a:gd name="T4" fmla="*/ 5 w 47"/>
                <a:gd name="T5" fmla="*/ 30 h 35"/>
                <a:gd name="T6" fmla="*/ 4 w 47"/>
                <a:gd name="T7" fmla="*/ 30 h 35"/>
                <a:gd name="T8" fmla="*/ 35 w 47"/>
                <a:gd name="T9" fmla="*/ 29 h 35"/>
                <a:gd name="T10" fmla="*/ 25 w 47"/>
                <a:gd name="T11" fmla="*/ 31 h 35"/>
                <a:gd name="T12" fmla="*/ 25 w 47"/>
                <a:gd name="T13" fmla="*/ 31 h 35"/>
                <a:gd name="T14" fmla="*/ 35 w 47"/>
                <a:gd name="T15" fmla="*/ 29 h 35"/>
                <a:gd name="T16" fmla="*/ 44 w 47"/>
                <a:gd name="T17" fmla="*/ 7 h 35"/>
                <a:gd name="T18" fmla="*/ 44 w 47"/>
                <a:gd name="T19" fmla="*/ 10 h 35"/>
                <a:gd name="T20" fmla="*/ 44 w 47"/>
                <a:gd name="T21" fmla="*/ 7 h 35"/>
                <a:gd name="T22" fmla="*/ 44 w 47"/>
                <a:gd name="T23" fmla="*/ 4 h 35"/>
                <a:gd name="T24" fmla="*/ 44 w 47"/>
                <a:gd name="T25" fmla="*/ 4 h 35"/>
                <a:gd name="T26" fmla="*/ 47 w 47"/>
                <a:gd name="T27" fmla="*/ 1 h 35"/>
                <a:gd name="T28" fmla="*/ 47 w 47"/>
                <a:gd name="T29" fmla="*/ 4 h 35"/>
                <a:gd name="T30" fmla="*/ 47 w 47"/>
                <a:gd name="T31" fmla="*/ 10 h 35"/>
                <a:gd name="T32" fmla="*/ 47 w 47"/>
                <a:gd name="T33" fmla="*/ 14 h 35"/>
                <a:gd name="T34" fmla="*/ 46 w 47"/>
                <a:gd name="T35" fmla="*/ 21 h 35"/>
                <a:gd name="T36" fmla="*/ 41 w 47"/>
                <a:gd name="T37" fmla="*/ 28 h 35"/>
                <a:gd name="T38" fmla="*/ 31 w 47"/>
                <a:gd name="T39" fmla="*/ 34 h 35"/>
                <a:gd name="T40" fmla="*/ 18 w 47"/>
                <a:gd name="T41" fmla="*/ 35 h 35"/>
                <a:gd name="T42" fmla="*/ 9 w 47"/>
                <a:gd name="T43" fmla="*/ 34 h 35"/>
                <a:gd name="T44" fmla="*/ 3 w 47"/>
                <a:gd name="T45" fmla="*/ 34 h 35"/>
                <a:gd name="T46" fmla="*/ 3 w 47"/>
                <a:gd name="T47" fmla="*/ 31 h 35"/>
                <a:gd name="T48" fmla="*/ 0 w 47"/>
                <a:gd name="T49" fmla="*/ 33 h 35"/>
                <a:gd name="T50" fmla="*/ 6 w 47"/>
                <a:gd name="T51" fmla="*/ 25 h 35"/>
                <a:gd name="T52" fmla="*/ 9 w 47"/>
                <a:gd name="T53" fmla="*/ 29 h 35"/>
                <a:gd name="T54" fmla="*/ 18 w 47"/>
                <a:gd name="T55" fmla="*/ 29 h 35"/>
                <a:gd name="T56" fmla="*/ 30 w 47"/>
                <a:gd name="T57" fmla="*/ 28 h 35"/>
                <a:gd name="T58" fmla="*/ 38 w 47"/>
                <a:gd name="T59" fmla="*/ 24 h 35"/>
                <a:gd name="T60" fmla="*/ 41 w 47"/>
                <a:gd name="T61" fmla="*/ 17 h 35"/>
                <a:gd name="T62" fmla="*/ 42 w 47"/>
                <a:gd name="T63" fmla="*/ 10 h 35"/>
                <a:gd name="T64" fmla="*/ 42 w 47"/>
                <a:gd name="T65" fmla="*/ 8 h 35"/>
                <a:gd name="T66" fmla="*/ 41 w 47"/>
                <a:gd name="T67" fmla="*/ 3 h 35"/>
                <a:gd name="T68" fmla="*/ 41 w 47"/>
                <a:gd name="T69" fmla="*/ 3 h 35"/>
                <a:gd name="T70" fmla="*/ 41 w 47"/>
                <a:gd name="T71" fmla="*/ 1 h 35"/>
                <a:gd name="T72" fmla="*/ 46 w 47"/>
                <a:gd name="T7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" h="35">
                  <a:moveTo>
                    <a:pt x="8" y="31"/>
                  </a:moveTo>
                  <a:lnTo>
                    <a:pt x="9" y="31"/>
                  </a:lnTo>
                  <a:lnTo>
                    <a:pt x="9" y="31"/>
                  </a:lnTo>
                  <a:lnTo>
                    <a:pt x="8" y="31"/>
                  </a:lnTo>
                  <a:close/>
                  <a:moveTo>
                    <a:pt x="4" y="30"/>
                  </a:moveTo>
                  <a:lnTo>
                    <a:pt x="5" y="30"/>
                  </a:lnTo>
                  <a:lnTo>
                    <a:pt x="6" y="31"/>
                  </a:lnTo>
                  <a:lnTo>
                    <a:pt x="4" y="30"/>
                  </a:lnTo>
                  <a:close/>
                  <a:moveTo>
                    <a:pt x="39" y="26"/>
                  </a:moveTo>
                  <a:lnTo>
                    <a:pt x="35" y="29"/>
                  </a:lnTo>
                  <a:lnTo>
                    <a:pt x="30" y="30"/>
                  </a:lnTo>
                  <a:lnTo>
                    <a:pt x="25" y="31"/>
                  </a:lnTo>
                  <a:lnTo>
                    <a:pt x="18" y="31"/>
                  </a:lnTo>
                  <a:lnTo>
                    <a:pt x="25" y="31"/>
                  </a:lnTo>
                  <a:lnTo>
                    <a:pt x="30" y="30"/>
                  </a:lnTo>
                  <a:lnTo>
                    <a:pt x="35" y="29"/>
                  </a:lnTo>
                  <a:lnTo>
                    <a:pt x="39" y="26"/>
                  </a:lnTo>
                  <a:close/>
                  <a:moveTo>
                    <a:pt x="44" y="7"/>
                  </a:moveTo>
                  <a:lnTo>
                    <a:pt x="44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4" y="7"/>
                  </a:lnTo>
                  <a:close/>
                  <a:moveTo>
                    <a:pt x="44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close/>
                  <a:moveTo>
                    <a:pt x="46" y="0"/>
                  </a:moveTo>
                  <a:lnTo>
                    <a:pt x="47" y="1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7" y="7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4"/>
                  </a:lnTo>
                  <a:lnTo>
                    <a:pt x="47" y="17"/>
                  </a:lnTo>
                  <a:lnTo>
                    <a:pt x="46" y="21"/>
                  </a:lnTo>
                  <a:lnTo>
                    <a:pt x="44" y="25"/>
                  </a:lnTo>
                  <a:lnTo>
                    <a:pt x="41" y="28"/>
                  </a:lnTo>
                  <a:lnTo>
                    <a:pt x="38" y="31"/>
                  </a:lnTo>
                  <a:lnTo>
                    <a:pt x="31" y="34"/>
                  </a:lnTo>
                  <a:lnTo>
                    <a:pt x="25" y="34"/>
                  </a:lnTo>
                  <a:lnTo>
                    <a:pt x="18" y="35"/>
                  </a:lnTo>
                  <a:lnTo>
                    <a:pt x="13" y="35"/>
                  </a:lnTo>
                  <a:lnTo>
                    <a:pt x="9" y="34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6" y="25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3" y="29"/>
                  </a:lnTo>
                  <a:lnTo>
                    <a:pt x="18" y="29"/>
                  </a:lnTo>
                  <a:lnTo>
                    <a:pt x="23" y="29"/>
                  </a:lnTo>
                  <a:lnTo>
                    <a:pt x="30" y="28"/>
                  </a:lnTo>
                  <a:lnTo>
                    <a:pt x="34" y="25"/>
                  </a:lnTo>
                  <a:lnTo>
                    <a:pt x="38" y="24"/>
                  </a:lnTo>
                  <a:lnTo>
                    <a:pt x="39" y="21"/>
                  </a:lnTo>
                  <a:lnTo>
                    <a:pt x="41" y="17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1"/>
                  </a:lnTo>
                  <a:lnTo>
                    <a:pt x="41" y="1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84"/>
            <p:cNvSpPr>
              <a:spLocks/>
            </p:cNvSpPr>
            <p:nvPr/>
          </p:nvSpPr>
          <p:spPr bwMode="auto">
            <a:xfrm>
              <a:off x="7273926" y="3025776"/>
              <a:ext cx="39688" cy="49213"/>
            </a:xfrm>
            <a:custGeom>
              <a:avLst/>
              <a:gdLst>
                <a:gd name="T0" fmla="*/ 6 w 25"/>
                <a:gd name="T1" fmla="*/ 0 h 31"/>
                <a:gd name="T2" fmla="*/ 10 w 25"/>
                <a:gd name="T3" fmla="*/ 1 h 31"/>
                <a:gd name="T4" fmla="*/ 12 w 25"/>
                <a:gd name="T5" fmla="*/ 3 h 31"/>
                <a:gd name="T6" fmla="*/ 13 w 25"/>
                <a:gd name="T7" fmla="*/ 4 h 31"/>
                <a:gd name="T8" fmla="*/ 15 w 25"/>
                <a:gd name="T9" fmla="*/ 5 h 31"/>
                <a:gd name="T10" fmla="*/ 15 w 25"/>
                <a:gd name="T11" fmla="*/ 5 h 31"/>
                <a:gd name="T12" fmla="*/ 12 w 25"/>
                <a:gd name="T13" fmla="*/ 7 h 31"/>
                <a:gd name="T14" fmla="*/ 12 w 25"/>
                <a:gd name="T15" fmla="*/ 7 h 31"/>
                <a:gd name="T16" fmla="*/ 11 w 25"/>
                <a:gd name="T17" fmla="*/ 5 h 31"/>
                <a:gd name="T18" fmla="*/ 10 w 25"/>
                <a:gd name="T19" fmla="*/ 4 h 31"/>
                <a:gd name="T20" fmla="*/ 8 w 25"/>
                <a:gd name="T21" fmla="*/ 4 h 31"/>
                <a:gd name="T22" fmla="*/ 6 w 25"/>
                <a:gd name="T23" fmla="*/ 3 h 31"/>
                <a:gd name="T24" fmla="*/ 6 w 25"/>
                <a:gd name="T25" fmla="*/ 3 h 31"/>
                <a:gd name="T26" fmla="*/ 4 w 25"/>
                <a:gd name="T27" fmla="*/ 4 h 31"/>
                <a:gd name="T28" fmla="*/ 3 w 25"/>
                <a:gd name="T29" fmla="*/ 4 h 31"/>
                <a:gd name="T30" fmla="*/ 3 w 25"/>
                <a:gd name="T31" fmla="*/ 5 h 31"/>
                <a:gd name="T32" fmla="*/ 3 w 25"/>
                <a:gd name="T33" fmla="*/ 7 h 31"/>
                <a:gd name="T34" fmla="*/ 3 w 25"/>
                <a:gd name="T35" fmla="*/ 9 h 31"/>
                <a:gd name="T36" fmla="*/ 3 w 25"/>
                <a:gd name="T37" fmla="*/ 9 h 31"/>
                <a:gd name="T38" fmla="*/ 3 w 25"/>
                <a:gd name="T39" fmla="*/ 11 h 31"/>
                <a:gd name="T40" fmla="*/ 4 w 25"/>
                <a:gd name="T41" fmla="*/ 12 h 31"/>
                <a:gd name="T42" fmla="*/ 7 w 25"/>
                <a:gd name="T43" fmla="*/ 14 h 31"/>
                <a:gd name="T44" fmla="*/ 10 w 25"/>
                <a:gd name="T45" fmla="*/ 17 h 31"/>
                <a:gd name="T46" fmla="*/ 15 w 25"/>
                <a:gd name="T47" fmla="*/ 21 h 31"/>
                <a:gd name="T48" fmla="*/ 17 w 25"/>
                <a:gd name="T49" fmla="*/ 24 h 31"/>
                <a:gd name="T50" fmla="*/ 21 w 25"/>
                <a:gd name="T51" fmla="*/ 25 h 31"/>
                <a:gd name="T52" fmla="*/ 24 w 25"/>
                <a:gd name="T53" fmla="*/ 28 h 31"/>
                <a:gd name="T54" fmla="*/ 25 w 25"/>
                <a:gd name="T55" fmla="*/ 29 h 31"/>
                <a:gd name="T56" fmla="*/ 25 w 25"/>
                <a:gd name="T57" fmla="*/ 29 h 31"/>
                <a:gd name="T58" fmla="*/ 25 w 25"/>
                <a:gd name="T59" fmla="*/ 29 h 31"/>
                <a:gd name="T60" fmla="*/ 24 w 25"/>
                <a:gd name="T61" fmla="*/ 31 h 31"/>
                <a:gd name="T62" fmla="*/ 24 w 25"/>
                <a:gd name="T63" fmla="*/ 31 h 31"/>
                <a:gd name="T64" fmla="*/ 23 w 25"/>
                <a:gd name="T65" fmla="*/ 30 h 31"/>
                <a:gd name="T66" fmla="*/ 20 w 25"/>
                <a:gd name="T67" fmla="*/ 29 h 31"/>
                <a:gd name="T68" fmla="*/ 16 w 25"/>
                <a:gd name="T69" fmla="*/ 26 h 31"/>
                <a:gd name="T70" fmla="*/ 13 w 25"/>
                <a:gd name="T71" fmla="*/ 24 h 31"/>
                <a:gd name="T72" fmla="*/ 11 w 25"/>
                <a:gd name="T73" fmla="*/ 21 h 31"/>
                <a:gd name="T74" fmla="*/ 7 w 25"/>
                <a:gd name="T75" fmla="*/ 18 h 31"/>
                <a:gd name="T76" fmla="*/ 4 w 25"/>
                <a:gd name="T77" fmla="*/ 16 h 31"/>
                <a:gd name="T78" fmla="*/ 2 w 25"/>
                <a:gd name="T79" fmla="*/ 13 h 31"/>
                <a:gd name="T80" fmla="*/ 0 w 25"/>
                <a:gd name="T81" fmla="*/ 12 h 31"/>
                <a:gd name="T82" fmla="*/ 0 w 25"/>
                <a:gd name="T83" fmla="*/ 9 h 31"/>
                <a:gd name="T84" fmla="*/ 0 w 25"/>
                <a:gd name="T85" fmla="*/ 8 h 31"/>
                <a:gd name="T86" fmla="*/ 0 w 25"/>
                <a:gd name="T87" fmla="*/ 7 h 31"/>
                <a:gd name="T88" fmla="*/ 0 w 25"/>
                <a:gd name="T89" fmla="*/ 5 h 31"/>
                <a:gd name="T90" fmla="*/ 0 w 25"/>
                <a:gd name="T91" fmla="*/ 4 h 31"/>
                <a:gd name="T92" fmla="*/ 0 w 25"/>
                <a:gd name="T93" fmla="*/ 1 h 31"/>
                <a:gd name="T94" fmla="*/ 2 w 25"/>
                <a:gd name="T95" fmla="*/ 1 h 31"/>
                <a:gd name="T96" fmla="*/ 3 w 25"/>
                <a:gd name="T97" fmla="*/ 0 h 31"/>
                <a:gd name="T98" fmla="*/ 6 w 25"/>
                <a:gd name="T99" fmla="*/ 0 h 31"/>
                <a:gd name="T100" fmla="*/ 6 w 25"/>
                <a:gd name="T10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" h="31">
                  <a:moveTo>
                    <a:pt x="6" y="0"/>
                  </a:moveTo>
                  <a:lnTo>
                    <a:pt x="10" y="1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7" y="14"/>
                  </a:lnTo>
                  <a:lnTo>
                    <a:pt x="10" y="17"/>
                  </a:lnTo>
                  <a:lnTo>
                    <a:pt x="15" y="21"/>
                  </a:lnTo>
                  <a:lnTo>
                    <a:pt x="17" y="24"/>
                  </a:lnTo>
                  <a:lnTo>
                    <a:pt x="21" y="25"/>
                  </a:lnTo>
                  <a:lnTo>
                    <a:pt x="24" y="28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0" y="29"/>
                  </a:lnTo>
                  <a:lnTo>
                    <a:pt x="16" y="26"/>
                  </a:lnTo>
                  <a:lnTo>
                    <a:pt x="13" y="24"/>
                  </a:lnTo>
                  <a:lnTo>
                    <a:pt x="11" y="21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85"/>
            <p:cNvSpPr>
              <a:spLocks noEditPoints="1"/>
            </p:cNvSpPr>
            <p:nvPr/>
          </p:nvSpPr>
          <p:spPr bwMode="auto">
            <a:xfrm>
              <a:off x="7272338" y="3024188"/>
              <a:ext cx="47625" cy="55563"/>
            </a:xfrm>
            <a:custGeom>
              <a:avLst/>
              <a:gdLst>
                <a:gd name="T0" fmla="*/ 14 w 30"/>
                <a:gd name="T1" fmla="*/ 23 h 35"/>
                <a:gd name="T2" fmla="*/ 14 w 30"/>
                <a:gd name="T3" fmla="*/ 23 h 35"/>
                <a:gd name="T4" fmla="*/ 11 w 30"/>
                <a:gd name="T5" fmla="*/ 19 h 35"/>
                <a:gd name="T6" fmla="*/ 11 w 30"/>
                <a:gd name="T7" fmla="*/ 19 h 35"/>
                <a:gd name="T8" fmla="*/ 7 w 30"/>
                <a:gd name="T9" fmla="*/ 15 h 35"/>
                <a:gd name="T10" fmla="*/ 7 w 30"/>
                <a:gd name="T11" fmla="*/ 15 h 35"/>
                <a:gd name="T12" fmla="*/ 3 w 30"/>
                <a:gd name="T13" fmla="*/ 8 h 35"/>
                <a:gd name="T14" fmla="*/ 3 w 30"/>
                <a:gd name="T15" fmla="*/ 8 h 35"/>
                <a:gd name="T16" fmla="*/ 13 w 30"/>
                <a:gd name="T17" fmla="*/ 5 h 35"/>
                <a:gd name="T18" fmla="*/ 13 w 30"/>
                <a:gd name="T19" fmla="*/ 6 h 35"/>
                <a:gd name="T20" fmla="*/ 3 w 30"/>
                <a:gd name="T21" fmla="*/ 5 h 35"/>
                <a:gd name="T22" fmla="*/ 3 w 30"/>
                <a:gd name="T23" fmla="*/ 8 h 35"/>
                <a:gd name="T24" fmla="*/ 3 w 30"/>
                <a:gd name="T25" fmla="*/ 6 h 35"/>
                <a:gd name="T26" fmla="*/ 3 w 30"/>
                <a:gd name="T27" fmla="*/ 5 h 35"/>
                <a:gd name="T28" fmla="*/ 11 w 30"/>
                <a:gd name="T29" fmla="*/ 0 h 35"/>
                <a:gd name="T30" fmla="*/ 16 w 30"/>
                <a:gd name="T31" fmla="*/ 4 h 35"/>
                <a:gd name="T32" fmla="*/ 17 w 30"/>
                <a:gd name="T33" fmla="*/ 6 h 35"/>
                <a:gd name="T34" fmla="*/ 13 w 30"/>
                <a:gd name="T35" fmla="*/ 9 h 35"/>
                <a:gd name="T36" fmla="*/ 12 w 30"/>
                <a:gd name="T37" fmla="*/ 9 h 35"/>
                <a:gd name="T38" fmla="*/ 12 w 30"/>
                <a:gd name="T39" fmla="*/ 9 h 35"/>
                <a:gd name="T40" fmla="*/ 12 w 30"/>
                <a:gd name="T41" fmla="*/ 8 h 35"/>
                <a:gd name="T42" fmla="*/ 9 w 30"/>
                <a:gd name="T43" fmla="*/ 6 h 35"/>
                <a:gd name="T44" fmla="*/ 7 w 30"/>
                <a:gd name="T45" fmla="*/ 6 h 35"/>
                <a:gd name="T46" fmla="*/ 7 w 30"/>
                <a:gd name="T47" fmla="*/ 8 h 35"/>
                <a:gd name="T48" fmla="*/ 7 w 30"/>
                <a:gd name="T49" fmla="*/ 9 h 35"/>
                <a:gd name="T50" fmla="*/ 5 w 30"/>
                <a:gd name="T51" fmla="*/ 10 h 35"/>
                <a:gd name="T52" fmla="*/ 8 w 30"/>
                <a:gd name="T53" fmla="*/ 13 h 35"/>
                <a:gd name="T54" fmla="*/ 12 w 30"/>
                <a:gd name="T55" fmla="*/ 17 h 35"/>
                <a:gd name="T56" fmla="*/ 20 w 30"/>
                <a:gd name="T57" fmla="*/ 23 h 35"/>
                <a:gd name="T58" fmla="*/ 26 w 30"/>
                <a:gd name="T59" fmla="*/ 27 h 35"/>
                <a:gd name="T60" fmla="*/ 30 w 30"/>
                <a:gd name="T61" fmla="*/ 29 h 35"/>
                <a:gd name="T62" fmla="*/ 24 w 30"/>
                <a:gd name="T63" fmla="*/ 34 h 35"/>
                <a:gd name="T64" fmla="*/ 24 w 30"/>
                <a:gd name="T65" fmla="*/ 34 h 35"/>
                <a:gd name="T66" fmla="*/ 20 w 30"/>
                <a:gd name="T67" fmla="*/ 31 h 35"/>
                <a:gd name="T68" fmla="*/ 12 w 30"/>
                <a:gd name="T69" fmla="*/ 26 h 35"/>
                <a:gd name="T70" fmla="*/ 4 w 30"/>
                <a:gd name="T71" fmla="*/ 18 h 35"/>
                <a:gd name="T72" fmla="*/ 4 w 30"/>
                <a:gd name="T73" fmla="*/ 18 h 35"/>
                <a:gd name="T74" fmla="*/ 0 w 30"/>
                <a:gd name="T75" fmla="*/ 13 h 35"/>
                <a:gd name="T76" fmla="*/ 0 w 30"/>
                <a:gd name="T77" fmla="*/ 9 h 35"/>
                <a:gd name="T78" fmla="*/ 0 w 30"/>
                <a:gd name="T79" fmla="*/ 8 h 35"/>
                <a:gd name="T80" fmla="*/ 0 w 30"/>
                <a:gd name="T81" fmla="*/ 5 h 35"/>
                <a:gd name="T82" fmla="*/ 0 w 30"/>
                <a:gd name="T83" fmla="*/ 2 h 35"/>
                <a:gd name="T84" fmla="*/ 4 w 30"/>
                <a:gd name="T85" fmla="*/ 0 h 35"/>
                <a:gd name="T86" fmla="*/ 7 w 30"/>
                <a:gd name="T8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35">
                  <a:moveTo>
                    <a:pt x="14" y="23"/>
                  </a:moveTo>
                  <a:lnTo>
                    <a:pt x="14" y="23"/>
                  </a:lnTo>
                  <a:lnTo>
                    <a:pt x="20" y="26"/>
                  </a:lnTo>
                  <a:lnTo>
                    <a:pt x="14" y="23"/>
                  </a:lnTo>
                  <a:close/>
                  <a:moveTo>
                    <a:pt x="11" y="19"/>
                  </a:moveTo>
                  <a:lnTo>
                    <a:pt x="11" y="19"/>
                  </a:lnTo>
                  <a:lnTo>
                    <a:pt x="12" y="21"/>
                  </a:lnTo>
                  <a:lnTo>
                    <a:pt x="11" y="19"/>
                  </a:lnTo>
                  <a:close/>
                  <a:moveTo>
                    <a:pt x="4" y="14"/>
                  </a:moveTo>
                  <a:lnTo>
                    <a:pt x="7" y="15"/>
                  </a:lnTo>
                  <a:lnTo>
                    <a:pt x="8" y="17"/>
                  </a:lnTo>
                  <a:lnTo>
                    <a:pt x="7" y="15"/>
                  </a:lnTo>
                  <a:lnTo>
                    <a:pt x="4" y="14"/>
                  </a:lnTo>
                  <a:close/>
                  <a:moveTo>
                    <a:pt x="3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close/>
                  <a:moveTo>
                    <a:pt x="13" y="5"/>
                  </a:move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close/>
                  <a:moveTo>
                    <a:pt x="3" y="5"/>
                  </a:move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close/>
                  <a:moveTo>
                    <a:pt x="7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9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5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2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12" y="17"/>
                  </a:lnTo>
                  <a:lnTo>
                    <a:pt x="16" y="21"/>
                  </a:lnTo>
                  <a:lnTo>
                    <a:pt x="20" y="23"/>
                  </a:lnTo>
                  <a:lnTo>
                    <a:pt x="24" y="26"/>
                  </a:lnTo>
                  <a:lnTo>
                    <a:pt x="26" y="27"/>
                  </a:lnTo>
                  <a:lnTo>
                    <a:pt x="28" y="29"/>
                  </a:lnTo>
                  <a:lnTo>
                    <a:pt x="30" y="29"/>
                  </a:lnTo>
                  <a:lnTo>
                    <a:pt x="25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2"/>
                  </a:lnTo>
                  <a:lnTo>
                    <a:pt x="20" y="31"/>
                  </a:lnTo>
                  <a:lnTo>
                    <a:pt x="17" y="29"/>
                  </a:lnTo>
                  <a:lnTo>
                    <a:pt x="12" y="26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86"/>
            <p:cNvSpPr>
              <a:spLocks/>
            </p:cNvSpPr>
            <p:nvPr/>
          </p:nvSpPr>
          <p:spPr bwMode="auto">
            <a:xfrm>
              <a:off x="7307263" y="3024188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4 w 13"/>
                <a:gd name="T3" fmla="*/ 1 h 23"/>
                <a:gd name="T4" fmla="*/ 7 w 13"/>
                <a:gd name="T5" fmla="*/ 1 h 23"/>
                <a:gd name="T6" fmla="*/ 9 w 13"/>
                <a:gd name="T7" fmla="*/ 4 h 23"/>
                <a:gd name="T8" fmla="*/ 12 w 13"/>
                <a:gd name="T9" fmla="*/ 5 h 23"/>
                <a:gd name="T10" fmla="*/ 12 w 13"/>
                <a:gd name="T11" fmla="*/ 8 h 23"/>
                <a:gd name="T12" fmla="*/ 13 w 13"/>
                <a:gd name="T13" fmla="*/ 9 h 23"/>
                <a:gd name="T14" fmla="*/ 13 w 13"/>
                <a:gd name="T15" fmla="*/ 12 h 23"/>
                <a:gd name="T16" fmla="*/ 13 w 13"/>
                <a:gd name="T17" fmla="*/ 13 h 23"/>
                <a:gd name="T18" fmla="*/ 9 w 13"/>
                <a:gd name="T19" fmla="*/ 12 h 23"/>
                <a:gd name="T20" fmla="*/ 9 w 13"/>
                <a:gd name="T21" fmla="*/ 12 h 23"/>
                <a:gd name="T22" fmla="*/ 9 w 13"/>
                <a:gd name="T23" fmla="*/ 10 h 23"/>
                <a:gd name="T24" fmla="*/ 9 w 13"/>
                <a:gd name="T25" fmla="*/ 8 h 23"/>
                <a:gd name="T26" fmla="*/ 8 w 13"/>
                <a:gd name="T27" fmla="*/ 6 h 23"/>
                <a:gd name="T28" fmla="*/ 6 w 13"/>
                <a:gd name="T29" fmla="*/ 4 h 23"/>
                <a:gd name="T30" fmla="*/ 4 w 13"/>
                <a:gd name="T31" fmla="*/ 4 h 23"/>
                <a:gd name="T32" fmla="*/ 3 w 13"/>
                <a:gd name="T33" fmla="*/ 4 h 23"/>
                <a:gd name="T34" fmla="*/ 3 w 13"/>
                <a:gd name="T35" fmla="*/ 4 h 23"/>
                <a:gd name="T36" fmla="*/ 3 w 13"/>
                <a:gd name="T37" fmla="*/ 5 h 23"/>
                <a:gd name="T38" fmla="*/ 3 w 13"/>
                <a:gd name="T39" fmla="*/ 8 h 23"/>
                <a:gd name="T40" fmla="*/ 3 w 13"/>
                <a:gd name="T41" fmla="*/ 12 h 23"/>
                <a:gd name="T42" fmla="*/ 4 w 13"/>
                <a:gd name="T43" fmla="*/ 14 h 23"/>
                <a:gd name="T44" fmla="*/ 6 w 13"/>
                <a:gd name="T45" fmla="*/ 17 h 23"/>
                <a:gd name="T46" fmla="*/ 8 w 13"/>
                <a:gd name="T47" fmla="*/ 18 h 23"/>
                <a:gd name="T48" fmla="*/ 9 w 13"/>
                <a:gd name="T49" fmla="*/ 19 h 23"/>
                <a:gd name="T50" fmla="*/ 12 w 13"/>
                <a:gd name="T51" fmla="*/ 21 h 23"/>
                <a:gd name="T52" fmla="*/ 12 w 13"/>
                <a:gd name="T53" fmla="*/ 21 h 23"/>
                <a:gd name="T54" fmla="*/ 12 w 13"/>
                <a:gd name="T55" fmla="*/ 21 h 23"/>
                <a:gd name="T56" fmla="*/ 11 w 13"/>
                <a:gd name="T57" fmla="*/ 23 h 23"/>
                <a:gd name="T58" fmla="*/ 11 w 13"/>
                <a:gd name="T59" fmla="*/ 23 h 23"/>
                <a:gd name="T60" fmla="*/ 8 w 13"/>
                <a:gd name="T61" fmla="*/ 23 h 23"/>
                <a:gd name="T62" fmla="*/ 6 w 13"/>
                <a:gd name="T63" fmla="*/ 21 h 23"/>
                <a:gd name="T64" fmla="*/ 3 w 13"/>
                <a:gd name="T65" fmla="*/ 19 h 23"/>
                <a:gd name="T66" fmla="*/ 2 w 13"/>
                <a:gd name="T67" fmla="*/ 15 h 23"/>
                <a:gd name="T68" fmla="*/ 0 w 13"/>
                <a:gd name="T69" fmla="*/ 12 h 23"/>
                <a:gd name="T70" fmla="*/ 0 w 13"/>
                <a:gd name="T71" fmla="*/ 8 h 23"/>
                <a:gd name="T72" fmla="*/ 0 w 13"/>
                <a:gd name="T73" fmla="*/ 4 h 23"/>
                <a:gd name="T74" fmla="*/ 0 w 13"/>
                <a:gd name="T75" fmla="*/ 2 h 23"/>
                <a:gd name="T76" fmla="*/ 0 w 13"/>
                <a:gd name="T77" fmla="*/ 1 h 23"/>
                <a:gd name="T78" fmla="*/ 2 w 13"/>
                <a:gd name="T79" fmla="*/ 1 h 23"/>
                <a:gd name="T80" fmla="*/ 3 w 13"/>
                <a:gd name="T8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9" y="4"/>
                  </a:lnTo>
                  <a:lnTo>
                    <a:pt x="12" y="5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8"/>
                  </a:lnTo>
                  <a:lnTo>
                    <a:pt x="8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8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87"/>
            <p:cNvSpPr>
              <a:spLocks noEditPoints="1"/>
            </p:cNvSpPr>
            <p:nvPr/>
          </p:nvSpPr>
          <p:spPr bwMode="auto">
            <a:xfrm>
              <a:off x="7304088" y="3021013"/>
              <a:ext cx="26988" cy="46038"/>
            </a:xfrm>
            <a:custGeom>
              <a:avLst/>
              <a:gdLst>
                <a:gd name="T0" fmla="*/ 9 w 17"/>
                <a:gd name="T1" fmla="*/ 21 h 29"/>
                <a:gd name="T2" fmla="*/ 9 w 17"/>
                <a:gd name="T3" fmla="*/ 21 h 29"/>
                <a:gd name="T4" fmla="*/ 8 w 17"/>
                <a:gd name="T5" fmla="*/ 4 h 29"/>
                <a:gd name="T6" fmla="*/ 11 w 17"/>
                <a:gd name="T7" fmla="*/ 7 h 29"/>
                <a:gd name="T8" fmla="*/ 13 w 17"/>
                <a:gd name="T9" fmla="*/ 11 h 29"/>
                <a:gd name="T10" fmla="*/ 11 w 17"/>
                <a:gd name="T11" fmla="*/ 7 h 29"/>
                <a:gd name="T12" fmla="*/ 8 w 17"/>
                <a:gd name="T13" fmla="*/ 4 h 29"/>
                <a:gd name="T14" fmla="*/ 5 w 17"/>
                <a:gd name="T15" fmla="*/ 0 h 29"/>
                <a:gd name="T16" fmla="*/ 9 w 17"/>
                <a:gd name="T17" fmla="*/ 2 h 29"/>
                <a:gd name="T18" fmla="*/ 14 w 17"/>
                <a:gd name="T19" fmla="*/ 6 h 29"/>
                <a:gd name="T20" fmla="*/ 17 w 17"/>
                <a:gd name="T21" fmla="*/ 11 h 29"/>
                <a:gd name="T22" fmla="*/ 17 w 17"/>
                <a:gd name="T23" fmla="*/ 14 h 29"/>
                <a:gd name="T24" fmla="*/ 17 w 17"/>
                <a:gd name="T25" fmla="*/ 14 h 29"/>
                <a:gd name="T26" fmla="*/ 17 w 17"/>
                <a:gd name="T27" fmla="*/ 15 h 29"/>
                <a:gd name="T28" fmla="*/ 15 w 17"/>
                <a:gd name="T29" fmla="*/ 16 h 29"/>
                <a:gd name="T30" fmla="*/ 11 w 17"/>
                <a:gd name="T31" fmla="*/ 15 h 29"/>
                <a:gd name="T32" fmla="*/ 10 w 17"/>
                <a:gd name="T33" fmla="*/ 14 h 29"/>
                <a:gd name="T34" fmla="*/ 10 w 17"/>
                <a:gd name="T35" fmla="*/ 14 h 29"/>
                <a:gd name="T36" fmla="*/ 10 w 17"/>
                <a:gd name="T37" fmla="*/ 11 h 29"/>
                <a:gd name="T38" fmla="*/ 6 w 17"/>
                <a:gd name="T39" fmla="*/ 7 h 29"/>
                <a:gd name="T40" fmla="*/ 6 w 17"/>
                <a:gd name="T41" fmla="*/ 10 h 29"/>
                <a:gd name="T42" fmla="*/ 8 w 17"/>
                <a:gd name="T43" fmla="*/ 16 h 29"/>
                <a:gd name="T44" fmla="*/ 11 w 17"/>
                <a:gd name="T45" fmla="*/ 20 h 29"/>
                <a:gd name="T46" fmla="*/ 14 w 17"/>
                <a:gd name="T47" fmla="*/ 21 h 29"/>
                <a:gd name="T48" fmla="*/ 14 w 17"/>
                <a:gd name="T49" fmla="*/ 29 h 29"/>
                <a:gd name="T50" fmla="*/ 11 w 17"/>
                <a:gd name="T51" fmla="*/ 27 h 29"/>
                <a:gd name="T52" fmla="*/ 9 w 17"/>
                <a:gd name="T53" fmla="*/ 25 h 29"/>
                <a:gd name="T54" fmla="*/ 5 w 17"/>
                <a:gd name="T55" fmla="*/ 23 h 29"/>
                <a:gd name="T56" fmla="*/ 1 w 17"/>
                <a:gd name="T57" fmla="*/ 17 h 29"/>
                <a:gd name="T58" fmla="*/ 2 w 17"/>
                <a:gd name="T59" fmla="*/ 14 h 29"/>
                <a:gd name="T60" fmla="*/ 1 w 17"/>
                <a:gd name="T61" fmla="*/ 10 h 29"/>
                <a:gd name="T62" fmla="*/ 0 w 17"/>
                <a:gd name="T63" fmla="*/ 4 h 29"/>
                <a:gd name="T64" fmla="*/ 2 w 17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" h="29">
                  <a:moveTo>
                    <a:pt x="6" y="20"/>
                  </a:moveTo>
                  <a:lnTo>
                    <a:pt x="9" y="21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6" y="20"/>
                  </a:lnTo>
                  <a:close/>
                  <a:moveTo>
                    <a:pt x="8" y="4"/>
                  </a:moveTo>
                  <a:lnTo>
                    <a:pt x="8" y="4"/>
                  </a:lnTo>
                  <a:lnTo>
                    <a:pt x="11" y="7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8"/>
                  </a:lnTo>
                  <a:lnTo>
                    <a:pt x="11" y="7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9" y="10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9" y="17"/>
                  </a:lnTo>
                  <a:lnTo>
                    <a:pt x="11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4" y="29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5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88"/>
            <p:cNvSpPr>
              <a:spLocks/>
            </p:cNvSpPr>
            <p:nvPr/>
          </p:nvSpPr>
          <p:spPr bwMode="auto">
            <a:xfrm>
              <a:off x="7388226" y="3186113"/>
              <a:ext cx="9525" cy="9525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5 h 6"/>
                <a:gd name="T4" fmla="*/ 3 w 6"/>
                <a:gd name="T5" fmla="*/ 6 h 6"/>
                <a:gd name="T6" fmla="*/ 0 w 6"/>
                <a:gd name="T7" fmla="*/ 1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6" y="5"/>
                  </a:lnTo>
                  <a:lnTo>
                    <a:pt x="3" y="6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89"/>
            <p:cNvSpPr>
              <a:spLocks noEditPoints="1"/>
            </p:cNvSpPr>
            <p:nvPr/>
          </p:nvSpPr>
          <p:spPr bwMode="auto">
            <a:xfrm>
              <a:off x="7385051" y="3181351"/>
              <a:ext cx="15875" cy="17463"/>
            </a:xfrm>
            <a:custGeom>
              <a:avLst/>
              <a:gdLst>
                <a:gd name="T0" fmla="*/ 4 w 10"/>
                <a:gd name="T1" fmla="*/ 4 h 11"/>
                <a:gd name="T2" fmla="*/ 4 w 10"/>
                <a:gd name="T3" fmla="*/ 4 h 11"/>
                <a:gd name="T4" fmla="*/ 5 w 10"/>
                <a:gd name="T5" fmla="*/ 7 h 11"/>
                <a:gd name="T6" fmla="*/ 4 w 10"/>
                <a:gd name="T7" fmla="*/ 4 h 11"/>
                <a:gd name="T8" fmla="*/ 6 w 10"/>
                <a:gd name="T9" fmla="*/ 0 h 11"/>
                <a:gd name="T10" fmla="*/ 10 w 10"/>
                <a:gd name="T11" fmla="*/ 8 h 11"/>
                <a:gd name="T12" fmla="*/ 4 w 10"/>
                <a:gd name="T13" fmla="*/ 11 h 11"/>
                <a:gd name="T14" fmla="*/ 1 w 10"/>
                <a:gd name="T15" fmla="*/ 4 h 11"/>
                <a:gd name="T16" fmla="*/ 0 w 10"/>
                <a:gd name="T17" fmla="*/ 3 h 11"/>
                <a:gd name="T18" fmla="*/ 6 w 10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">
                  <a:moveTo>
                    <a:pt x="4" y="4"/>
                  </a:moveTo>
                  <a:lnTo>
                    <a:pt x="4" y="4"/>
                  </a:lnTo>
                  <a:lnTo>
                    <a:pt x="5" y="7"/>
                  </a:lnTo>
                  <a:lnTo>
                    <a:pt x="4" y="4"/>
                  </a:lnTo>
                  <a:close/>
                  <a:moveTo>
                    <a:pt x="6" y="0"/>
                  </a:moveTo>
                  <a:lnTo>
                    <a:pt x="10" y="8"/>
                  </a:lnTo>
                  <a:lnTo>
                    <a:pt x="4" y="11"/>
                  </a:lnTo>
                  <a:lnTo>
                    <a:pt x="1" y="4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90"/>
            <p:cNvSpPr>
              <a:spLocks noEditPoints="1"/>
            </p:cNvSpPr>
            <p:nvPr/>
          </p:nvSpPr>
          <p:spPr bwMode="auto">
            <a:xfrm>
              <a:off x="7372351" y="3187701"/>
              <a:ext cx="119063" cy="139700"/>
            </a:xfrm>
            <a:custGeom>
              <a:avLst/>
              <a:gdLst>
                <a:gd name="T0" fmla="*/ 26 w 75"/>
                <a:gd name="T1" fmla="*/ 3 h 88"/>
                <a:gd name="T2" fmla="*/ 21 w 75"/>
                <a:gd name="T3" fmla="*/ 3 h 88"/>
                <a:gd name="T4" fmla="*/ 16 w 75"/>
                <a:gd name="T5" fmla="*/ 5 h 88"/>
                <a:gd name="T6" fmla="*/ 9 w 75"/>
                <a:gd name="T7" fmla="*/ 11 h 88"/>
                <a:gd name="T8" fmla="*/ 5 w 75"/>
                <a:gd name="T9" fmla="*/ 20 h 88"/>
                <a:gd name="T10" fmla="*/ 4 w 75"/>
                <a:gd name="T11" fmla="*/ 30 h 88"/>
                <a:gd name="T12" fmla="*/ 5 w 75"/>
                <a:gd name="T13" fmla="*/ 43 h 88"/>
                <a:gd name="T14" fmla="*/ 9 w 75"/>
                <a:gd name="T15" fmla="*/ 56 h 88"/>
                <a:gd name="T16" fmla="*/ 17 w 75"/>
                <a:gd name="T17" fmla="*/ 68 h 88"/>
                <a:gd name="T18" fmla="*/ 29 w 75"/>
                <a:gd name="T19" fmla="*/ 77 h 88"/>
                <a:gd name="T20" fmla="*/ 40 w 75"/>
                <a:gd name="T21" fmla="*/ 83 h 88"/>
                <a:gd name="T22" fmla="*/ 54 w 75"/>
                <a:gd name="T23" fmla="*/ 85 h 88"/>
                <a:gd name="T24" fmla="*/ 58 w 75"/>
                <a:gd name="T25" fmla="*/ 85 h 88"/>
                <a:gd name="T26" fmla="*/ 61 w 75"/>
                <a:gd name="T27" fmla="*/ 84 h 88"/>
                <a:gd name="T28" fmla="*/ 64 w 75"/>
                <a:gd name="T29" fmla="*/ 81 h 88"/>
                <a:gd name="T30" fmla="*/ 67 w 75"/>
                <a:gd name="T31" fmla="*/ 79 h 88"/>
                <a:gd name="T32" fmla="*/ 69 w 75"/>
                <a:gd name="T33" fmla="*/ 73 h 88"/>
                <a:gd name="T34" fmla="*/ 71 w 75"/>
                <a:gd name="T35" fmla="*/ 68 h 88"/>
                <a:gd name="T36" fmla="*/ 71 w 75"/>
                <a:gd name="T37" fmla="*/ 63 h 88"/>
                <a:gd name="T38" fmla="*/ 68 w 75"/>
                <a:gd name="T39" fmla="*/ 47 h 88"/>
                <a:gd name="T40" fmla="*/ 61 w 75"/>
                <a:gd name="T41" fmla="*/ 29 h 88"/>
                <a:gd name="T42" fmla="*/ 55 w 75"/>
                <a:gd name="T43" fmla="*/ 17 h 88"/>
                <a:gd name="T44" fmla="*/ 46 w 75"/>
                <a:gd name="T45" fmla="*/ 9 h 88"/>
                <a:gd name="T46" fmla="*/ 37 w 75"/>
                <a:gd name="T47" fmla="*/ 4 h 88"/>
                <a:gd name="T48" fmla="*/ 26 w 75"/>
                <a:gd name="T49" fmla="*/ 3 h 88"/>
                <a:gd name="T50" fmla="*/ 26 w 75"/>
                <a:gd name="T51" fmla="*/ 0 h 88"/>
                <a:gd name="T52" fmla="*/ 37 w 75"/>
                <a:gd name="T53" fmla="*/ 1 h 88"/>
                <a:gd name="T54" fmla="*/ 48 w 75"/>
                <a:gd name="T55" fmla="*/ 7 h 88"/>
                <a:gd name="T56" fmla="*/ 58 w 75"/>
                <a:gd name="T57" fmla="*/ 15 h 88"/>
                <a:gd name="T58" fmla="*/ 64 w 75"/>
                <a:gd name="T59" fmla="*/ 28 h 88"/>
                <a:gd name="T60" fmla="*/ 72 w 75"/>
                <a:gd name="T61" fmla="*/ 46 h 88"/>
                <a:gd name="T62" fmla="*/ 75 w 75"/>
                <a:gd name="T63" fmla="*/ 63 h 88"/>
                <a:gd name="T64" fmla="*/ 72 w 75"/>
                <a:gd name="T65" fmla="*/ 75 h 88"/>
                <a:gd name="T66" fmla="*/ 65 w 75"/>
                <a:gd name="T67" fmla="*/ 84 h 88"/>
                <a:gd name="T68" fmla="*/ 63 w 75"/>
                <a:gd name="T69" fmla="*/ 87 h 88"/>
                <a:gd name="T70" fmla="*/ 58 w 75"/>
                <a:gd name="T71" fmla="*/ 88 h 88"/>
                <a:gd name="T72" fmla="*/ 54 w 75"/>
                <a:gd name="T73" fmla="*/ 88 h 88"/>
                <a:gd name="T74" fmla="*/ 40 w 75"/>
                <a:gd name="T75" fmla="*/ 85 h 88"/>
                <a:gd name="T76" fmla="*/ 27 w 75"/>
                <a:gd name="T77" fmla="*/ 80 h 88"/>
                <a:gd name="T78" fmla="*/ 16 w 75"/>
                <a:gd name="T79" fmla="*/ 70 h 88"/>
                <a:gd name="T80" fmla="*/ 6 w 75"/>
                <a:gd name="T81" fmla="*/ 58 h 88"/>
                <a:gd name="T82" fmla="*/ 1 w 75"/>
                <a:gd name="T83" fmla="*/ 43 h 88"/>
                <a:gd name="T84" fmla="*/ 0 w 75"/>
                <a:gd name="T85" fmla="*/ 30 h 88"/>
                <a:gd name="T86" fmla="*/ 3 w 75"/>
                <a:gd name="T87" fmla="*/ 18 h 88"/>
                <a:gd name="T88" fmla="*/ 6 w 75"/>
                <a:gd name="T89" fmla="*/ 8 h 88"/>
                <a:gd name="T90" fmla="*/ 14 w 75"/>
                <a:gd name="T91" fmla="*/ 1 h 88"/>
                <a:gd name="T92" fmla="*/ 21 w 75"/>
                <a:gd name="T93" fmla="*/ 0 h 88"/>
                <a:gd name="T94" fmla="*/ 26 w 75"/>
                <a:gd name="T9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" h="88">
                  <a:moveTo>
                    <a:pt x="26" y="3"/>
                  </a:moveTo>
                  <a:lnTo>
                    <a:pt x="21" y="3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20"/>
                  </a:lnTo>
                  <a:lnTo>
                    <a:pt x="4" y="30"/>
                  </a:lnTo>
                  <a:lnTo>
                    <a:pt x="5" y="43"/>
                  </a:lnTo>
                  <a:lnTo>
                    <a:pt x="9" y="56"/>
                  </a:lnTo>
                  <a:lnTo>
                    <a:pt x="17" y="68"/>
                  </a:lnTo>
                  <a:lnTo>
                    <a:pt x="29" y="77"/>
                  </a:lnTo>
                  <a:lnTo>
                    <a:pt x="40" y="83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1" y="84"/>
                  </a:lnTo>
                  <a:lnTo>
                    <a:pt x="64" y="81"/>
                  </a:lnTo>
                  <a:lnTo>
                    <a:pt x="67" y="79"/>
                  </a:lnTo>
                  <a:lnTo>
                    <a:pt x="69" y="73"/>
                  </a:lnTo>
                  <a:lnTo>
                    <a:pt x="71" y="68"/>
                  </a:lnTo>
                  <a:lnTo>
                    <a:pt x="71" y="63"/>
                  </a:lnTo>
                  <a:lnTo>
                    <a:pt x="68" y="47"/>
                  </a:lnTo>
                  <a:lnTo>
                    <a:pt x="61" y="29"/>
                  </a:lnTo>
                  <a:lnTo>
                    <a:pt x="55" y="17"/>
                  </a:lnTo>
                  <a:lnTo>
                    <a:pt x="46" y="9"/>
                  </a:lnTo>
                  <a:lnTo>
                    <a:pt x="37" y="4"/>
                  </a:lnTo>
                  <a:lnTo>
                    <a:pt x="26" y="3"/>
                  </a:lnTo>
                  <a:close/>
                  <a:moveTo>
                    <a:pt x="26" y="0"/>
                  </a:moveTo>
                  <a:lnTo>
                    <a:pt x="37" y="1"/>
                  </a:lnTo>
                  <a:lnTo>
                    <a:pt x="48" y="7"/>
                  </a:lnTo>
                  <a:lnTo>
                    <a:pt x="58" y="15"/>
                  </a:lnTo>
                  <a:lnTo>
                    <a:pt x="64" y="28"/>
                  </a:lnTo>
                  <a:lnTo>
                    <a:pt x="72" y="46"/>
                  </a:lnTo>
                  <a:lnTo>
                    <a:pt x="75" y="63"/>
                  </a:lnTo>
                  <a:lnTo>
                    <a:pt x="72" y="75"/>
                  </a:lnTo>
                  <a:lnTo>
                    <a:pt x="65" y="84"/>
                  </a:lnTo>
                  <a:lnTo>
                    <a:pt x="63" y="87"/>
                  </a:lnTo>
                  <a:lnTo>
                    <a:pt x="58" y="88"/>
                  </a:lnTo>
                  <a:lnTo>
                    <a:pt x="54" y="88"/>
                  </a:lnTo>
                  <a:lnTo>
                    <a:pt x="40" y="85"/>
                  </a:lnTo>
                  <a:lnTo>
                    <a:pt x="27" y="80"/>
                  </a:lnTo>
                  <a:lnTo>
                    <a:pt x="16" y="70"/>
                  </a:lnTo>
                  <a:lnTo>
                    <a:pt x="6" y="58"/>
                  </a:lnTo>
                  <a:lnTo>
                    <a:pt x="1" y="43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6" y="8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91"/>
            <p:cNvSpPr>
              <a:spLocks noEditPoints="1"/>
            </p:cNvSpPr>
            <p:nvPr/>
          </p:nvSpPr>
          <p:spPr bwMode="auto">
            <a:xfrm>
              <a:off x="7370763" y="3184526"/>
              <a:ext cx="122238" cy="144463"/>
            </a:xfrm>
            <a:custGeom>
              <a:avLst/>
              <a:gdLst>
                <a:gd name="T0" fmla="*/ 62 w 77"/>
                <a:gd name="T1" fmla="*/ 87 h 91"/>
                <a:gd name="T2" fmla="*/ 55 w 77"/>
                <a:gd name="T3" fmla="*/ 89 h 91"/>
                <a:gd name="T4" fmla="*/ 59 w 77"/>
                <a:gd name="T5" fmla="*/ 89 h 91"/>
                <a:gd name="T6" fmla="*/ 66 w 77"/>
                <a:gd name="T7" fmla="*/ 85 h 91"/>
                <a:gd name="T8" fmla="*/ 17 w 77"/>
                <a:gd name="T9" fmla="*/ 70 h 91"/>
                <a:gd name="T10" fmla="*/ 28 w 77"/>
                <a:gd name="T11" fmla="*/ 79 h 91"/>
                <a:gd name="T12" fmla="*/ 52 w 77"/>
                <a:gd name="T13" fmla="*/ 89 h 91"/>
                <a:gd name="T14" fmla="*/ 28 w 77"/>
                <a:gd name="T15" fmla="*/ 79 h 91"/>
                <a:gd name="T16" fmla="*/ 5 w 77"/>
                <a:gd name="T17" fmla="*/ 48 h 91"/>
                <a:gd name="T18" fmla="*/ 9 w 77"/>
                <a:gd name="T19" fmla="*/ 58 h 91"/>
                <a:gd name="T20" fmla="*/ 9 w 77"/>
                <a:gd name="T21" fmla="*/ 58 h 91"/>
                <a:gd name="T22" fmla="*/ 65 w 77"/>
                <a:gd name="T23" fmla="*/ 31 h 91"/>
                <a:gd name="T24" fmla="*/ 73 w 77"/>
                <a:gd name="T25" fmla="*/ 65 h 91"/>
                <a:gd name="T26" fmla="*/ 73 w 77"/>
                <a:gd name="T27" fmla="*/ 65 h 91"/>
                <a:gd name="T28" fmla="*/ 65 w 77"/>
                <a:gd name="T29" fmla="*/ 31 h 91"/>
                <a:gd name="T30" fmla="*/ 4 w 77"/>
                <a:gd name="T31" fmla="*/ 23 h 91"/>
                <a:gd name="T32" fmla="*/ 2 w 77"/>
                <a:gd name="T33" fmla="*/ 32 h 91"/>
                <a:gd name="T34" fmla="*/ 4 w 77"/>
                <a:gd name="T35" fmla="*/ 39 h 91"/>
                <a:gd name="T36" fmla="*/ 4 w 77"/>
                <a:gd name="T37" fmla="*/ 23 h 91"/>
                <a:gd name="T38" fmla="*/ 5 w 77"/>
                <a:gd name="T39" fmla="*/ 20 h 91"/>
                <a:gd name="T40" fmla="*/ 9 w 77"/>
                <a:gd name="T41" fmla="*/ 13 h 91"/>
                <a:gd name="T42" fmla="*/ 27 w 77"/>
                <a:gd name="T43" fmla="*/ 6 h 91"/>
                <a:gd name="T44" fmla="*/ 18 w 77"/>
                <a:gd name="T45" fmla="*/ 9 h 91"/>
                <a:gd name="T46" fmla="*/ 7 w 77"/>
                <a:gd name="T47" fmla="*/ 22 h 91"/>
                <a:gd name="T48" fmla="*/ 7 w 77"/>
                <a:gd name="T49" fmla="*/ 45 h 91"/>
                <a:gd name="T50" fmla="*/ 19 w 77"/>
                <a:gd name="T51" fmla="*/ 69 h 91"/>
                <a:gd name="T52" fmla="*/ 43 w 77"/>
                <a:gd name="T53" fmla="*/ 83 h 91"/>
                <a:gd name="T54" fmla="*/ 55 w 77"/>
                <a:gd name="T55" fmla="*/ 86 h 91"/>
                <a:gd name="T56" fmla="*/ 61 w 77"/>
                <a:gd name="T57" fmla="*/ 85 h 91"/>
                <a:gd name="T58" fmla="*/ 66 w 77"/>
                <a:gd name="T59" fmla="*/ 79 h 91"/>
                <a:gd name="T60" fmla="*/ 70 w 77"/>
                <a:gd name="T61" fmla="*/ 70 h 91"/>
                <a:gd name="T62" fmla="*/ 70 w 77"/>
                <a:gd name="T63" fmla="*/ 65 h 91"/>
                <a:gd name="T64" fmla="*/ 61 w 77"/>
                <a:gd name="T65" fmla="*/ 32 h 91"/>
                <a:gd name="T66" fmla="*/ 52 w 77"/>
                <a:gd name="T67" fmla="*/ 17 h 91"/>
                <a:gd name="T68" fmla="*/ 27 w 77"/>
                <a:gd name="T69" fmla="*/ 6 h 91"/>
                <a:gd name="T70" fmla="*/ 27 w 77"/>
                <a:gd name="T71" fmla="*/ 6 h 91"/>
                <a:gd name="T72" fmla="*/ 28 w 77"/>
                <a:gd name="T73" fmla="*/ 5 h 91"/>
                <a:gd name="T74" fmla="*/ 28 w 77"/>
                <a:gd name="T75" fmla="*/ 6 h 91"/>
                <a:gd name="T76" fmla="*/ 28 w 77"/>
                <a:gd name="T77" fmla="*/ 3 h 91"/>
                <a:gd name="T78" fmla="*/ 41 w 77"/>
                <a:gd name="T79" fmla="*/ 6 h 91"/>
                <a:gd name="T80" fmla="*/ 64 w 77"/>
                <a:gd name="T81" fmla="*/ 28 h 91"/>
                <a:gd name="T82" fmla="*/ 41 w 77"/>
                <a:gd name="T83" fmla="*/ 6 h 91"/>
                <a:gd name="T84" fmla="*/ 27 w 77"/>
                <a:gd name="T85" fmla="*/ 3 h 91"/>
                <a:gd name="T86" fmla="*/ 17 w 77"/>
                <a:gd name="T87" fmla="*/ 5 h 91"/>
                <a:gd name="T88" fmla="*/ 9 w 77"/>
                <a:gd name="T89" fmla="*/ 11 h 91"/>
                <a:gd name="T90" fmla="*/ 22 w 77"/>
                <a:gd name="T91" fmla="*/ 3 h 91"/>
                <a:gd name="T92" fmla="*/ 27 w 77"/>
                <a:gd name="T93" fmla="*/ 0 h 91"/>
                <a:gd name="T94" fmla="*/ 49 w 77"/>
                <a:gd name="T95" fmla="*/ 7 h 91"/>
                <a:gd name="T96" fmla="*/ 66 w 77"/>
                <a:gd name="T97" fmla="*/ 27 h 91"/>
                <a:gd name="T98" fmla="*/ 68 w 77"/>
                <a:gd name="T99" fmla="*/ 28 h 91"/>
                <a:gd name="T100" fmla="*/ 68 w 77"/>
                <a:gd name="T101" fmla="*/ 30 h 91"/>
                <a:gd name="T102" fmla="*/ 77 w 77"/>
                <a:gd name="T103" fmla="*/ 65 h 91"/>
                <a:gd name="T104" fmla="*/ 74 w 77"/>
                <a:gd name="T105" fmla="*/ 77 h 91"/>
                <a:gd name="T106" fmla="*/ 64 w 77"/>
                <a:gd name="T107" fmla="*/ 90 h 91"/>
                <a:gd name="T108" fmla="*/ 55 w 77"/>
                <a:gd name="T109" fmla="*/ 91 h 91"/>
                <a:gd name="T110" fmla="*/ 27 w 77"/>
                <a:gd name="T111" fmla="*/ 83 h 91"/>
                <a:gd name="T112" fmla="*/ 6 w 77"/>
                <a:gd name="T113" fmla="*/ 60 h 91"/>
                <a:gd name="T114" fmla="*/ 6 w 77"/>
                <a:gd name="T115" fmla="*/ 60 h 91"/>
                <a:gd name="T116" fmla="*/ 0 w 77"/>
                <a:gd name="T117" fmla="*/ 32 h 91"/>
                <a:gd name="T118" fmla="*/ 1 w 77"/>
                <a:gd name="T119" fmla="*/ 20 h 91"/>
                <a:gd name="T120" fmla="*/ 15 w 77"/>
                <a:gd name="T121" fmla="*/ 2 h 91"/>
                <a:gd name="T122" fmla="*/ 27 w 77"/>
                <a:gd name="T1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91">
                  <a:moveTo>
                    <a:pt x="66" y="85"/>
                  </a:moveTo>
                  <a:lnTo>
                    <a:pt x="62" y="87"/>
                  </a:lnTo>
                  <a:lnTo>
                    <a:pt x="59" y="89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9" y="89"/>
                  </a:lnTo>
                  <a:lnTo>
                    <a:pt x="62" y="87"/>
                  </a:lnTo>
                  <a:lnTo>
                    <a:pt x="66" y="85"/>
                  </a:lnTo>
                  <a:lnTo>
                    <a:pt x="66" y="85"/>
                  </a:lnTo>
                  <a:close/>
                  <a:moveTo>
                    <a:pt x="17" y="70"/>
                  </a:moveTo>
                  <a:lnTo>
                    <a:pt x="17" y="70"/>
                  </a:lnTo>
                  <a:lnTo>
                    <a:pt x="28" y="79"/>
                  </a:lnTo>
                  <a:lnTo>
                    <a:pt x="40" y="86"/>
                  </a:lnTo>
                  <a:lnTo>
                    <a:pt x="52" y="89"/>
                  </a:lnTo>
                  <a:lnTo>
                    <a:pt x="40" y="86"/>
                  </a:lnTo>
                  <a:lnTo>
                    <a:pt x="28" y="79"/>
                  </a:lnTo>
                  <a:lnTo>
                    <a:pt x="17" y="70"/>
                  </a:lnTo>
                  <a:close/>
                  <a:moveTo>
                    <a:pt x="5" y="48"/>
                  </a:moveTo>
                  <a:lnTo>
                    <a:pt x="9" y="58"/>
                  </a:lnTo>
                  <a:lnTo>
                    <a:pt x="9" y="58"/>
                  </a:lnTo>
                  <a:lnTo>
                    <a:pt x="17" y="70"/>
                  </a:lnTo>
                  <a:lnTo>
                    <a:pt x="9" y="58"/>
                  </a:lnTo>
                  <a:lnTo>
                    <a:pt x="5" y="48"/>
                  </a:lnTo>
                  <a:close/>
                  <a:moveTo>
                    <a:pt x="65" y="31"/>
                  </a:moveTo>
                  <a:lnTo>
                    <a:pt x="72" y="49"/>
                  </a:lnTo>
                  <a:lnTo>
                    <a:pt x="73" y="65"/>
                  </a:lnTo>
                  <a:lnTo>
                    <a:pt x="73" y="65"/>
                  </a:lnTo>
                  <a:lnTo>
                    <a:pt x="73" y="65"/>
                  </a:lnTo>
                  <a:lnTo>
                    <a:pt x="72" y="49"/>
                  </a:lnTo>
                  <a:lnTo>
                    <a:pt x="65" y="31"/>
                  </a:lnTo>
                  <a:lnTo>
                    <a:pt x="65" y="31"/>
                  </a:lnTo>
                  <a:close/>
                  <a:moveTo>
                    <a:pt x="4" y="23"/>
                  </a:move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9"/>
                  </a:lnTo>
                  <a:lnTo>
                    <a:pt x="2" y="32"/>
                  </a:lnTo>
                  <a:lnTo>
                    <a:pt x="4" y="23"/>
                  </a:lnTo>
                  <a:close/>
                  <a:moveTo>
                    <a:pt x="9" y="13"/>
                  </a:moveTo>
                  <a:lnTo>
                    <a:pt x="5" y="20"/>
                  </a:lnTo>
                  <a:lnTo>
                    <a:pt x="5" y="20"/>
                  </a:lnTo>
                  <a:lnTo>
                    <a:pt x="9" y="13"/>
                  </a:lnTo>
                  <a:close/>
                  <a:moveTo>
                    <a:pt x="27" y="6"/>
                  </a:moveTo>
                  <a:lnTo>
                    <a:pt x="27" y="6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1" y="14"/>
                  </a:lnTo>
                  <a:lnTo>
                    <a:pt x="7" y="22"/>
                  </a:lnTo>
                  <a:lnTo>
                    <a:pt x="6" y="32"/>
                  </a:lnTo>
                  <a:lnTo>
                    <a:pt x="7" y="45"/>
                  </a:lnTo>
                  <a:lnTo>
                    <a:pt x="11" y="57"/>
                  </a:lnTo>
                  <a:lnTo>
                    <a:pt x="19" y="69"/>
                  </a:lnTo>
                  <a:lnTo>
                    <a:pt x="30" y="78"/>
                  </a:lnTo>
                  <a:lnTo>
                    <a:pt x="43" y="83"/>
                  </a:lnTo>
                  <a:lnTo>
                    <a:pt x="53" y="86"/>
                  </a:lnTo>
                  <a:lnTo>
                    <a:pt x="55" y="86"/>
                  </a:lnTo>
                  <a:lnTo>
                    <a:pt x="59" y="85"/>
                  </a:lnTo>
                  <a:lnTo>
                    <a:pt x="61" y="85"/>
                  </a:lnTo>
                  <a:lnTo>
                    <a:pt x="64" y="82"/>
                  </a:lnTo>
                  <a:lnTo>
                    <a:pt x="66" y="79"/>
                  </a:lnTo>
                  <a:lnTo>
                    <a:pt x="69" y="75"/>
                  </a:lnTo>
                  <a:lnTo>
                    <a:pt x="70" y="70"/>
                  </a:lnTo>
                  <a:lnTo>
                    <a:pt x="70" y="65"/>
                  </a:lnTo>
                  <a:lnTo>
                    <a:pt x="70" y="65"/>
                  </a:lnTo>
                  <a:lnTo>
                    <a:pt x="68" y="49"/>
                  </a:lnTo>
                  <a:lnTo>
                    <a:pt x="61" y="32"/>
                  </a:lnTo>
                  <a:lnTo>
                    <a:pt x="61" y="31"/>
                  </a:lnTo>
                  <a:lnTo>
                    <a:pt x="52" y="17"/>
                  </a:lnTo>
                  <a:lnTo>
                    <a:pt x="40" y="9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close/>
                  <a:moveTo>
                    <a:pt x="28" y="3"/>
                  </a:moveTo>
                  <a:lnTo>
                    <a:pt x="28" y="5"/>
                  </a:lnTo>
                  <a:lnTo>
                    <a:pt x="28" y="5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3"/>
                  </a:lnTo>
                  <a:close/>
                  <a:moveTo>
                    <a:pt x="28" y="3"/>
                  </a:moveTo>
                  <a:lnTo>
                    <a:pt x="41" y="6"/>
                  </a:lnTo>
                  <a:lnTo>
                    <a:pt x="53" y="14"/>
                  </a:lnTo>
                  <a:lnTo>
                    <a:pt x="64" y="28"/>
                  </a:lnTo>
                  <a:lnTo>
                    <a:pt x="53" y="14"/>
                  </a:lnTo>
                  <a:lnTo>
                    <a:pt x="41" y="6"/>
                  </a:lnTo>
                  <a:lnTo>
                    <a:pt x="28" y="3"/>
                  </a:lnTo>
                  <a:close/>
                  <a:moveTo>
                    <a:pt x="27" y="3"/>
                  </a:moveTo>
                  <a:lnTo>
                    <a:pt x="22" y="3"/>
                  </a:lnTo>
                  <a:lnTo>
                    <a:pt x="17" y="5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7" y="3"/>
                  </a:lnTo>
                  <a:close/>
                  <a:moveTo>
                    <a:pt x="27" y="0"/>
                  </a:moveTo>
                  <a:lnTo>
                    <a:pt x="39" y="2"/>
                  </a:lnTo>
                  <a:lnTo>
                    <a:pt x="49" y="7"/>
                  </a:lnTo>
                  <a:lnTo>
                    <a:pt x="59" y="15"/>
                  </a:lnTo>
                  <a:lnTo>
                    <a:pt x="66" y="27"/>
                  </a:lnTo>
                  <a:lnTo>
                    <a:pt x="66" y="27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74" y="48"/>
                  </a:lnTo>
                  <a:lnTo>
                    <a:pt x="77" y="65"/>
                  </a:lnTo>
                  <a:lnTo>
                    <a:pt x="77" y="65"/>
                  </a:lnTo>
                  <a:lnTo>
                    <a:pt x="74" y="77"/>
                  </a:lnTo>
                  <a:lnTo>
                    <a:pt x="68" y="87"/>
                  </a:lnTo>
                  <a:lnTo>
                    <a:pt x="64" y="90"/>
                  </a:lnTo>
                  <a:lnTo>
                    <a:pt x="59" y="91"/>
                  </a:lnTo>
                  <a:lnTo>
                    <a:pt x="55" y="91"/>
                  </a:lnTo>
                  <a:lnTo>
                    <a:pt x="40" y="90"/>
                  </a:lnTo>
                  <a:lnTo>
                    <a:pt x="27" y="83"/>
                  </a:lnTo>
                  <a:lnTo>
                    <a:pt x="15" y="73"/>
                  </a:lnTo>
                  <a:lnTo>
                    <a:pt x="6" y="60"/>
                  </a:lnTo>
                  <a:lnTo>
                    <a:pt x="7" y="60"/>
                  </a:lnTo>
                  <a:lnTo>
                    <a:pt x="6" y="60"/>
                  </a:lnTo>
                  <a:lnTo>
                    <a:pt x="1" y="4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0"/>
                  </a:lnTo>
                  <a:lnTo>
                    <a:pt x="6" y="10"/>
                  </a:lnTo>
                  <a:lnTo>
                    <a:pt x="15" y="2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92"/>
            <p:cNvSpPr>
              <a:spLocks/>
            </p:cNvSpPr>
            <p:nvPr/>
          </p:nvSpPr>
          <p:spPr bwMode="auto">
            <a:xfrm>
              <a:off x="7380288" y="3187701"/>
              <a:ext cx="33338" cy="28575"/>
            </a:xfrm>
            <a:custGeom>
              <a:avLst/>
              <a:gdLst>
                <a:gd name="T0" fmla="*/ 9 w 21"/>
                <a:gd name="T1" fmla="*/ 0 h 18"/>
                <a:gd name="T2" fmla="*/ 16 w 21"/>
                <a:gd name="T3" fmla="*/ 7 h 18"/>
                <a:gd name="T4" fmla="*/ 18 w 21"/>
                <a:gd name="T5" fmla="*/ 0 h 18"/>
                <a:gd name="T6" fmla="*/ 21 w 21"/>
                <a:gd name="T7" fmla="*/ 1 h 18"/>
                <a:gd name="T8" fmla="*/ 17 w 21"/>
                <a:gd name="T9" fmla="*/ 13 h 18"/>
                <a:gd name="T10" fmla="*/ 12 w 21"/>
                <a:gd name="T11" fmla="*/ 7 h 18"/>
                <a:gd name="T12" fmla="*/ 8 w 21"/>
                <a:gd name="T13" fmla="*/ 18 h 18"/>
                <a:gd name="T14" fmla="*/ 0 w 21"/>
                <a:gd name="T15" fmla="*/ 16 h 18"/>
                <a:gd name="T16" fmla="*/ 1 w 21"/>
                <a:gd name="T17" fmla="*/ 12 h 18"/>
                <a:gd name="T18" fmla="*/ 5 w 21"/>
                <a:gd name="T19" fmla="*/ 15 h 18"/>
                <a:gd name="T20" fmla="*/ 9 w 21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8">
                  <a:moveTo>
                    <a:pt x="9" y="0"/>
                  </a:moveTo>
                  <a:lnTo>
                    <a:pt x="16" y="7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17" y="13"/>
                  </a:lnTo>
                  <a:lnTo>
                    <a:pt x="12" y="7"/>
                  </a:lnTo>
                  <a:lnTo>
                    <a:pt x="8" y="18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5" y="1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93"/>
            <p:cNvSpPr>
              <a:spLocks noEditPoints="1"/>
            </p:cNvSpPr>
            <p:nvPr/>
          </p:nvSpPr>
          <p:spPr bwMode="auto">
            <a:xfrm>
              <a:off x="7377113" y="3184526"/>
              <a:ext cx="41275" cy="36513"/>
            </a:xfrm>
            <a:custGeom>
              <a:avLst/>
              <a:gdLst>
                <a:gd name="T0" fmla="*/ 22 w 26"/>
                <a:gd name="T1" fmla="*/ 5 h 23"/>
                <a:gd name="T2" fmla="*/ 19 w 26"/>
                <a:gd name="T3" fmla="*/ 13 h 23"/>
                <a:gd name="T4" fmla="*/ 19 w 26"/>
                <a:gd name="T5" fmla="*/ 13 h 23"/>
                <a:gd name="T6" fmla="*/ 22 w 26"/>
                <a:gd name="T7" fmla="*/ 5 h 23"/>
                <a:gd name="T8" fmla="*/ 11 w 26"/>
                <a:gd name="T9" fmla="*/ 0 h 23"/>
                <a:gd name="T10" fmla="*/ 18 w 26"/>
                <a:gd name="T11" fmla="*/ 6 h 23"/>
                <a:gd name="T12" fmla="*/ 19 w 26"/>
                <a:gd name="T13" fmla="*/ 1 h 23"/>
                <a:gd name="T14" fmla="*/ 26 w 26"/>
                <a:gd name="T15" fmla="*/ 2 h 23"/>
                <a:gd name="T16" fmla="*/ 20 w 26"/>
                <a:gd name="T17" fmla="*/ 18 h 23"/>
                <a:gd name="T18" fmla="*/ 14 w 26"/>
                <a:gd name="T19" fmla="*/ 11 h 23"/>
                <a:gd name="T20" fmla="*/ 11 w 26"/>
                <a:gd name="T21" fmla="*/ 23 h 23"/>
                <a:gd name="T22" fmla="*/ 1 w 26"/>
                <a:gd name="T23" fmla="*/ 19 h 23"/>
                <a:gd name="T24" fmla="*/ 0 w 26"/>
                <a:gd name="T25" fmla="*/ 18 h 23"/>
                <a:gd name="T26" fmla="*/ 2 w 26"/>
                <a:gd name="T27" fmla="*/ 13 h 23"/>
                <a:gd name="T28" fmla="*/ 6 w 26"/>
                <a:gd name="T29" fmla="*/ 14 h 23"/>
                <a:gd name="T30" fmla="*/ 11 w 26"/>
                <a:gd name="T3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3">
                  <a:moveTo>
                    <a:pt x="22" y="5"/>
                  </a:moveTo>
                  <a:lnTo>
                    <a:pt x="19" y="13"/>
                  </a:lnTo>
                  <a:lnTo>
                    <a:pt x="19" y="13"/>
                  </a:lnTo>
                  <a:lnTo>
                    <a:pt x="22" y="5"/>
                  </a:lnTo>
                  <a:close/>
                  <a:moveTo>
                    <a:pt x="11" y="0"/>
                  </a:moveTo>
                  <a:lnTo>
                    <a:pt x="18" y="6"/>
                  </a:lnTo>
                  <a:lnTo>
                    <a:pt x="19" y="1"/>
                  </a:lnTo>
                  <a:lnTo>
                    <a:pt x="26" y="2"/>
                  </a:lnTo>
                  <a:lnTo>
                    <a:pt x="20" y="18"/>
                  </a:lnTo>
                  <a:lnTo>
                    <a:pt x="14" y="11"/>
                  </a:lnTo>
                  <a:lnTo>
                    <a:pt x="11" y="23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6" y="14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94"/>
            <p:cNvSpPr>
              <a:spLocks noEditPoints="1"/>
            </p:cNvSpPr>
            <p:nvPr/>
          </p:nvSpPr>
          <p:spPr bwMode="auto">
            <a:xfrm>
              <a:off x="7392988" y="3194051"/>
              <a:ext cx="55563" cy="98425"/>
            </a:xfrm>
            <a:custGeom>
              <a:avLst/>
              <a:gdLst>
                <a:gd name="T0" fmla="*/ 8 w 35"/>
                <a:gd name="T1" fmla="*/ 13 h 62"/>
                <a:gd name="T2" fmla="*/ 22 w 35"/>
                <a:gd name="T3" fmla="*/ 52 h 62"/>
                <a:gd name="T4" fmla="*/ 31 w 35"/>
                <a:gd name="T5" fmla="*/ 56 h 62"/>
                <a:gd name="T6" fmla="*/ 31 w 35"/>
                <a:gd name="T7" fmla="*/ 49 h 62"/>
                <a:gd name="T8" fmla="*/ 8 w 35"/>
                <a:gd name="T9" fmla="*/ 13 h 62"/>
                <a:gd name="T10" fmla="*/ 4 w 35"/>
                <a:gd name="T11" fmla="*/ 0 h 62"/>
                <a:gd name="T12" fmla="*/ 35 w 35"/>
                <a:gd name="T13" fmla="*/ 47 h 62"/>
                <a:gd name="T14" fmla="*/ 35 w 35"/>
                <a:gd name="T15" fmla="*/ 62 h 62"/>
                <a:gd name="T16" fmla="*/ 21 w 35"/>
                <a:gd name="T17" fmla="*/ 55 h 62"/>
                <a:gd name="T18" fmla="*/ 20 w 35"/>
                <a:gd name="T19" fmla="*/ 55 h 62"/>
                <a:gd name="T20" fmla="*/ 0 w 35"/>
                <a:gd name="T21" fmla="*/ 1 h 62"/>
                <a:gd name="T22" fmla="*/ 4 w 35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62">
                  <a:moveTo>
                    <a:pt x="8" y="13"/>
                  </a:moveTo>
                  <a:lnTo>
                    <a:pt x="22" y="52"/>
                  </a:lnTo>
                  <a:lnTo>
                    <a:pt x="31" y="56"/>
                  </a:lnTo>
                  <a:lnTo>
                    <a:pt x="31" y="49"/>
                  </a:lnTo>
                  <a:lnTo>
                    <a:pt x="8" y="13"/>
                  </a:lnTo>
                  <a:close/>
                  <a:moveTo>
                    <a:pt x="4" y="0"/>
                  </a:moveTo>
                  <a:lnTo>
                    <a:pt x="35" y="47"/>
                  </a:lnTo>
                  <a:lnTo>
                    <a:pt x="35" y="62"/>
                  </a:lnTo>
                  <a:lnTo>
                    <a:pt x="21" y="55"/>
                  </a:lnTo>
                  <a:lnTo>
                    <a:pt x="20" y="55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95"/>
            <p:cNvSpPr>
              <a:spLocks noEditPoints="1"/>
            </p:cNvSpPr>
            <p:nvPr/>
          </p:nvSpPr>
          <p:spPr bwMode="auto">
            <a:xfrm>
              <a:off x="7391401" y="3192463"/>
              <a:ext cx="60325" cy="103188"/>
            </a:xfrm>
            <a:custGeom>
              <a:avLst/>
              <a:gdLst>
                <a:gd name="T0" fmla="*/ 15 w 38"/>
                <a:gd name="T1" fmla="*/ 26 h 65"/>
                <a:gd name="T2" fmla="*/ 25 w 38"/>
                <a:gd name="T3" fmla="*/ 52 h 65"/>
                <a:gd name="T4" fmla="*/ 31 w 38"/>
                <a:gd name="T5" fmla="*/ 55 h 65"/>
                <a:gd name="T6" fmla="*/ 31 w 38"/>
                <a:gd name="T7" fmla="*/ 51 h 65"/>
                <a:gd name="T8" fmla="*/ 15 w 38"/>
                <a:gd name="T9" fmla="*/ 26 h 65"/>
                <a:gd name="T10" fmla="*/ 15 w 38"/>
                <a:gd name="T11" fmla="*/ 21 h 65"/>
                <a:gd name="T12" fmla="*/ 35 w 38"/>
                <a:gd name="T13" fmla="*/ 50 h 65"/>
                <a:gd name="T14" fmla="*/ 35 w 38"/>
                <a:gd name="T15" fmla="*/ 50 h 65"/>
                <a:gd name="T16" fmla="*/ 15 w 38"/>
                <a:gd name="T17" fmla="*/ 21 h 65"/>
                <a:gd name="T18" fmla="*/ 4 w 38"/>
                <a:gd name="T19" fmla="*/ 4 h 65"/>
                <a:gd name="T20" fmla="*/ 4 w 38"/>
                <a:gd name="T21" fmla="*/ 4 h 65"/>
                <a:gd name="T22" fmla="*/ 21 w 38"/>
                <a:gd name="T23" fmla="*/ 50 h 65"/>
                <a:gd name="T24" fmla="*/ 8 w 38"/>
                <a:gd name="T25" fmla="*/ 14 h 65"/>
                <a:gd name="T26" fmla="*/ 10 w 38"/>
                <a:gd name="T27" fmla="*/ 13 h 65"/>
                <a:gd name="T28" fmla="*/ 4 w 38"/>
                <a:gd name="T29" fmla="*/ 4 h 65"/>
                <a:gd name="T30" fmla="*/ 5 w 38"/>
                <a:gd name="T31" fmla="*/ 0 h 65"/>
                <a:gd name="T32" fmla="*/ 38 w 38"/>
                <a:gd name="T33" fmla="*/ 48 h 65"/>
                <a:gd name="T34" fmla="*/ 38 w 38"/>
                <a:gd name="T35" fmla="*/ 65 h 65"/>
                <a:gd name="T36" fmla="*/ 21 w 38"/>
                <a:gd name="T37" fmla="*/ 57 h 65"/>
                <a:gd name="T38" fmla="*/ 21 w 38"/>
                <a:gd name="T39" fmla="*/ 57 h 65"/>
                <a:gd name="T40" fmla="*/ 19 w 38"/>
                <a:gd name="T41" fmla="*/ 57 h 65"/>
                <a:gd name="T42" fmla="*/ 19 w 38"/>
                <a:gd name="T43" fmla="*/ 57 h 65"/>
                <a:gd name="T44" fmla="*/ 19 w 38"/>
                <a:gd name="T45" fmla="*/ 57 h 65"/>
                <a:gd name="T46" fmla="*/ 19 w 38"/>
                <a:gd name="T47" fmla="*/ 56 h 65"/>
                <a:gd name="T48" fmla="*/ 0 w 38"/>
                <a:gd name="T49" fmla="*/ 2 h 65"/>
                <a:gd name="T50" fmla="*/ 5 w 38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65">
                  <a:moveTo>
                    <a:pt x="15" y="26"/>
                  </a:moveTo>
                  <a:lnTo>
                    <a:pt x="25" y="52"/>
                  </a:lnTo>
                  <a:lnTo>
                    <a:pt x="31" y="55"/>
                  </a:lnTo>
                  <a:lnTo>
                    <a:pt x="31" y="51"/>
                  </a:lnTo>
                  <a:lnTo>
                    <a:pt x="15" y="26"/>
                  </a:lnTo>
                  <a:close/>
                  <a:moveTo>
                    <a:pt x="15" y="21"/>
                  </a:moveTo>
                  <a:lnTo>
                    <a:pt x="35" y="50"/>
                  </a:lnTo>
                  <a:lnTo>
                    <a:pt x="35" y="50"/>
                  </a:lnTo>
                  <a:lnTo>
                    <a:pt x="15" y="21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21" y="50"/>
                  </a:lnTo>
                  <a:lnTo>
                    <a:pt x="8" y="14"/>
                  </a:lnTo>
                  <a:lnTo>
                    <a:pt x="10" y="13"/>
                  </a:lnTo>
                  <a:lnTo>
                    <a:pt x="4" y="4"/>
                  </a:lnTo>
                  <a:close/>
                  <a:moveTo>
                    <a:pt x="5" y="0"/>
                  </a:moveTo>
                  <a:lnTo>
                    <a:pt x="38" y="48"/>
                  </a:lnTo>
                  <a:lnTo>
                    <a:pt x="38" y="6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6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96"/>
            <p:cNvSpPr>
              <a:spLocks/>
            </p:cNvSpPr>
            <p:nvPr/>
          </p:nvSpPr>
          <p:spPr bwMode="auto">
            <a:xfrm>
              <a:off x="7316788" y="3216276"/>
              <a:ext cx="63500" cy="127000"/>
            </a:xfrm>
            <a:custGeom>
              <a:avLst/>
              <a:gdLst>
                <a:gd name="T0" fmla="*/ 38 w 40"/>
                <a:gd name="T1" fmla="*/ 0 h 80"/>
                <a:gd name="T2" fmla="*/ 38 w 40"/>
                <a:gd name="T3" fmla="*/ 0 h 80"/>
                <a:gd name="T4" fmla="*/ 40 w 40"/>
                <a:gd name="T5" fmla="*/ 2 h 80"/>
                <a:gd name="T6" fmla="*/ 39 w 40"/>
                <a:gd name="T7" fmla="*/ 4 h 80"/>
                <a:gd name="T8" fmla="*/ 35 w 40"/>
                <a:gd name="T9" fmla="*/ 11 h 80"/>
                <a:gd name="T10" fmla="*/ 31 w 40"/>
                <a:gd name="T11" fmla="*/ 21 h 80"/>
                <a:gd name="T12" fmla="*/ 26 w 40"/>
                <a:gd name="T13" fmla="*/ 33 h 80"/>
                <a:gd name="T14" fmla="*/ 20 w 40"/>
                <a:gd name="T15" fmla="*/ 46 h 80"/>
                <a:gd name="T16" fmla="*/ 14 w 40"/>
                <a:gd name="T17" fmla="*/ 57 h 80"/>
                <a:gd name="T18" fmla="*/ 11 w 40"/>
                <a:gd name="T19" fmla="*/ 63 h 80"/>
                <a:gd name="T20" fmla="*/ 9 w 40"/>
                <a:gd name="T21" fmla="*/ 67 h 80"/>
                <a:gd name="T22" fmla="*/ 6 w 40"/>
                <a:gd name="T23" fmla="*/ 70 h 80"/>
                <a:gd name="T24" fmla="*/ 3 w 40"/>
                <a:gd name="T25" fmla="*/ 72 h 80"/>
                <a:gd name="T26" fmla="*/ 2 w 40"/>
                <a:gd name="T27" fmla="*/ 75 h 80"/>
                <a:gd name="T28" fmla="*/ 2 w 40"/>
                <a:gd name="T29" fmla="*/ 78 h 80"/>
                <a:gd name="T30" fmla="*/ 2 w 40"/>
                <a:gd name="T31" fmla="*/ 80 h 80"/>
                <a:gd name="T32" fmla="*/ 2 w 40"/>
                <a:gd name="T33" fmla="*/ 80 h 80"/>
                <a:gd name="T34" fmla="*/ 0 w 40"/>
                <a:gd name="T35" fmla="*/ 80 h 80"/>
                <a:gd name="T36" fmla="*/ 0 w 40"/>
                <a:gd name="T37" fmla="*/ 80 h 80"/>
                <a:gd name="T38" fmla="*/ 0 w 40"/>
                <a:gd name="T39" fmla="*/ 79 h 80"/>
                <a:gd name="T40" fmla="*/ 0 w 40"/>
                <a:gd name="T41" fmla="*/ 76 h 80"/>
                <a:gd name="T42" fmla="*/ 1 w 40"/>
                <a:gd name="T43" fmla="*/ 72 h 80"/>
                <a:gd name="T44" fmla="*/ 2 w 40"/>
                <a:gd name="T45" fmla="*/ 70 h 80"/>
                <a:gd name="T46" fmla="*/ 5 w 40"/>
                <a:gd name="T47" fmla="*/ 67 h 80"/>
                <a:gd name="T48" fmla="*/ 6 w 40"/>
                <a:gd name="T49" fmla="*/ 66 h 80"/>
                <a:gd name="T50" fmla="*/ 7 w 40"/>
                <a:gd name="T51" fmla="*/ 63 h 80"/>
                <a:gd name="T52" fmla="*/ 10 w 40"/>
                <a:gd name="T53" fmla="*/ 61 h 80"/>
                <a:gd name="T54" fmla="*/ 11 w 40"/>
                <a:gd name="T55" fmla="*/ 55 h 80"/>
                <a:gd name="T56" fmla="*/ 17 w 40"/>
                <a:gd name="T57" fmla="*/ 45 h 80"/>
                <a:gd name="T58" fmla="*/ 23 w 40"/>
                <a:gd name="T59" fmla="*/ 32 h 80"/>
                <a:gd name="T60" fmla="*/ 28 w 40"/>
                <a:gd name="T61" fmla="*/ 20 h 80"/>
                <a:gd name="T62" fmla="*/ 32 w 40"/>
                <a:gd name="T63" fmla="*/ 10 h 80"/>
                <a:gd name="T64" fmla="*/ 36 w 40"/>
                <a:gd name="T65" fmla="*/ 3 h 80"/>
                <a:gd name="T66" fmla="*/ 38 w 40"/>
                <a:gd name="T6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80">
                  <a:moveTo>
                    <a:pt x="38" y="0"/>
                  </a:moveTo>
                  <a:lnTo>
                    <a:pt x="38" y="0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5" y="11"/>
                  </a:lnTo>
                  <a:lnTo>
                    <a:pt x="31" y="21"/>
                  </a:lnTo>
                  <a:lnTo>
                    <a:pt x="26" y="33"/>
                  </a:lnTo>
                  <a:lnTo>
                    <a:pt x="20" y="46"/>
                  </a:lnTo>
                  <a:lnTo>
                    <a:pt x="14" y="57"/>
                  </a:lnTo>
                  <a:lnTo>
                    <a:pt x="11" y="63"/>
                  </a:lnTo>
                  <a:lnTo>
                    <a:pt x="9" y="67"/>
                  </a:lnTo>
                  <a:lnTo>
                    <a:pt x="6" y="70"/>
                  </a:lnTo>
                  <a:lnTo>
                    <a:pt x="3" y="72"/>
                  </a:lnTo>
                  <a:lnTo>
                    <a:pt x="2" y="75"/>
                  </a:lnTo>
                  <a:lnTo>
                    <a:pt x="2" y="78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2"/>
                  </a:lnTo>
                  <a:lnTo>
                    <a:pt x="2" y="70"/>
                  </a:lnTo>
                  <a:lnTo>
                    <a:pt x="5" y="67"/>
                  </a:lnTo>
                  <a:lnTo>
                    <a:pt x="6" y="66"/>
                  </a:lnTo>
                  <a:lnTo>
                    <a:pt x="7" y="63"/>
                  </a:lnTo>
                  <a:lnTo>
                    <a:pt x="10" y="61"/>
                  </a:lnTo>
                  <a:lnTo>
                    <a:pt x="11" y="55"/>
                  </a:lnTo>
                  <a:lnTo>
                    <a:pt x="17" y="45"/>
                  </a:lnTo>
                  <a:lnTo>
                    <a:pt x="23" y="32"/>
                  </a:lnTo>
                  <a:lnTo>
                    <a:pt x="28" y="20"/>
                  </a:lnTo>
                  <a:lnTo>
                    <a:pt x="32" y="10"/>
                  </a:lnTo>
                  <a:lnTo>
                    <a:pt x="36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697"/>
            <p:cNvSpPr>
              <a:spLocks noEditPoints="1"/>
            </p:cNvSpPr>
            <p:nvPr/>
          </p:nvSpPr>
          <p:spPr bwMode="auto">
            <a:xfrm>
              <a:off x="7312026" y="3214688"/>
              <a:ext cx="73025" cy="133350"/>
            </a:xfrm>
            <a:custGeom>
              <a:avLst/>
              <a:gdLst>
                <a:gd name="T0" fmla="*/ 9 w 46"/>
                <a:gd name="T1" fmla="*/ 70 h 84"/>
                <a:gd name="T2" fmla="*/ 8 w 46"/>
                <a:gd name="T3" fmla="*/ 71 h 84"/>
                <a:gd name="T4" fmla="*/ 9 w 46"/>
                <a:gd name="T5" fmla="*/ 70 h 84"/>
                <a:gd name="T6" fmla="*/ 12 w 46"/>
                <a:gd name="T7" fmla="*/ 66 h 84"/>
                <a:gd name="T8" fmla="*/ 12 w 46"/>
                <a:gd name="T9" fmla="*/ 67 h 84"/>
                <a:gd name="T10" fmla="*/ 41 w 46"/>
                <a:gd name="T11" fmla="*/ 3 h 84"/>
                <a:gd name="T12" fmla="*/ 38 w 46"/>
                <a:gd name="T13" fmla="*/ 9 h 84"/>
                <a:gd name="T14" fmla="*/ 38 w 46"/>
                <a:gd name="T15" fmla="*/ 8 h 84"/>
                <a:gd name="T16" fmla="*/ 41 w 46"/>
                <a:gd name="T17" fmla="*/ 3 h 84"/>
                <a:gd name="T18" fmla="*/ 41 w 46"/>
                <a:gd name="T19" fmla="*/ 0 h 84"/>
                <a:gd name="T20" fmla="*/ 44 w 46"/>
                <a:gd name="T21" fmla="*/ 3 h 84"/>
                <a:gd name="T22" fmla="*/ 43 w 46"/>
                <a:gd name="T23" fmla="*/ 4 h 84"/>
                <a:gd name="T24" fmla="*/ 42 w 46"/>
                <a:gd name="T25" fmla="*/ 9 h 84"/>
                <a:gd name="T26" fmla="*/ 38 w 46"/>
                <a:gd name="T27" fmla="*/ 18 h 84"/>
                <a:gd name="T28" fmla="*/ 27 w 46"/>
                <a:gd name="T29" fmla="*/ 42 h 84"/>
                <a:gd name="T30" fmla="*/ 16 w 46"/>
                <a:gd name="T31" fmla="*/ 64 h 84"/>
                <a:gd name="T32" fmla="*/ 10 w 46"/>
                <a:gd name="T33" fmla="*/ 72 h 84"/>
                <a:gd name="T34" fmla="*/ 8 w 46"/>
                <a:gd name="T35" fmla="*/ 76 h 84"/>
                <a:gd name="T36" fmla="*/ 6 w 46"/>
                <a:gd name="T37" fmla="*/ 81 h 84"/>
                <a:gd name="T38" fmla="*/ 0 w 46"/>
                <a:gd name="T39" fmla="*/ 84 h 84"/>
                <a:gd name="T40" fmla="*/ 0 w 46"/>
                <a:gd name="T41" fmla="*/ 81 h 84"/>
                <a:gd name="T42" fmla="*/ 1 w 46"/>
                <a:gd name="T43" fmla="*/ 81 h 84"/>
                <a:gd name="T44" fmla="*/ 0 w 46"/>
                <a:gd name="T45" fmla="*/ 79 h 84"/>
                <a:gd name="T46" fmla="*/ 1 w 46"/>
                <a:gd name="T47" fmla="*/ 73 h 84"/>
                <a:gd name="T48" fmla="*/ 6 w 46"/>
                <a:gd name="T49" fmla="*/ 67 h 84"/>
                <a:gd name="T50" fmla="*/ 6 w 46"/>
                <a:gd name="T51" fmla="*/ 67 h 84"/>
                <a:gd name="T52" fmla="*/ 9 w 46"/>
                <a:gd name="T53" fmla="*/ 64 h 84"/>
                <a:gd name="T54" fmla="*/ 13 w 46"/>
                <a:gd name="T55" fmla="*/ 56 h 84"/>
                <a:gd name="T56" fmla="*/ 25 w 46"/>
                <a:gd name="T57" fmla="*/ 33 h 84"/>
                <a:gd name="T58" fmla="*/ 34 w 46"/>
                <a:gd name="T59" fmla="*/ 12 h 84"/>
                <a:gd name="T60" fmla="*/ 39 w 46"/>
                <a:gd name="T61" fmla="*/ 0 h 84"/>
                <a:gd name="T62" fmla="*/ 39 w 46"/>
                <a:gd name="T63" fmla="*/ 0 h 84"/>
                <a:gd name="T64" fmla="*/ 41 w 46"/>
                <a:gd name="T6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" h="84">
                  <a:moveTo>
                    <a:pt x="9" y="70"/>
                  </a:moveTo>
                  <a:lnTo>
                    <a:pt x="9" y="70"/>
                  </a:lnTo>
                  <a:lnTo>
                    <a:pt x="9" y="70"/>
                  </a:lnTo>
                  <a:lnTo>
                    <a:pt x="8" y="71"/>
                  </a:lnTo>
                  <a:lnTo>
                    <a:pt x="9" y="70"/>
                  </a:lnTo>
                  <a:lnTo>
                    <a:pt x="9" y="70"/>
                  </a:lnTo>
                  <a:close/>
                  <a:moveTo>
                    <a:pt x="13" y="63"/>
                  </a:moveTo>
                  <a:lnTo>
                    <a:pt x="12" y="66"/>
                  </a:lnTo>
                  <a:lnTo>
                    <a:pt x="10" y="67"/>
                  </a:lnTo>
                  <a:lnTo>
                    <a:pt x="12" y="67"/>
                  </a:lnTo>
                  <a:lnTo>
                    <a:pt x="13" y="63"/>
                  </a:lnTo>
                  <a:close/>
                  <a:moveTo>
                    <a:pt x="41" y="3"/>
                  </a:moveTo>
                  <a:lnTo>
                    <a:pt x="39" y="5"/>
                  </a:lnTo>
                  <a:lnTo>
                    <a:pt x="38" y="9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39" y="5"/>
                  </a:lnTo>
                  <a:lnTo>
                    <a:pt x="41" y="3"/>
                  </a:lnTo>
                  <a:lnTo>
                    <a:pt x="41" y="3"/>
                  </a:lnTo>
                  <a:close/>
                  <a:moveTo>
                    <a:pt x="41" y="0"/>
                  </a:moveTo>
                  <a:lnTo>
                    <a:pt x="46" y="1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3" y="4"/>
                  </a:lnTo>
                  <a:lnTo>
                    <a:pt x="43" y="7"/>
                  </a:lnTo>
                  <a:lnTo>
                    <a:pt x="42" y="9"/>
                  </a:lnTo>
                  <a:lnTo>
                    <a:pt x="41" y="13"/>
                  </a:lnTo>
                  <a:lnTo>
                    <a:pt x="38" y="18"/>
                  </a:lnTo>
                  <a:lnTo>
                    <a:pt x="35" y="24"/>
                  </a:lnTo>
                  <a:lnTo>
                    <a:pt x="27" y="42"/>
                  </a:lnTo>
                  <a:lnTo>
                    <a:pt x="18" y="59"/>
                  </a:lnTo>
                  <a:lnTo>
                    <a:pt x="16" y="64"/>
                  </a:lnTo>
                  <a:lnTo>
                    <a:pt x="13" y="70"/>
                  </a:lnTo>
                  <a:lnTo>
                    <a:pt x="10" y="72"/>
                  </a:lnTo>
                  <a:lnTo>
                    <a:pt x="9" y="73"/>
                  </a:lnTo>
                  <a:lnTo>
                    <a:pt x="8" y="76"/>
                  </a:lnTo>
                  <a:lnTo>
                    <a:pt x="6" y="79"/>
                  </a:lnTo>
                  <a:lnTo>
                    <a:pt x="6" y="81"/>
                  </a:lnTo>
                  <a:lnTo>
                    <a:pt x="9" y="83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3"/>
                  </a:lnTo>
                  <a:lnTo>
                    <a:pt x="4" y="70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10" y="60"/>
                  </a:lnTo>
                  <a:lnTo>
                    <a:pt x="13" y="56"/>
                  </a:lnTo>
                  <a:lnTo>
                    <a:pt x="18" y="45"/>
                  </a:lnTo>
                  <a:lnTo>
                    <a:pt x="25" y="33"/>
                  </a:lnTo>
                  <a:lnTo>
                    <a:pt x="30" y="21"/>
                  </a:lnTo>
                  <a:lnTo>
                    <a:pt x="34" y="12"/>
                  </a:lnTo>
                  <a:lnTo>
                    <a:pt x="37" y="4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1698"/>
            <p:cNvSpPr>
              <a:spLocks noChangeArrowheads="1"/>
            </p:cNvSpPr>
            <p:nvPr/>
          </p:nvSpPr>
          <p:spPr bwMode="auto">
            <a:xfrm>
              <a:off x="7310438" y="3322638"/>
              <a:ext cx="15875" cy="476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1699"/>
            <p:cNvSpPr>
              <a:spLocks noChangeArrowheads="1"/>
            </p:cNvSpPr>
            <p:nvPr/>
          </p:nvSpPr>
          <p:spPr bwMode="auto">
            <a:xfrm>
              <a:off x="7307263" y="3321051"/>
              <a:ext cx="20638" cy="7938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00"/>
            <p:cNvSpPr>
              <a:spLocks noEditPoints="1"/>
            </p:cNvSpPr>
            <p:nvPr/>
          </p:nvSpPr>
          <p:spPr bwMode="auto">
            <a:xfrm>
              <a:off x="7434263" y="3192463"/>
              <a:ext cx="125413" cy="63500"/>
            </a:xfrm>
            <a:custGeom>
              <a:avLst/>
              <a:gdLst>
                <a:gd name="T0" fmla="*/ 0 w 79"/>
                <a:gd name="T1" fmla="*/ 2 h 40"/>
                <a:gd name="T2" fmla="*/ 0 w 79"/>
                <a:gd name="T3" fmla="*/ 2 h 40"/>
                <a:gd name="T4" fmla="*/ 0 w 79"/>
                <a:gd name="T5" fmla="*/ 2 h 40"/>
                <a:gd name="T6" fmla="*/ 0 w 79"/>
                <a:gd name="T7" fmla="*/ 2 h 40"/>
                <a:gd name="T8" fmla="*/ 0 w 79"/>
                <a:gd name="T9" fmla="*/ 0 h 40"/>
                <a:gd name="T10" fmla="*/ 4 w 79"/>
                <a:gd name="T11" fmla="*/ 0 h 40"/>
                <a:gd name="T12" fmla="*/ 11 w 79"/>
                <a:gd name="T13" fmla="*/ 2 h 40"/>
                <a:gd name="T14" fmla="*/ 21 w 79"/>
                <a:gd name="T15" fmla="*/ 8 h 40"/>
                <a:gd name="T16" fmla="*/ 34 w 79"/>
                <a:gd name="T17" fmla="*/ 12 h 40"/>
                <a:gd name="T18" fmla="*/ 47 w 79"/>
                <a:gd name="T19" fmla="*/ 17 h 40"/>
                <a:gd name="T20" fmla="*/ 59 w 79"/>
                <a:gd name="T21" fmla="*/ 22 h 40"/>
                <a:gd name="T22" fmla="*/ 66 w 79"/>
                <a:gd name="T23" fmla="*/ 26 h 40"/>
                <a:gd name="T24" fmla="*/ 70 w 79"/>
                <a:gd name="T25" fmla="*/ 29 h 40"/>
                <a:gd name="T26" fmla="*/ 73 w 79"/>
                <a:gd name="T27" fmla="*/ 31 h 40"/>
                <a:gd name="T28" fmla="*/ 79 w 79"/>
                <a:gd name="T29" fmla="*/ 39 h 40"/>
                <a:gd name="T30" fmla="*/ 76 w 79"/>
                <a:gd name="T31" fmla="*/ 40 h 40"/>
                <a:gd name="T32" fmla="*/ 71 w 79"/>
                <a:gd name="T33" fmla="*/ 32 h 40"/>
                <a:gd name="T34" fmla="*/ 70 w 79"/>
                <a:gd name="T35" fmla="*/ 31 h 40"/>
                <a:gd name="T36" fmla="*/ 66 w 79"/>
                <a:gd name="T37" fmla="*/ 30 h 40"/>
                <a:gd name="T38" fmla="*/ 62 w 79"/>
                <a:gd name="T39" fmla="*/ 27 h 40"/>
                <a:gd name="T40" fmla="*/ 58 w 79"/>
                <a:gd name="T41" fmla="*/ 25 h 40"/>
                <a:gd name="T42" fmla="*/ 46 w 79"/>
                <a:gd name="T43" fmla="*/ 19 h 40"/>
                <a:gd name="T44" fmla="*/ 33 w 79"/>
                <a:gd name="T45" fmla="*/ 14 h 40"/>
                <a:gd name="T46" fmla="*/ 21 w 79"/>
                <a:gd name="T47" fmla="*/ 10 h 40"/>
                <a:gd name="T48" fmla="*/ 11 w 79"/>
                <a:gd name="T49" fmla="*/ 6 h 40"/>
                <a:gd name="T50" fmla="*/ 3 w 79"/>
                <a:gd name="T51" fmla="*/ 4 h 40"/>
                <a:gd name="T52" fmla="*/ 0 w 79"/>
                <a:gd name="T53" fmla="*/ 2 h 40"/>
                <a:gd name="T54" fmla="*/ 0 w 79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40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12"/>
                  </a:lnTo>
                  <a:lnTo>
                    <a:pt x="47" y="17"/>
                  </a:lnTo>
                  <a:lnTo>
                    <a:pt x="59" y="22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3" y="31"/>
                  </a:lnTo>
                  <a:lnTo>
                    <a:pt x="79" y="39"/>
                  </a:lnTo>
                  <a:lnTo>
                    <a:pt x="76" y="40"/>
                  </a:lnTo>
                  <a:lnTo>
                    <a:pt x="71" y="32"/>
                  </a:lnTo>
                  <a:lnTo>
                    <a:pt x="70" y="31"/>
                  </a:lnTo>
                  <a:lnTo>
                    <a:pt x="66" y="30"/>
                  </a:lnTo>
                  <a:lnTo>
                    <a:pt x="62" y="27"/>
                  </a:lnTo>
                  <a:lnTo>
                    <a:pt x="58" y="25"/>
                  </a:lnTo>
                  <a:lnTo>
                    <a:pt x="46" y="19"/>
                  </a:lnTo>
                  <a:lnTo>
                    <a:pt x="33" y="14"/>
                  </a:lnTo>
                  <a:lnTo>
                    <a:pt x="21" y="10"/>
                  </a:lnTo>
                  <a:lnTo>
                    <a:pt x="11" y="6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01"/>
            <p:cNvSpPr>
              <a:spLocks noEditPoints="1"/>
            </p:cNvSpPr>
            <p:nvPr/>
          </p:nvSpPr>
          <p:spPr bwMode="auto">
            <a:xfrm>
              <a:off x="7431088" y="3187701"/>
              <a:ext cx="131763" cy="73025"/>
            </a:xfrm>
            <a:custGeom>
              <a:avLst/>
              <a:gdLst>
                <a:gd name="T0" fmla="*/ 79 w 83"/>
                <a:gd name="T1" fmla="*/ 41 h 46"/>
                <a:gd name="T2" fmla="*/ 77 w 83"/>
                <a:gd name="T3" fmla="*/ 38 h 46"/>
                <a:gd name="T4" fmla="*/ 74 w 83"/>
                <a:gd name="T5" fmla="*/ 34 h 46"/>
                <a:gd name="T6" fmla="*/ 72 w 83"/>
                <a:gd name="T7" fmla="*/ 33 h 46"/>
                <a:gd name="T8" fmla="*/ 70 w 83"/>
                <a:gd name="T9" fmla="*/ 32 h 46"/>
                <a:gd name="T10" fmla="*/ 69 w 83"/>
                <a:gd name="T11" fmla="*/ 32 h 46"/>
                <a:gd name="T12" fmla="*/ 65 w 83"/>
                <a:gd name="T13" fmla="*/ 29 h 46"/>
                <a:gd name="T14" fmla="*/ 65 w 83"/>
                <a:gd name="T15" fmla="*/ 29 h 46"/>
                <a:gd name="T16" fmla="*/ 41 w 83"/>
                <a:gd name="T17" fmla="*/ 18 h 46"/>
                <a:gd name="T18" fmla="*/ 44 w 83"/>
                <a:gd name="T19" fmla="*/ 20 h 46"/>
                <a:gd name="T20" fmla="*/ 24 w 83"/>
                <a:gd name="T21" fmla="*/ 12 h 46"/>
                <a:gd name="T22" fmla="*/ 32 w 83"/>
                <a:gd name="T23" fmla="*/ 15 h 46"/>
                <a:gd name="T24" fmla="*/ 11 w 83"/>
                <a:gd name="T25" fmla="*/ 7 h 46"/>
                <a:gd name="T26" fmla="*/ 19 w 83"/>
                <a:gd name="T27" fmla="*/ 11 h 46"/>
                <a:gd name="T28" fmla="*/ 3 w 83"/>
                <a:gd name="T29" fmla="*/ 4 h 46"/>
                <a:gd name="T30" fmla="*/ 10 w 83"/>
                <a:gd name="T31" fmla="*/ 7 h 46"/>
                <a:gd name="T32" fmla="*/ 3 w 83"/>
                <a:gd name="T33" fmla="*/ 4 h 46"/>
                <a:gd name="T34" fmla="*/ 3 w 83"/>
                <a:gd name="T35" fmla="*/ 1 h 46"/>
                <a:gd name="T36" fmla="*/ 3 w 83"/>
                <a:gd name="T37" fmla="*/ 1 h 46"/>
                <a:gd name="T38" fmla="*/ 3 w 83"/>
                <a:gd name="T39" fmla="*/ 1 h 46"/>
                <a:gd name="T40" fmla="*/ 5 w 83"/>
                <a:gd name="T41" fmla="*/ 1 h 46"/>
                <a:gd name="T42" fmla="*/ 9 w 83"/>
                <a:gd name="T43" fmla="*/ 3 h 46"/>
                <a:gd name="T44" fmla="*/ 19 w 83"/>
                <a:gd name="T45" fmla="*/ 7 h 46"/>
                <a:gd name="T46" fmla="*/ 43 w 83"/>
                <a:gd name="T47" fmla="*/ 16 h 46"/>
                <a:gd name="T48" fmla="*/ 68 w 83"/>
                <a:gd name="T49" fmla="*/ 28 h 46"/>
                <a:gd name="T50" fmla="*/ 77 w 83"/>
                <a:gd name="T51" fmla="*/ 33 h 46"/>
                <a:gd name="T52" fmla="*/ 78 w 83"/>
                <a:gd name="T53" fmla="*/ 46 h 46"/>
                <a:gd name="T54" fmla="*/ 73 w 83"/>
                <a:gd name="T55" fmla="*/ 35 h 46"/>
                <a:gd name="T56" fmla="*/ 70 w 83"/>
                <a:gd name="T57" fmla="*/ 35 h 46"/>
                <a:gd name="T58" fmla="*/ 66 w 83"/>
                <a:gd name="T59" fmla="*/ 33 h 46"/>
                <a:gd name="T60" fmla="*/ 58 w 83"/>
                <a:gd name="T61" fmla="*/ 29 h 46"/>
                <a:gd name="T62" fmla="*/ 35 w 83"/>
                <a:gd name="T63" fmla="*/ 20 h 46"/>
                <a:gd name="T64" fmla="*/ 10 w 83"/>
                <a:gd name="T65" fmla="*/ 11 h 46"/>
                <a:gd name="T66" fmla="*/ 3 w 83"/>
                <a:gd name="T67" fmla="*/ 9 h 46"/>
                <a:gd name="T68" fmla="*/ 0 w 83"/>
                <a:gd name="T6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" h="46">
                  <a:moveTo>
                    <a:pt x="77" y="38"/>
                  </a:moveTo>
                  <a:lnTo>
                    <a:pt x="79" y="41"/>
                  </a:lnTo>
                  <a:lnTo>
                    <a:pt x="79" y="41"/>
                  </a:lnTo>
                  <a:lnTo>
                    <a:pt x="77" y="38"/>
                  </a:lnTo>
                  <a:close/>
                  <a:moveTo>
                    <a:pt x="72" y="33"/>
                  </a:moveTo>
                  <a:lnTo>
                    <a:pt x="74" y="34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69" y="32"/>
                  </a:moveTo>
                  <a:lnTo>
                    <a:pt x="70" y="32"/>
                  </a:lnTo>
                  <a:lnTo>
                    <a:pt x="69" y="32"/>
                  </a:lnTo>
                  <a:lnTo>
                    <a:pt x="69" y="32"/>
                  </a:lnTo>
                  <a:close/>
                  <a:moveTo>
                    <a:pt x="60" y="26"/>
                  </a:moveTo>
                  <a:lnTo>
                    <a:pt x="65" y="29"/>
                  </a:lnTo>
                  <a:lnTo>
                    <a:pt x="68" y="30"/>
                  </a:lnTo>
                  <a:lnTo>
                    <a:pt x="65" y="29"/>
                  </a:lnTo>
                  <a:lnTo>
                    <a:pt x="60" y="26"/>
                  </a:lnTo>
                  <a:close/>
                  <a:moveTo>
                    <a:pt x="41" y="18"/>
                  </a:moveTo>
                  <a:lnTo>
                    <a:pt x="45" y="20"/>
                  </a:lnTo>
                  <a:lnTo>
                    <a:pt x="44" y="20"/>
                  </a:lnTo>
                  <a:lnTo>
                    <a:pt x="41" y="18"/>
                  </a:lnTo>
                  <a:close/>
                  <a:moveTo>
                    <a:pt x="24" y="12"/>
                  </a:moveTo>
                  <a:lnTo>
                    <a:pt x="34" y="16"/>
                  </a:lnTo>
                  <a:lnTo>
                    <a:pt x="32" y="15"/>
                  </a:lnTo>
                  <a:lnTo>
                    <a:pt x="24" y="12"/>
                  </a:lnTo>
                  <a:close/>
                  <a:moveTo>
                    <a:pt x="11" y="7"/>
                  </a:moveTo>
                  <a:lnTo>
                    <a:pt x="21" y="11"/>
                  </a:lnTo>
                  <a:lnTo>
                    <a:pt x="19" y="11"/>
                  </a:lnTo>
                  <a:lnTo>
                    <a:pt x="11" y="7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3" y="4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2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9" y="3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4" y="8"/>
                  </a:lnTo>
                  <a:lnTo>
                    <a:pt x="43" y="16"/>
                  </a:lnTo>
                  <a:lnTo>
                    <a:pt x="61" y="24"/>
                  </a:lnTo>
                  <a:lnTo>
                    <a:pt x="68" y="28"/>
                  </a:lnTo>
                  <a:lnTo>
                    <a:pt x="73" y="30"/>
                  </a:lnTo>
                  <a:lnTo>
                    <a:pt x="77" y="33"/>
                  </a:lnTo>
                  <a:lnTo>
                    <a:pt x="83" y="42"/>
                  </a:lnTo>
                  <a:lnTo>
                    <a:pt x="78" y="46"/>
                  </a:lnTo>
                  <a:lnTo>
                    <a:pt x="72" y="37"/>
                  </a:lnTo>
                  <a:lnTo>
                    <a:pt x="73" y="35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9" y="34"/>
                  </a:lnTo>
                  <a:lnTo>
                    <a:pt x="66" y="33"/>
                  </a:lnTo>
                  <a:lnTo>
                    <a:pt x="62" y="32"/>
                  </a:lnTo>
                  <a:lnTo>
                    <a:pt x="58" y="29"/>
                  </a:lnTo>
                  <a:lnTo>
                    <a:pt x="47" y="25"/>
                  </a:lnTo>
                  <a:lnTo>
                    <a:pt x="35" y="20"/>
                  </a:lnTo>
                  <a:lnTo>
                    <a:pt x="22" y="15"/>
                  </a:lnTo>
                  <a:lnTo>
                    <a:pt x="10" y="11"/>
                  </a:lnTo>
                  <a:lnTo>
                    <a:pt x="3" y="8"/>
                  </a:lnTo>
                  <a:lnTo>
                    <a:pt x="3" y="9"/>
                  </a:lnTo>
                  <a:lnTo>
                    <a:pt x="1" y="7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02"/>
            <p:cNvSpPr>
              <a:spLocks/>
            </p:cNvSpPr>
            <p:nvPr/>
          </p:nvSpPr>
          <p:spPr bwMode="auto">
            <a:xfrm>
              <a:off x="7550151" y="3232151"/>
              <a:ext cx="17463" cy="9525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4 h 6"/>
                <a:gd name="T4" fmla="*/ 11 w 11"/>
                <a:gd name="T5" fmla="*/ 4 h 6"/>
                <a:gd name="T6" fmla="*/ 10 w 11"/>
                <a:gd name="T7" fmla="*/ 4 h 6"/>
                <a:gd name="T8" fmla="*/ 7 w 11"/>
                <a:gd name="T9" fmla="*/ 4 h 6"/>
                <a:gd name="T10" fmla="*/ 6 w 11"/>
                <a:gd name="T11" fmla="*/ 5 h 6"/>
                <a:gd name="T12" fmla="*/ 4 w 11"/>
                <a:gd name="T13" fmla="*/ 6 h 6"/>
                <a:gd name="T14" fmla="*/ 3 w 11"/>
                <a:gd name="T15" fmla="*/ 6 h 6"/>
                <a:gd name="T16" fmla="*/ 0 w 11"/>
                <a:gd name="T17" fmla="*/ 6 h 6"/>
                <a:gd name="T18" fmla="*/ 2 w 11"/>
                <a:gd name="T19" fmla="*/ 4 h 6"/>
                <a:gd name="T20" fmla="*/ 3 w 11"/>
                <a:gd name="T21" fmla="*/ 2 h 6"/>
                <a:gd name="T22" fmla="*/ 4 w 11"/>
                <a:gd name="T23" fmla="*/ 2 h 6"/>
                <a:gd name="T24" fmla="*/ 6 w 11"/>
                <a:gd name="T25" fmla="*/ 1 h 6"/>
                <a:gd name="T26" fmla="*/ 8 w 11"/>
                <a:gd name="T27" fmla="*/ 1 h 6"/>
                <a:gd name="T28" fmla="*/ 10 w 11"/>
                <a:gd name="T29" fmla="*/ 1 h 6"/>
                <a:gd name="T30" fmla="*/ 11 w 11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1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03"/>
            <p:cNvSpPr>
              <a:spLocks noEditPoints="1"/>
            </p:cNvSpPr>
            <p:nvPr/>
          </p:nvSpPr>
          <p:spPr bwMode="auto">
            <a:xfrm>
              <a:off x="7546976" y="3228976"/>
              <a:ext cx="22225" cy="17463"/>
            </a:xfrm>
            <a:custGeom>
              <a:avLst/>
              <a:gdLst>
                <a:gd name="T0" fmla="*/ 10 w 14"/>
                <a:gd name="T1" fmla="*/ 4 h 11"/>
                <a:gd name="T2" fmla="*/ 9 w 14"/>
                <a:gd name="T3" fmla="*/ 4 h 11"/>
                <a:gd name="T4" fmla="*/ 9 w 14"/>
                <a:gd name="T5" fmla="*/ 4 h 11"/>
                <a:gd name="T6" fmla="*/ 9 w 14"/>
                <a:gd name="T7" fmla="*/ 4 h 11"/>
                <a:gd name="T8" fmla="*/ 10 w 14"/>
                <a:gd name="T9" fmla="*/ 4 h 11"/>
                <a:gd name="T10" fmla="*/ 14 w 14"/>
                <a:gd name="T11" fmla="*/ 0 h 11"/>
                <a:gd name="T12" fmla="*/ 14 w 14"/>
                <a:gd name="T13" fmla="*/ 2 h 11"/>
                <a:gd name="T14" fmla="*/ 14 w 14"/>
                <a:gd name="T15" fmla="*/ 6 h 11"/>
                <a:gd name="T16" fmla="*/ 14 w 14"/>
                <a:gd name="T17" fmla="*/ 6 h 11"/>
                <a:gd name="T18" fmla="*/ 14 w 14"/>
                <a:gd name="T19" fmla="*/ 7 h 11"/>
                <a:gd name="T20" fmla="*/ 14 w 14"/>
                <a:gd name="T21" fmla="*/ 7 h 11"/>
                <a:gd name="T22" fmla="*/ 14 w 14"/>
                <a:gd name="T23" fmla="*/ 7 h 11"/>
                <a:gd name="T24" fmla="*/ 13 w 14"/>
                <a:gd name="T25" fmla="*/ 7 h 11"/>
                <a:gd name="T26" fmla="*/ 13 w 14"/>
                <a:gd name="T27" fmla="*/ 7 h 11"/>
                <a:gd name="T28" fmla="*/ 13 w 14"/>
                <a:gd name="T29" fmla="*/ 7 h 11"/>
                <a:gd name="T30" fmla="*/ 13 w 14"/>
                <a:gd name="T31" fmla="*/ 7 h 11"/>
                <a:gd name="T32" fmla="*/ 13 w 14"/>
                <a:gd name="T33" fmla="*/ 7 h 11"/>
                <a:gd name="T34" fmla="*/ 12 w 14"/>
                <a:gd name="T35" fmla="*/ 7 h 11"/>
                <a:gd name="T36" fmla="*/ 9 w 14"/>
                <a:gd name="T37" fmla="*/ 8 h 11"/>
                <a:gd name="T38" fmla="*/ 8 w 14"/>
                <a:gd name="T39" fmla="*/ 8 h 11"/>
                <a:gd name="T40" fmla="*/ 9 w 14"/>
                <a:gd name="T41" fmla="*/ 11 h 11"/>
                <a:gd name="T42" fmla="*/ 5 w 14"/>
                <a:gd name="T43" fmla="*/ 9 h 11"/>
                <a:gd name="T44" fmla="*/ 2 w 14"/>
                <a:gd name="T45" fmla="*/ 9 h 11"/>
                <a:gd name="T46" fmla="*/ 0 w 14"/>
                <a:gd name="T47" fmla="*/ 9 h 11"/>
                <a:gd name="T48" fmla="*/ 1 w 14"/>
                <a:gd name="T49" fmla="*/ 7 h 11"/>
                <a:gd name="T50" fmla="*/ 2 w 14"/>
                <a:gd name="T51" fmla="*/ 6 h 11"/>
                <a:gd name="T52" fmla="*/ 4 w 14"/>
                <a:gd name="T53" fmla="*/ 3 h 11"/>
                <a:gd name="T54" fmla="*/ 6 w 14"/>
                <a:gd name="T55" fmla="*/ 3 h 11"/>
                <a:gd name="T56" fmla="*/ 8 w 14"/>
                <a:gd name="T57" fmla="*/ 2 h 11"/>
                <a:gd name="T58" fmla="*/ 10 w 14"/>
                <a:gd name="T59" fmla="*/ 2 h 11"/>
                <a:gd name="T60" fmla="*/ 12 w 14"/>
                <a:gd name="T61" fmla="*/ 0 h 11"/>
                <a:gd name="T62" fmla="*/ 13 w 14"/>
                <a:gd name="T63" fmla="*/ 0 h 11"/>
                <a:gd name="T64" fmla="*/ 14 w 14"/>
                <a:gd name="T6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" h="11">
                  <a:moveTo>
                    <a:pt x="10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10" y="4"/>
                  </a:lnTo>
                  <a:close/>
                  <a:moveTo>
                    <a:pt x="14" y="0"/>
                  </a:moveTo>
                  <a:lnTo>
                    <a:pt x="14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9" y="11"/>
                  </a:lnTo>
                  <a:lnTo>
                    <a:pt x="5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1" y="7"/>
                  </a:lnTo>
                  <a:lnTo>
                    <a:pt x="2" y="6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704"/>
            <p:cNvSpPr>
              <a:spLocks/>
            </p:cNvSpPr>
            <p:nvPr/>
          </p:nvSpPr>
          <p:spPr bwMode="auto">
            <a:xfrm>
              <a:off x="7412038" y="3325813"/>
              <a:ext cx="36513" cy="169863"/>
            </a:xfrm>
            <a:custGeom>
              <a:avLst/>
              <a:gdLst>
                <a:gd name="T0" fmla="*/ 19 w 23"/>
                <a:gd name="T1" fmla="*/ 0 h 107"/>
                <a:gd name="T2" fmla="*/ 23 w 23"/>
                <a:gd name="T3" fmla="*/ 0 h 107"/>
                <a:gd name="T4" fmla="*/ 4 w 23"/>
                <a:gd name="T5" fmla="*/ 62 h 107"/>
                <a:gd name="T6" fmla="*/ 23 w 23"/>
                <a:gd name="T7" fmla="*/ 104 h 107"/>
                <a:gd name="T8" fmla="*/ 12 w 23"/>
                <a:gd name="T9" fmla="*/ 107 h 107"/>
                <a:gd name="T10" fmla="*/ 12 w 23"/>
                <a:gd name="T11" fmla="*/ 104 h 107"/>
                <a:gd name="T12" fmla="*/ 19 w 23"/>
                <a:gd name="T13" fmla="*/ 102 h 107"/>
                <a:gd name="T14" fmla="*/ 0 w 23"/>
                <a:gd name="T15" fmla="*/ 62 h 107"/>
                <a:gd name="T16" fmla="*/ 19 w 23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7">
                  <a:moveTo>
                    <a:pt x="19" y="0"/>
                  </a:moveTo>
                  <a:lnTo>
                    <a:pt x="23" y="0"/>
                  </a:lnTo>
                  <a:lnTo>
                    <a:pt x="4" y="62"/>
                  </a:lnTo>
                  <a:lnTo>
                    <a:pt x="23" y="104"/>
                  </a:lnTo>
                  <a:lnTo>
                    <a:pt x="12" y="107"/>
                  </a:lnTo>
                  <a:lnTo>
                    <a:pt x="12" y="104"/>
                  </a:lnTo>
                  <a:lnTo>
                    <a:pt x="19" y="102"/>
                  </a:lnTo>
                  <a:lnTo>
                    <a:pt x="0" y="62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05"/>
            <p:cNvSpPr>
              <a:spLocks noEditPoints="1"/>
            </p:cNvSpPr>
            <p:nvPr/>
          </p:nvSpPr>
          <p:spPr bwMode="auto">
            <a:xfrm>
              <a:off x="7408863" y="3321051"/>
              <a:ext cx="44450" cy="179388"/>
            </a:xfrm>
            <a:custGeom>
              <a:avLst/>
              <a:gdLst>
                <a:gd name="T0" fmla="*/ 23 w 28"/>
                <a:gd name="T1" fmla="*/ 4 h 113"/>
                <a:gd name="T2" fmla="*/ 4 w 28"/>
                <a:gd name="T3" fmla="*/ 65 h 113"/>
                <a:gd name="T4" fmla="*/ 24 w 28"/>
                <a:gd name="T5" fmla="*/ 106 h 113"/>
                <a:gd name="T6" fmla="*/ 15 w 28"/>
                <a:gd name="T7" fmla="*/ 109 h 113"/>
                <a:gd name="T8" fmla="*/ 24 w 28"/>
                <a:gd name="T9" fmla="*/ 106 h 113"/>
                <a:gd name="T10" fmla="*/ 4 w 28"/>
                <a:gd name="T11" fmla="*/ 65 h 113"/>
                <a:gd name="T12" fmla="*/ 23 w 28"/>
                <a:gd name="T13" fmla="*/ 4 h 113"/>
                <a:gd name="T14" fmla="*/ 23 w 28"/>
                <a:gd name="T15" fmla="*/ 4 h 113"/>
                <a:gd name="T16" fmla="*/ 21 w 28"/>
                <a:gd name="T17" fmla="*/ 0 h 113"/>
                <a:gd name="T18" fmla="*/ 27 w 28"/>
                <a:gd name="T19" fmla="*/ 3 h 113"/>
                <a:gd name="T20" fmla="*/ 7 w 28"/>
                <a:gd name="T21" fmla="*/ 65 h 113"/>
                <a:gd name="T22" fmla="*/ 28 w 28"/>
                <a:gd name="T23" fmla="*/ 109 h 113"/>
                <a:gd name="T24" fmla="*/ 14 w 28"/>
                <a:gd name="T25" fmla="*/ 113 h 113"/>
                <a:gd name="T26" fmla="*/ 12 w 28"/>
                <a:gd name="T27" fmla="*/ 111 h 113"/>
                <a:gd name="T28" fmla="*/ 12 w 28"/>
                <a:gd name="T29" fmla="*/ 107 h 113"/>
                <a:gd name="T30" fmla="*/ 11 w 28"/>
                <a:gd name="T31" fmla="*/ 106 h 113"/>
                <a:gd name="T32" fmla="*/ 19 w 28"/>
                <a:gd name="T33" fmla="*/ 105 h 113"/>
                <a:gd name="T34" fmla="*/ 0 w 28"/>
                <a:gd name="T35" fmla="*/ 65 h 113"/>
                <a:gd name="T36" fmla="*/ 21 w 28"/>
                <a:gd name="T3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113">
                  <a:moveTo>
                    <a:pt x="23" y="4"/>
                  </a:moveTo>
                  <a:lnTo>
                    <a:pt x="4" y="65"/>
                  </a:lnTo>
                  <a:lnTo>
                    <a:pt x="24" y="106"/>
                  </a:lnTo>
                  <a:lnTo>
                    <a:pt x="15" y="109"/>
                  </a:lnTo>
                  <a:lnTo>
                    <a:pt x="24" y="106"/>
                  </a:lnTo>
                  <a:lnTo>
                    <a:pt x="4" y="65"/>
                  </a:lnTo>
                  <a:lnTo>
                    <a:pt x="23" y="4"/>
                  </a:lnTo>
                  <a:lnTo>
                    <a:pt x="23" y="4"/>
                  </a:lnTo>
                  <a:close/>
                  <a:moveTo>
                    <a:pt x="21" y="0"/>
                  </a:moveTo>
                  <a:lnTo>
                    <a:pt x="27" y="3"/>
                  </a:lnTo>
                  <a:lnTo>
                    <a:pt x="7" y="65"/>
                  </a:lnTo>
                  <a:lnTo>
                    <a:pt x="28" y="109"/>
                  </a:lnTo>
                  <a:lnTo>
                    <a:pt x="14" y="113"/>
                  </a:lnTo>
                  <a:lnTo>
                    <a:pt x="12" y="111"/>
                  </a:lnTo>
                  <a:lnTo>
                    <a:pt x="12" y="107"/>
                  </a:lnTo>
                  <a:lnTo>
                    <a:pt x="11" y="106"/>
                  </a:lnTo>
                  <a:lnTo>
                    <a:pt x="19" y="105"/>
                  </a:lnTo>
                  <a:lnTo>
                    <a:pt x="0" y="65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06"/>
            <p:cNvSpPr>
              <a:spLocks/>
            </p:cNvSpPr>
            <p:nvPr/>
          </p:nvSpPr>
          <p:spPr bwMode="auto">
            <a:xfrm>
              <a:off x="7466013" y="3322638"/>
              <a:ext cx="39688" cy="168275"/>
            </a:xfrm>
            <a:custGeom>
              <a:avLst/>
              <a:gdLst>
                <a:gd name="T0" fmla="*/ 0 w 25"/>
                <a:gd name="T1" fmla="*/ 0 h 106"/>
                <a:gd name="T2" fmla="*/ 2 w 25"/>
                <a:gd name="T3" fmla="*/ 0 h 106"/>
                <a:gd name="T4" fmla="*/ 2 w 25"/>
                <a:gd name="T5" fmla="*/ 64 h 106"/>
                <a:gd name="T6" fmla="*/ 25 w 25"/>
                <a:gd name="T7" fmla="*/ 100 h 106"/>
                <a:gd name="T8" fmla="*/ 12 w 25"/>
                <a:gd name="T9" fmla="*/ 106 h 106"/>
                <a:gd name="T10" fmla="*/ 10 w 25"/>
                <a:gd name="T11" fmla="*/ 104 h 106"/>
                <a:gd name="T12" fmla="*/ 19 w 25"/>
                <a:gd name="T13" fmla="*/ 98 h 106"/>
                <a:gd name="T14" fmla="*/ 0 w 25"/>
                <a:gd name="T15" fmla="*/ 66 h 106"/>
                <a:gd name="T16" fmla="*/ 0 w 25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6">
                  <a:moveTo>
                    <a:pt x="0" y="0"/>
                  </a:moveTo>
                  <a:lnTo>
                    <a:pt x="2" y="0"/>
                  </a:lnTo>
                  <a:lnTo>
                    <a:pt x="2" y="64"/>
                  </a:lnTo>
                  <a:lnTo>
                    <a:pt x="25" y="100"/>
                  </a:lnTo>
                  <a:lnTo>
                    <a:pt x="12" y="106"/>
                  </a:lnTo>
                  <a:lnTo>
                    <a:pt x="10" y="104"/>
                  </a:lnTo>
                  <a:lnTo>
                    <a:pt x="19" y="98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07"/>
            <p:cNvSpPr>
              <a:spLocks noEditPoints="1"/>
            </p:cNvSpPr>
            <p:nvPr/>
          </p:nvSpPr>
          <p:spPr bwMode="auto">
            <a:xfrm>
              <a:off x="7464426" y="3321051"/>
              <a:ext cx="42863" cy="173038"/>
            </a:xfrm>
            <a:custGeom>
              <a:avLst/>
              <a:gdLst>
                <a:gd name="T0" fmla="*/ 23 w 27"/>
                <a:gd name="T1" fmla="*/ 101 h 109"/>
                <a:gd name="T2" fmla="*/ 14 w 27"/>
                <a:gd name="T3" fmla="*/ 105 h 109"/>
                <a:gd name="T4" fmla="*/ 14 w 27"/>
                <a:gd name="T5" fmla="*/ 105 h 109"/>
                <a:gd name="T6" fmla="*/ 23 w 27"/>
                <a:gd name="T7" fmla="*/ 101 h 109"/>
                <a:gd name="T8" fmla="*/ 23 w 27"/>
                <a:gd name="T9" fmla="*/ 101 h 109"/>
                <a:gd name="T10" fmla="*/ 0 w 27"/>
                <a:gd name="T11" fmla="*/ 0 h 109"/>
                <a:gd name="T12" fmla="*/ 5 w 27"/>
                <a:gd name="T13" fmla="*/ 0 h 109"/>
                <a:gd name="T14" fmla="*/ 5 w 27"/>
                <a:gd name="T15" fmla="*/ 65 h 109"/>
                <a:gd name="T16" fmla="*/ 27 w 27"/>
                <a:gd name="T17" fmla="*/ 102 h 109"/>
                <a:gd name="T18" fmla="*/ 13 w 27"/>
                <a:gd name="T19" fmla="*/ 109 h 109"/>
                <a:gd name="T20" fmla="*/ 10 w 27"/>
                <a:gd name="T21" fmla="*/ 105 h 109"/>
                <a:gd name="T22" fmla="*/ 10 w 27"/>
                <a:gd name="T23" fmla="*/ 103 h 109"/>
                <a:gd name="T24" fmla="*/ 19 w 27"/>
                <a:gd name="T25" fmla="*/ 99 h 109"/>
                <a:gd name="T26" fmla="*/ 0 w 27"/>
                <a:gd name="T27" fmla="*/ 67 h 109"/>
                <a:gd name="T28" fmla="*/ 0 w 27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109">
                  <a:moveTo>
                    <a:pt x="23" y="101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23" y="101"/>
                  </a:lnTo>
                  <a:lnTo>
                    <a:pt x="23" y="101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65"/>
                  </a:lnTo>
                  <a:lnTo>
                    <a:pt x="27" y="102"/>
                  </a:lnTo>
                  <a:lnTo>
                    <a:pt x="13" y="109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19" y="99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385560" y="2975777"/>
            <a:ext cx="2150881" cy="3326751"/>
            <a:chOff x="6875463" y="580231"/>
            <a:chExt cx="407988" cy="63103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1" name="Freeform 2221"/>
            <p:cNvSpPr>
              <a:spLocks/>
            </p:cNvSpPr>
            <p:nvPr/>
          </p:nvSpPr>
          <p:spPr bwMode="auto">
            <a:xfrm>
              <a:off x="7105651" y="619125"/>
              <a:ext cx="168275" cy="173038"/>
            </a:xfrm>
            <a:custGeom>
              <a:avLst/>
              <a:gdLst>
                <a:gd name="T0" fmla="*/ 105 w 106"/>
                <a:gd name="T1" fmla="*/ 0 h 109"/>
                <a:gd name="T2" fmla="*/ 105 w 106"/>
                <a:gd name="T3" fmla="*/ 1 h 109"/>
                <a:gd name="T4" fmla="*/ 106 w 106"/>
                <a:gd name="T5" fmla="*/ 1 h 109"/>
                <a:gd name="T6" fmla="*/ 106 w 106"/>
                <a:gd name="T7" fmla="*/ 3 h 109"/>
                <a:gd name="T8" fmla="*/ 91 w 106"/>
                <a:gd name="T9" fmla="*/ 22 h 109"/>
                <a:gd name="T10" fmla="*/ 3 w 106"/>
                <a:gd name="T11" fmla="*/ 109 h 109"/>
                <a:gd name="T12" fmla="*/ 2 w 106"/>
                <a:gd name="T13" fmla="*/ 109 h 109"/>
                <a:gd name="T14" fmla="*/ 0 w 106"/>
                <a:gd name="T15" fmla="*/ 109 h 109"/>
                <a:gd name="T16" fmla="*/ 0 w 106"/>
                <a:gd name="T17" fmla="*/ 107 h 109"/>
                <a:gd name="T18" fmla="*/ 0 w 106"/>
                <a:gd name="T19" fmla="*/ 106 h 109"/>
                <a:gd name="T20" fmla="*/ 88 w 106"/>
                <a:gd name="T21" fmla="*/ 20 h 109"/>
                <a:gd name="T22" fmla="*/ 104 w 106"/>
                <a:gd name="T23" fmla="*/ 1 h 109"/>
                <a:gd name="T24" fmla="*/ 104 w 106"/>
                <a:gd name="T25" fmla="*/ 1 h 109"/>
                <a:gd name="T26" fmla="*/ 105 w 106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09">
                  <a:moveTo>
                    <a:pt x="105" y="0"/>
                  </a:moveTo>
                  <a:lnTo>
                    <a:pt x="105" y="1"/>
                  </a:lnTo>
                  <a:lnTo>
                    <a:pt x="106" y="1"/>
                  </a:lnTo>
                  <a:lnTo>
                    <a:pt x="106" y="3"/>
                  </a:lnTo>
                  <a:lnTo>
                    <a:pt x="91" y="22"/>
                  </a:lnTo>
                  <a:lnTo>
                    <a:pt x="3" y="109"/>
                  </a:lnTo>
                  <a:lnTo>
                    <a:pt x="2" y="109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88" y="20"/>
                  </a:lnTo>
                  <a:lnTo>
                    <a:pt x="104" y="1"/>
                  </a:lnTo>
                  <a:lnTo>
                    <a:pt x="104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222"/>
            <p:cNvSpPr>
              <a:spLocks/>
            </p:cNvSpPr>
            <p:nvPr/>
          </p:nvSpPr>
          <p:spPr bwMode="auto">
            <a:xfrm>
              <a:off x="7102476" y="612775"/>
              <a:ext cx="174625" cy="180975"/>
            </a:xfrm>
            <a:custGeom>
              <a:avLst/>
              <a:gdLst>
                <a:gd name="T0" fmla="*/ 107 w 110"/>
                <a:gd name="T1" fmla="*/ 0 h 114"/>
                <a:gd name="T2" fmla="*/ 107 w 110"/>
                <a:gd name="T3" fmla="*/ 3 h 114"/>
                <a:gd name="T4" fmla="*/ 108 w 110"/>
                <a:gd name="T5" fmla="*/ 4 h 114"/>
                <a:gd name="T6" fmla="*/ 110 w 110"/>
                <a:gd name="T7" fmla="*/ 5 h 114"/>
                <a:gd name="T8" fmla="*/ 110 w 110"/>
                <a:gd name="T9" fmla="*/ 7 h 114"/>
                <a:gd name="T10" fmla="*/ 108 w 110"/>
                <a:gd name="T11" fmla="*/ 8 h 114"/>
                <a:gd name="T12" fmla="*/ 94 w 110"/>
                <a:gd name="T13" fmla="*/ 28 h 114"/>
                <a:gd name="T14" fmla="*/ 5 w 110"/>
                <a:gd name="T15" fmla="*/ 114 h 114"/>
                <a:gd name="T16" fmla="*/ 5 w 110"/>
                <a:gd name="T17" fmla="*/ 114 h 114"/>
                <a:gd name="T18" fmla="*/ 4 w 110"/>
                <a:gd name="T19" fmla="*/ 114 h 114"/>
                <a:gd name="T20" fmla="*/ 4 w 110"/>
                <a:gd name="T21" fmla="*/ 114 h 114"/>
                <a:gd name="T22" fmla="*/ 2 w 110"/>
                <a:gd name="T23" fmla="*/ 114 h 114"/>
                <a:gd name="T24" fmla="*/ 1 w 110"/>
                <a:gd name="T25" fmla="*/ 114 h 114"/>
                <a:gd name="T26" fmla="*/ 2 w 110"/>
                <a:gd name="T27" fmla="*/ 113 h 114"/>
                <a:gd name="T28" fmla="*/ 1 w 110"/>
                <a:gd name="T29" fmla="*/ 114 h 114"/>
                <a:gd name="T30" fmla="*/ 1 w 110"/>
                <a:gd name="T31" fmla="*/ 113 h 114"/>
                <a:gd name="T32" fmla="*/ 0 w 110"/>
                <a:gd name="T33" fmla="*/ 111 h 114"/>
                <a:gd name="T34" fmla="*/ 1 w 110"/>
                <a:gd name="T35" fmla="*/ 110 h 114"/>
                <a:gd name="T36" fmla="*/ 1 w 110"/>
                <a:gd name="T37" fmla="*/ 109 h 114"/>
                <a:gd name="T38" fmla="*/ 89 w 110"/>
                <a:gd name="T39" fmla="*/ 24 h 114"/>
                <a:gd name="T40" fmla="*/ 107 w 110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14">
                  <a:moveTo>
                    <a:pt x="107" y="0"/>
                  </a:moveTo>
                  <a:lnTo>
                    <a:pt x="107" y="3"/>
                  </a:lnTo>
                  <a:lnTo>
                    <a:pt x="108" y="4"/>
                  </a:lnTo>
                  <a:lnTo>
                    <a:pt x="110" y="5"/>
                  </a:lnTo>
                  <a:lnTo>
                    <a:pt x="110" y="7"/>
                  </a:lnTo>
                  <a:lnTo>
                    <a:pt x="108" y="8"/>
                  </a:lnTo>
                  <a:lnTo>
                    <a:pt x="94" y="28"/>
                  </a:lnTo>
                  <a:lnTo>
                    <a:pt x="5" y="114"/>
                  </a:lnTo>
                  <a:lnTo>
                    <a:pt x="5" y="114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2" y="114"/>
                  </a:lnTo>
                  <a:lnTo>
                    <a:pt x="1" y="114"/>
                  </a:lnTo>
                  <a:lnTo>
                    <a:pt x="2" y="113"/>
                  </a:lnTo>
                  <a:lnTo>
                    <a:pt x="1" y="114"/>
                  </a:lnTo>
                  <a:lnTo>
                    <a:pt x="1" y="113"/>
                  </a:lnTo>
                  <a:lnTo>
                    <a:pt x="0" y="111"/>
                  </a:lnTo>
                  <a:lnTo>
                    <a:pt x="1" y="110"/>
                  </a:lnTo>
                  <a:lnTo>
                    <a:pt x="1" y="109"/>
                  </a:lnTo>
                  <a:lnTo>
                    <a:pt x="89" y="24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223"/>
            <p:cNvSpPr>
              <a:spLocks/>
            </p:cNvSpPr>
            <p:nvPr/>
          </p:nvSpPr>
          <p:spPr bwMode="auto">
            <a:xfrm>
              <a:off x="7246938" y="631825"/>
              <a:ext cx="31750" cy="20638"/>
            </a:xfrm>
            <a:custGeom>
              <a:avLst/>
              <a:gdLst>
                <a:gd name="T0" fmla="*/ 19 w 20"/>
                <a:gd name="T1" fmla="*/ 0 h 13"/>
                <a:gd name="T2" fmla="*/ 20 w 20"/>
                <a:gd name="T3" fmla="*/ 1 h 13"/>
                <a:gd name="T4" fmla="*/ 20 w 20"/>
                <a:gd name="T5" fmla="*/ 3 h 13"/>
                <a:gd name="T6" fmla="*/ 20 w 20"/>
                <a:gd name="T7" fmla="*/ 3 h 13"/>
                <a:gd name="T8" fmla="*/ 12 w 20"/>
                <a:gd name="T9" fmla="*/ 8 h 13"/>
                <a:gd name="T10" fmla="*/ 19 w 20"/>
                <a:gd name="T11" fmla="*/ 5 h 13"/>
                <a:gd name="T12" fmla="*/ 19 w 20"/>
                <a:gd name="T13" fmla="*/ 5 h 13"/>
                <a:gd name="T14" fmla="*/ 20 w 20"/>
                <a:gd name="T15" fmla="*/ 5 h 13"/>
                <a:gd name="T16" fmla="*/ 20 w 20"/>
                <a:gd name="T17" fmla="*/ 7 h 13"/>
                <a:gd name="T18" fmla="*/ 20 w 20"/>
                <a:gd name="T19" fmla="*/ 8 h 13"/>
                <a:gd name="T20" fmla="*/ 19 w 20"/>
                <a:gd name="T21" fmla="*/ 8 h 13"/>
                <a:gd name="T22" fmla="*/ 2 w 20"/>
                <a:gd name="T23" fmla="*/ 13 h 13"/>
                <a:gd name="T24" fmla="*/ 0 w 20"/>
                <a:gd name="T25" fmla="*/ 10 h 13"/>
                <a:gd name="T26" fmla="*/ 17 w 20"/>
                <a:gd name="T27" fmla="*/ 0 h 13"/>
                <a:gd name="T28" fmla="*/ 19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19" y="0"/>
                  </a:move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2" y="8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224"/>
            <p:cNvSpPr>
              <a:spLocks noEditPoints="1"/>
            </p:cNvSpPr>
            <p:nvPr/>
          </p:nvSpPr>
          <p:spPr bwMode="auto">
            <a:xfrm>
              <a:off x="7245351" y="630238"/>
              <a:ext cx="34925" cy="26988"/>
            </a:xfrm>
            <a:custGeom>
              <a:avLst/>
              <a:gdLst>
                <a:gd name="T0" fmla="*/ 12 w 22"/>
                <a:gd name="T1" fmla="*/ 8 h 17"/>
                <a:gd name="T2" fmla="*/ 4 w 22"/>
                <a:gd name="T3" fmla="*/ 13 h 17"/>
                <a:gd name="T4" fmla="*/ 4 w 22"/>
                <a:gd name="T5" fmla="*/ 13 h 17"/>
                <a:gd name="T6" fmla="*/ 13 w 22"/>
                <a:gd name="T7" fmla="*/ 10 h 17"/>
                <a:gd name="T8" fmla="*/ 12 w 22"/>
                <a:gd name="T9" fmla="*/ 8 h 17"/>
                <a:gd name="T10" fmla="*/ 20 w 22"/>
                <a:gd name="T11" fmla="*/ 0 h 17"/>
                <a:gd name="T12" fmla="*/ 21 w 22"/>
                <a:gd name="T13" fmla="*/ 0 h 17"/>
                <a:gd name="T14" fmla="*/ 22 w 22"/>
                <a:gd name="T15" fmla="*/ 1 h 17"/>
                <a:gd name="T16" fmla="*/ 22 w 22"/>
                <a:gd name="T17" fmla="*/ 2 h 17"/>
                <a:gd name="T18" fmla="*/ 22 w 22"/>
                <a:gd name="T19" fmla="*/ 4 h 17"/>
                <a:gd name="T20" fmla="*/ 21 w 22"/>
                <a:gd name="T21" fmla="*/ 5 h 17"/>
                <a:gd name="T22" fmla="*/ 21 w 22"/>
                <a:gd name="T23" fmla="*/ 5 h 17"/>
                <a:gd name="T24" fmla="*/ 22 w 22"/>
                <a:gd name="T25" fmla="*/ 8 h 17"/>
                <a:gd name="T26" fmla="*/ 22 w 22"/>
                <a:gd name="T27" fmla="*/ 8 h 17"/>
                <a:gd name="T28" fmla="*/ 22 w 22"/>
                <a:gd name="T29" fmla="*/ 10 h 17"/>
                <a:gd name="T30" fmla="*/ 21 w 22"/>
                <a:gd name="T31" fmla="*/ 10 h 17"/>
                <a:gd name="T32" fmla="*/ 1 w 22"/>
                <a:gd name="T33" fmla="*/ 17 h 17"/>
                <a:gd name="T34" fmla="*/ 1 w 22"/>
                <a:gd name="T35" fmla="*/ 15 h 17"/>
                <a:gd name="T36" fmla="*/ 0 w 22"/>
                <a:gd name="T37" fmla="*/ 13 h 17"/>
                <a:gd name="T38" fmla="*/ 0 w 22"/>
                <a:gd name="T39" fmla="*/ 11 h 17"/>
                <a:gd name="T40" fmla="*/ 18 w 22"/>
                <a:gd name="T41" fmla="*/ 0 h 17"/>
                <a:gd name="T42" fmla="*/ 20 w 22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7">
                  <a:moveTo>
                    <a:pt x="12" y="8"/>
                  </a:moveTo>
                  <a:lnTo>
                    <a:pt x="4" y="13"/>
                  </a:lnTo>
                  <a:lnTo>
                    <a:pt x="4" y="13"/>
                  </a:lnTo>
                  <a:lnTo>
                    <a:pt x="13" y="10"/>
                  </a:lnTo>
                  <a:lnTo>
                    <a:pt x="12" y="8"/>
                  </a:lnTo>
                  <a:close/>
                  <a:moveTo>
                    <a:pt x="20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8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225"/>
            <p:cNvSpPr>
              <a:spLocks/>
            </p:cNvSpPr>
            <p:nvPr/>
          </p:nvSpPr>
          <p:spPr bwMode="auto">
            <a:xfrm>
              <a:off x="7246938" y="647700"/>
              <a:ext cx="33338" cy="6350"/>
            </a:xfrm>
            <a:custGeom>
              <a:avLst/>
              <a:gdLst>
                <a:gd name="T0" fmla="*/ 20 w 21"/>
                <a:gd name="T1" fmla="*/ 0 h 4"/>
                <a:gd name="T2" fmla="*/ 21 w 21"/>
                <a:gd name="T3" fmla="*/ 0 h 4"/>
                <a:gd name="T4" fmla="*/ 21 w 21"/>
                <a:gd name="T5" fmla="*/ 2 h 4"/>
                <a:gd name="T6" fmla="*/ 21 w 21"/>
                <a:gd name="T7" fmla="*/ 3 h 4"/>
                <a:gd name="T8" fmla="*/ 20 w 21"/>
                <a:gd name="T9" fmla="*/ 3 h 4"/>
                <a:gd name="T10" fmla="*/ 2 w 21"/>
                <a:gd name="T11" fmla="*/ 4 h 4"/>
                <a:gd name="T12" fmla="*/ 2 w 21"/>
                <a:gd name="T13" fmla="*/ 4 h 4"/>
                <a:gd name="T14" fmla="*/ 0 w 21"/>
                <a:gd name="T15" fmla="*/ 4 h 4"/>
                <a:gd name="T16" fmla="*/ 0 w 21"/>
                <a:gd name="T17" fmla="*/ 3 h 4"/>
                <a:gd name="T18" fmla="*/ 0 w 21"/>
                <a:gd name="T19" fmla="*/ 2 h 4"/>
                <a:gd name="T20" fmla="*/ 2 w 21"/>
                <a:gd name="T21" fmla="*/ 2 h 4"/>
                <a:gd name="T22" fmla="*/ 20 w 21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">
                  <a:moveTo>
                    <a:pt x="20" y="0"/>
                  </a:moveTo>
                  <a:lnTo>
                    <a:pt x="21" y="0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226"/>
            <p:cNvSpPr>
              <a:spLocks noEditPoints="1"/>
            </p:cNvSpPr>
            <p:nvPr/>
          </p:nvSpPr>
          <p:spPr bwMode="auto">
            <a:xfrm>
              <a:off x="7245351" y="646113"/>
              <a:ext cx="38100" cy="11113"/>
            </a:xfrm>
            <a:custGeom>
              <a:avLst/>
              <a:gdLst>
                <a:gd name="T0" fmla="*/ 3 w 24"/>
                <a:gd name="T1" fmla="*/ 4 h 7"/>
                <a:gd name="T2" fmla="*/ 1 w 24"/>
                <a:gd name="T3" fmla="*/ 4 h 7"/>
                <a:gd name="T4" fmla="*/ 3 w 24"/>
                <a:gd name="T5" fmla="*/ 4 h 7"/>
                <a:gd name="T6" fmla="*/ 3 w 24"/>
                <a:gd name="T7" fmla="*/ 4 h 7"/>
                <a:gd name="T8" fmla="*/ 3 w 24"/>
                <a:gd name="T9" fmla="*/ 4 h 7"/>
                <a:gd name="T10" fmla="*/ 21 w 24"/>
                <a:gd name="T11" fmla="*/ 0 h 7"/>
                <a:gd name="T12" fmla="*/ 24 w 24"/>
                <a:gd name="T13" fmla="*/ 0 h 7"/>
                <a:gd name="T14" fmla="*/ 24 w 24"/>
                <a:gd name="T15" fmla="*/ 3 h 7"/>
                <a:gd name="T16" fmla="*/ 24 w 24"/>
                <a:gd name="T17" fmla="*/ 3 h 7"/>
                <a:gd name="T18" fmla="*/ 24 w 24"/>
                <a:gd name="T19" fmla="*/ 5 h 7"/>
                <a:gd name="T20" fmla="*/ 21 w 24"/>
                <a:gd name="T21" fmla="*/ 5 h 7"/>
                <a:gd name="T22" fmla="*/ 3 w 24"/>
                <a:gd name="T23" fmla="*/ 7 h 7"/>
                <a:gd name="T24" fmla="*/ 3 w 24"/>
                <a:gd name="T25" fmla="*/ 7 h 7"/>
                <a:gd name="T26" fmla="*/ 0 w 24"/>
                <a:gd name="T27" fmla="*/ 7 h 7"/>
                <a:gd name="T28" fmla="*/ 0 w 24"/>
                <a:gd name="T29" fmla="*/ 4 h 7"/>
                <a:gd name="T30" fmla="*/ 0 w 24"/>
                <a:gd name="T31" fmla="*/ 4 h 7"/>
                <a:gd name="T32" fmla="*/ 0 w 24"/>
                <a:gd name="T33" fmla="*/ 4 h 7"/>
                <a:gd name="T34" fmla="*/ 0 w 24"/>
                <a:gd name="T35" fmla="*/ 1 h 7"/>
                <a:gd name="T36" fmla="*/ 3 w 24"/>
                <a:gd name="T37" fmla="*/ 1 h 7"/>
                <a:gd name="T38" fmla="*/ 21 w 24"/>
                <a:gd name="T39" fmla="*/ 0 h 7"/>
                <a:gd name="T40" fmla="*/ 21 w 24"/>
                <a:gd name="T4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7">
                  <a:moveTo>
                    <a:pt x="3" y="4"/>
                  </a:move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3" y="1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227"/>
            <p:cNvSpPr>
              <a:spLocks/>
            </p:cNvSpPr>
            <p:nvPr/>
          </p:nvSpPr>
          <p:spPr bwMode="auto">
            <a:xfrm>
              <a:off x="6880226" y="623888"/>
              <a:ext cx="150813" cy="176213"/>
            </a:xfrm>
            <a:custGeom>
              <a:avLst/>
              <a:gdLst>
                <a:gd name="T0" fmla="*/ 1 w 95"/>
                <a:gd name="T1" fmla="*/ 0 h 111"/>
                <a:gd name="T2" fmla="*/ 17 w 95"/>
                <a:gd name="T3" fmla="*/ 5 h 111"/>
                <a:gd name="T4" fmla="*/ 17 w 95"/>
                <a:gd name="T5" fmla="*/ 6 h 111"/>
                <a:gd name="T6" fmla="*/ 19 w 95"/>
                <a:gd name="T7" fmla="*/ 8 h 111"/>
                <a:gd name="T8" fmla="*/ 23 w 95"/>
                <a:gd name="T9" fmla="*/ 15 h 111"/>
                <a:gd name="T10" fmla="*/ 31 w 95"/>
                <a:gd name="T11" fmla="*/ 25 h 111"/>
                <a:gd name="T12" fmla="*/ 39 w 95"/>
                <a:gd name="T13" fmla="*/ 38 h 111"/>
                <a:gd name="T14" fmla="*/ 49 w 95"/>
                <a:gd name="T15" fmla="*/ 51 h 111"/>
                <a:gd name="T16" fmla="*/ 60 w 95"/>
                <a:gd name="T17" fmla="*/ 65 h 111"/>
                <a:gd name="T18" fmla="*/ 70 w 95"/>
                <a:gd name="T19" fmla="*/ 78 h 111"/>
                <a:gd name="T20" fmla="*/ 79 w 95"/>
                <a:gd name="T21" fmla="*/ 91 h 111"/>
                <a:gd name="T22" fmla="*/ 83 w 95"/>
                <a:gd name="T23" fmla="*/ 95 h 111"/>
                <a:gd name="T24" fmla="*/ 86 w 95"/>
                <a:gd name="T25" fmla="*/ 99 h 111"/>
                <a:gd name="T26" fmla="*/ 89 w 95"/>
                <a:gd name="T27" fmla="*/ 103 h 111"/>
                <a:gd name="T28" fmla="*/ 91 w 95"/>
                <a:gd name="T29" fmla="*/ 106 h 111"/>
                <a:gd name="T30" fmla="*/ 93 w 95"/>
                <a:gd name="T31" fmla="*/ 107 h 111"/>
                <a:gd name="T32" fmla="*/ 94 w 95"/>
                <a:gd name="T33" fmla="*/ 108 h 111"/>
                <a:gd name="T34" fmla="*/ 94 w 95"/>
                <a:gd name="T35" fmla="*/ 108 h 111"/>
                <a:gd name="T36" fmla="*/ 95 w 95"/>
                <a:gd name="T37" fmla="*/ 110 h 111"/>
                <a:gd name="T38" fmla="*/ 95 w 95"/>
                <a:gd name="T39" fmla="*/ 110 h 111"/>
                <a:gd name="T40" fmla="*/ 95 w 95"/>
                <a:gd name="T41" fmla="*/ 111 h 111"/>
                <a:gd name="T42" fmla="*/ 94 w 95"/>
                <a:gd name="T43" fmla="*/ 111 h 111"/>
                <a:gd name="T44" fmla="*/ 94 w 95"/>
                <a:gd name="T45" fmla="*/ 111 h 111"/>
                <a:gd name="T46" fmla="*/ 91 w 95"/>
                <a:gd name="T47" fmla="*/ 111 h 111"/>
                <a:gd name="T48" fmla="*/ 90 w 95"/>
                <a:gd name="T49" fmla="*/ 108 h 111"/>
                <a:gd name="T50" fmla="*/ 87 w 95"/>
                <a:gd name="T51" fmla="*/ 106 h 111"/>
                <a:gd name="T52" fmla="*/ 85 w 95"/>
                <a:gd name="T53" fmla="*/ 103 h 111"/>
                <a:gd name="T54" fmla="*/ 82 w 95"/>
                <a:gd name="T55" fmla="*/ 99 h 111"/>
                <a:gd name="T56" fmla="*/ 78 w 95"/>
                <a:gd name="T57" fmla="*/ 94 h 111"/>
                <a:gd name="T58" fmla="*/ 65 w 95"/>
                <a:gd name="T59" fmla="*/ 77 h 111"/>
                <a:gd name="T60" fmla="*/ 52 w 95"/>
                <a:gd name="T61" fmla="*/ 59 h 111"/>
                <a:gd name="T62" fmla="*/ 41 w 95"/>
                <a:gd name="T63" fmla="*/ 44 h 111"/>
                <a:gd name="T64" fmla="*/ 31 w 95"/>
                <a:gd name="T65" fmla="*/ 31 h 111"/>
                <a:gd name="T66" fmla="*/ 23 w 95"/>
                <a:gd name="T67" fmla="*/ 21 h 111"/>
                <a:gd name="T68" fmla="*/ 18 w 95"/>
                <a:gd name="T69" fmla="*/ 12 h 111"/>
                <a:gd name="T70" fmla="*/ 15 w 95"/>
                <a:gd name="T71" fmla="*/ 8 h 111"/>
                <a:gd name="T72" fmla="*/ 0 w 95"/>
                <a:gd name="T73" fmla="*/ 2 h 111"/>
                <a:gd name="T74" fmla="*/ 0 w 95"/>
                <a:gd name="T75" fmla="*/ 1 h 111"/>
                <a:gd name="T76" fmla="*/ 0 w 95"/>
                <a:gd name="T77" fmla="*/ 1 h 111"/>
                <a:gd name="T78" fmla="*/ 0 w 95"/>
                <a:gd name="T79" fmla="*/ 0 h 111"/>
                <a:gd name="T80" fmla="*/ 1 w 95"/>
                <a:gd name="T8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111">
                  <a:moveTo>
                    <a:pt x="1" y="0"/>
                  </a:moveTo>
                  <a:lnTo>
                    <a:pt x="17" y="5"/>
                  </a:lnTo>
                  <a:lnTo>
                    <a:pt x="17" y="6"/>
                  </a:lnTo>
                  <a:lnTo>
                    <a:pt x="19" y="8"/>
                  </a:lnTo>
                  <a:lnTo>
                    <a:pt x="23" y="15"/>
                  </a:lnTo>
                  <a:lnTo>
                    <a:pt x="31" y="25"/>
                  </a:lnTo>
                  <a:lnTo>
                    <a:pt x="39" y="38"/>
                  </a:lnTo>
                  <a:lnTo>
                    <a:pt x="49" y="51"/>
                  </a:lnTo>
                  <a:lnTo>
                    <a:pt x="60" y="65"/>
                  </a:lnTo>
                  <a:lnTo>
                    <a:pt x="70" y="78"/>
                  </a:lnTo>
                  <a:lnTo>
                    <a:pt x="79" y="91"/>
                  </a:lnTo>
                  <a:lnTo>
                    <a:pt x="83" y="95"/>
                  </a:lnTo>
                  <a:lnTo>
                    <a:pt x="86" y="99"/>
                  </a:lnTo>
                  <a:lnTo>
                    <a:pt x="89" y="103"/>
                  </a:lnTo>
                  <a:lnTo>
                    <a:pt x="91" y="106"/>
                  </a:lnTo>
                  <a:lnTo>
                    <a:pt x="93" y="107"/>
                  </a:lnTo>
                  <a:lnTo>
                    <a:pt x="94" y="108"/>
                  </a:lnTo>
                  <a:lnTo>
                    <a:pt x="94" y="108"/>
                  </a:lnTo>
                  <a:lnTo>
                    <a:pt x="95" y="110"/>
                  </a:lnTo>
                  <a:lnTo>
                    <a:pt x="95" y="110"/>
                  </a:lnTo>
                  <a:lnTo>
                    <a:pt x="95" y="111"/>
                  </a:lnTo>
                  <a:lnTo>
                    <a:pt x="94" y="111"/>
                  </a:lnTo>
                  <a:lnTo>
                    <a:pt x="94" y="111"/>
                  </a:lnTo>
                  <a:lnTo>
                    <a:pt x="91" y="111"/>
                  </a:lnTo>
                  <a:lnTo>
                    <a:pt x="90" y="108"/>
                  </a:lnTo>
                  <a:lnTo>
                    <a:pt x="87" y="106"/>
                  </a:lnTo>
                  <a:lnTo>
                    <a:pt x="85" y="103"/>
                  </a:lnTo>
                  <a:lnTo>
                    <a:pt x="82" y="99"/>
                  </a:lnTo>
                  <a:lnTo>
                    <a:pt x="78" y="94"/>
                  </a:lnTo>
                  <a:lnTo>
                    <a:pt x="65" y="77"/>
                  </a:lnTo>
                  <a:lnTo>
                    <a:pt x="52" y="59"/>
                  </a:lnTo>
                  <a:lnTo>
                    <a:pt x="41" y="44"/>
                  </a:lnTo>
                  <a:lnTo>
                    <a:pt x="31" y="31"/>
                  </a:lnTo>
                  <a:lnTo>
                    <a:pt x="23" y="21"/>
                  </a:lnTo>
                  <a:lnTo>
                    <a:pt x="18" y="12"/>
                  </a:lnTo>
                  <a:lnTo>
                    <a:pt x="15" y="8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228"/>
            <p:cNvSpPr>
              <a:spLocks/>
            </p:cNvSpPr>
            <p:nvPr/>
          </p:nvSpPr>
          <p:spPr bwMode="auto">
            <a:xfrm>
              <a:off x="6875463" y="620713"/>
              <a:ext cx="157163" cy="184150"/>
            </a:xfrm>
            <a:custGeom>
              <a:avLst/>
              <a:gdLst>
                <a:gd name="T0" fmla="*/ 4 w 99"/>
                <a:gd name="T1" fmla="*/ 0 h 116"/>
                <a:gd name="T2" fmla="*/ 4 w 99"/>
                <a:gd name="T3" fmla="*/ 0 h 116"/>
                <a:gd name="T4" fmla="*/ 21 w 99"/>
                <a:gd name="T5" fmla="*/ 6 h 116"/>
                <a:gd name="T6" fmla="*/ 21 w 99"/>
                <a:gd name="T7" fmla="*/ 7 h 116"/>
                <a:gd name="T8" fmla="*/ 21 w 99"/>
                <a:gd name="T9" fmla="*/ 7 h 116"/>
                <a:gd name="T10" fmla="*/ 22 w 99"/>
                <a:gd name="T11" fmla="*/ 10 h 116"/>
                <a:gd name="T12" fmla="*/ 27 w 99"/>
                <a:gd name="T13" fmla="*/ 16 h 116"/>
                <a:gd name="T14" fmla="*/ 35 w 99"/>
                <a:gd name="T15" fmla="*/ 27 h 116"/>
                <a:gd name="T16" fmla="*/ 43 w 99"/>
                <a:gd name="T17" fmla="*/ 38 h 116"/>
                <a:gd name="T18" fmla="*/ 54 w 99"/>
                <a:gd name="T19" fmla="*/ 51 h 116"/>
                <a:gd name="T20" fmla="*/ 64 w 99"/>
                <a:gd name="T21" fmla="*/ 66 h 116"/>
                <a:gd name="T22" fmla="*/ 75 w 99"/>
                <a:gd name="T23" fmla="*/ 80 h 116"/>
                <a:gd name="T24" fmla="*/ 84 w 99"/>
                <a:gd name="T25" fmla="*/ 92 h 116"/>
                <a:gd name="T26" fmla="*/ 88 w 99"/>
                <a:gd name="T27" fmla="*/ 97 h 116"/>
                <a:gd name="T28" fmla="*/ 90 w 99"/>
                <a:gd name="T29" fmla="*/ 101 h 116"/>
                <a:gd name="T30" fmla="*/ 93 w 99"/>
                <a:gd name="T31" fmla="*/ 105 h 116"/>
                <a:gd name="T32" fmla="*/ 96 w 99"/>
                <a:gd name="T33" fmla="*/ 108 h 116"/>
                <a:gd name="T34" fmla="*/ 97 w 99"/>
                <a:gd name="T35" fmla="*/ 109 h 116"/>
                <a:gd name="T36" fmla="*/ 98 w 99"/>
                <a:gd name="T37" fmla="*/ 109 h 116"/>
                <a:gd name="T38" fmla="*/ 98 w 99"/>
                <a:gd name="T39" fmla="*/ 109 h 116"/>
                <a:gd name="T40" fmla="*/ 99 w 99"/>
                <a:gd name="T41" fmla="*/ 110 h 116"/>
                <a:gd name="T42" fmla="*/ 99 w 99"/>
                <a:gd name="T43" fmla="*/ 110 h 116"/>
                <a:gd name="T44" fmla="*/ 99 w 99"/>
                <a:gd name="T45" fmla="*/ 112 h 116"/>
                <a:gd name="T46" fmla="*/ 99 w 99"/>
                <a:gd name="T47" fmla="*/ 113 h 116"/>
                <a:gd name="T48" fmla="*/ 98 w 99"/>
                <a:gd name="T49" fmla="*/ 114 h 116"/>
                <a:gd name="T50" fmla="*/ 97 w 99"/>
                <a:gd name="T51" fmla="*/ 116 h 116"/>
                <a:gd name="T52" fmla="*/ 96 w 99"/>
                <a:gd name="T53" fmla="*/ 114 h 116"/>
                <a:gd name="T54" fmla="*/ 97 w 99"/>
                <a:gd name="T55" fmla="*/ 113 h 116"/>
                <a:gd name="T56" fmla="*/ 96 w 99"/>
                <a:gd name="T57" fmla="*/ 114 h 116"/>
                <a:gd name="T58" fmla="*/ 94 w 99"/>
                <a:gd name="T59" fmla="*/ 113 h 116"/>
                <a:gd name="T60" fmla="*/ 92 w 99"/>
                <a:gd name="T61" fmla="*/ 112 h 116"/>
                <a:gd name="T62" fmla="*/ 89 w 99"/>
                <a:gd name="T63" fmla="*/ 109 h 116"/>
                <a:gd name="T64" fmla="*/ 86 w 99"/>
                <a:gd name="T65" fmla="*/ 105 h 116"/>
                <a:gd name="T66" fmla="*/ 84 w 99"/>
                <a:gd name="T67" fmla="*/ 101 h 116"/>
                <a:gd name="T68" fmla="*/ 80 w 99"/>
                <a:gd name="T69" fmla="*/ 97 h 116"/>
                <a:gd name="T70" fmla="*/ 67 w 99"/>
                <a:gd name="T71" fmla="*/ 80 h 116"/>
                <a:gd name="T72" fmla="*/ 54 w 99"/>
                <a:gd name="T73" fmla="*/ 62 h 116"/>
                <a:gd name="T74" fmla="*/ 43 w 99"/>
                <a:gd name="T75" fmla="*/ 48 h 116"/>
                <a:gd name="T76" fmla="*/ 34 w 99"/>
                <a:gd name="T77" fmla="*/ 34 h 116"/>
                <a:gd name="T78" fmla="*/ 26 w 99"/>
                <a:gd name="T79" fmla="*/ 24 h 116"/>
                <a:gd name="T80" fmla="*/ 20 w 99"/>
                <a:gd name="T81" fmla="*/ 16 h 116"/>
                <a:gd name="T82" fmla="*/ 17 w 99"/>
                <a:gd name="T83" fmla="*/ 11 h 116"/>
                <a:gd name="T84" fmla="*/ 3 w 99"/>
                <a:gd name="T85" fmla="*/ 6 h 116"/>
                <a:gd name="T86" fmla="*/ 1 w 99"/>
                <a:gd name="T87" fmla="*/ 4 h 116"/>
                <a:gd name="T88" fmla="*/ 0 w 99"/>
                <a:gd name="T89" fmla="*/ 3 h 116"/>
                <a:gd name="T90" fmla="*/ 0 w 99"/>
                <a:gd name="T91" fmla="*/ 2 h 116"/>
                <a:gd name="T92" fmla="*/ 1 w 99"/>
                <a:gd name="T93" fmla="*/ 0 h 116"/>
                <a:gd name="T94" fmla="*/ 4 w 99"/>
                <a:gd name="T9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" h="116">
                  <a:moveTo>
                    <a:pt x="4" y="0"/>
                  </a:moveTo>
                  <a:lnTo>
                    <a:pt x="4" y="0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35" y="27"/>
                  </a:lnTo>
                  <a:lnTo>
                    <a:pt x="43" y="38"/>
                  </a:lnTo>
                  <a:lnTo>
                    <a:pt x="54" y="51"/>
                  </a:lnTo>
                  <a:lnTo>
                    <a:pt x="64" y="66"/>
                  </a:lnTo>
                  <a:lnTo>
                    <a:pt x="75" y="80"/>
                  </a:lnTo>
                  <a:lnTo>
                    <a:pt x="84" y="92"/>
                  </a:lnTo>
                  <a:lnTo>
                    <a:pt x="88" y="97"/>
                  </a:lnTo>
                  <a:lnTo>
                    <a:pt x="90" y="101"/>
                  </a:lnTo>
                  <a:lnTo>
                    <a:pt x="93" y="105"/>
                  </a:lnTo>
                  <a:lnTo>
                    <a:pt x="96" y="108"/>
                  </a:lnTo>
                  <a:lnTo>
                    <a:pt x="97" y="10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9" y="110"/>
                  </a:lnTo>
                  <a:lnTo>
                    <a:pt x="99" y="110"/>
                  </a:lnTo>
                  <a:lnTo>
                    <a:pt x="99" y="112"/>
                  </a:lnTo>
                  <a:lnTo>
                    <a:pt x="99" y="113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96" y="114"/>
                  </a:lnTo>
                  <a:lnTo>
                    <a:pt x="97" y="113"/>
                  </a:lnTo>
                  <a:lnTo>
                    <a:pt x="96" y="114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89" y="109"/>
                  </a:lnTo>
                  <a:lnTo>
                    <a:pt x="86" y="105"/>
                  </a:lnTo>
                  <a:lnTo>
                    <a:pt x="84" y="101"/>
                  </a:lnTo>
                  <a:lnTo>
                    <a:pt x="80" y="97"/>
                  </a:lnTo>
                  <a:lnTo>
                    <a:pt x="67" y="80"/>
                  </a:lnTo>
                  <a:lnTo>
                    <a:pt x="54" y="62"/>
                  </a:lnTo>
                  <a:lnTo>
                    <a:pt x="43" y="48"/>
                  </a:lnTo>
                  <a:lnTo>
                    <a:pt x="34" y="34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7" y="11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229"/>
            <p:cNvSpPr>
              <a:spLocks/>
            </p:cNvSpPr>
            <p:nvPr/>
          </p:nvSpPr>
          <p:spPr bwMode="auto">
            <a:xfrm>
              <a:off x="6889751" y="609600"/>
              <a:ext cx="17463" cy="33338"/>
            </a:xfrm>
            <a:custGeom>
              <a:avLst/>
              <a:gdLst>
                <a:gd name="T0" fmla="*/ 9 w 11"/>
                <a:gd name="T1" fmla="*/ 0 h 21"/>
                <a:gd name="T2" fmla="*/ 11 w 11"/>
                <a:gd name="T3" fmla="*/ 0 h 21"/>
                <a:gd name="T4" fmla="*/ 11 w 11"/>
                <a:gd name="T5" fmla="*/ 1 h 21"/>
                <a:gd name="T6" fmla="*/ 11 w 11"/>
                <a:gd name="T7" fmla="*/ 21 h 21"/>
                <a:gd name="T8" fmla="*/ 0 w 11"/>
                <a:gd name="T9" fmla="*/ 6 h 21"/>
                <a:gd name="T10" fmla="*/ 0 w 11"/>
                <a:gd name="T11" fmla="*/ 6 h 21"/>
                <a:gd name="T12" fmla="*/ 0 w 11"/>
                <a:gd name="T13" fmla="*/ 5 h 21"/>
                <a:gd name="T14" fmla="*/ 1 w 11"/>
                <a:gd name="T15" fmla="*/ 3 h 21"/>
                <a:gd name="T16" fmla="*/ 1 w 11"/>
                <a:gd name="T17" fmla="*/ 3 h 21"/>
                <a:gd name="T18" fmla="*/ 3 w 11"/>
                <a:gd name="T19" fmla="*/ 5 h 21"/>
                <a:gd name="T20" fmla="*/ 8 w 11"/>
                <a:gd name="T21" fmla="*/ 11 h 21"/>
                <a:gd name="T22" fmla="*/ 8 w 11"/>
                <a:gd name="T23" fmla="*/ 1 h 21"/>
                <a:gd name="T24" fmla="*/ 9 w 11"/>
                <a:gd name="T25" fmla="*/ 0 h 21"/>
                <a:gd name="T26" fmla="*/ 9 w 11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21">
                  <a:moveTo>
                    <a:pt x="9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8" y="11"/>
                  </a:lnTo>
                  <a:lnTo>
                    <a:pt x="8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30"/>
            <p:cNvSpPr>
              <a:spLocks/>
            </p:cNvSpPr>
            <p:nvPr/>
          </p:nvSpPr>
          <p:spPr bwMode="auto">
            <a:xfrm>
              <a:off x="6886576" y="606425"/>
              <a:ext cx="23813" cy="41275"/>
            </a:xfrm>
            <a:custGeom>
              <a:avLst/>
              <a:gdLst>
                <a:gd name="T0" fmla="*/ 11 w 15"/>
                <a:gd name="T1" fmla="*/ 0 h 26"/>
                <a:gd name="T2" fmla="*/ 14 w 15"/>
                <a:gd name="T3" fmla="*/ 2 h 26"/>
                <a:gd name="T4" fmla="*/ 15 w 15"/>
                <a:gd name="T5" fmla="*/ 3 h 26"/>
                <a:gd name="T6" fmla="*/ 15 w 15"/>
                <a:gd name="T7" fmla="*/ 26 h 26"/>
                <a:gd name="T8" fmla="*/ 1 w 15"/>
                <a:gd name="T9" fmla="*/ 9 h 26"/>
                <a:gd name="T10" fmla="*/ 0 w 15"/>
                <a:gd name="T11" fmla="*/ 7 h 26"/>
                <a:gd name="T12" fmla="*/ 1 w 15"/>
                <a:gd name="T13" fmla="*/ 7 h 26"/>
                <a:gd name="T14" fmla="*/ 2 w 15"/>
                <a:gd name="T15" fmla="*/ 4 h 26"/>
                <a:gd name="T16" fmla="*/ 3 w 15"/>
                <a:gd name="T17" fmla="*/ 4 h 26"/>
                <a:gd name="T18" fmla="*/ 5 w 15"/>
                <a:gd name="T19" fmla="*/ 4 h 26"/>
                <a:gd name="T20" fmla="*/ 6 w 15"/>
                <a:gd name="T21" fmla="*/ 5 h 26"/>
                <a:gd name="T22" fmla="*/ 9 w 15"/>
                <a:gd name="T23" fmla="*/ 8 h 26"/>
                <a:gd name="T24" fmla="*/ 9 w 15"/>
                <a:gd name="T25" fmla="*/ 3 h 26"/>
                <a:gd name="T26" fmla="*/ 10 w 15"/>
                <a:gd name="T27" fmla="*/ 2 h 26"/>
                <a:gd name="T28" fmla="*/ 11 w 15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6">
                  <a:moveTo>
                    <a:pt x="11" y="0"/>
                  </a:moveTo>
                  <a:lnTo>
                    <a:pt x="14" y="2"/>
                  </a:lnTo>
                  <a:lnTo>
                    <a:pt x="15" y="3"/>
                  </a:lnTo>
                  <a:lnTo>
                    <a:pt x="15" y="26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6" y="5"/>
                  </a:lnTo>
                  <a:lnTo>
                    <a:pt x="9" y="8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231"/>
            <p:cNvSpPr>
              <a:spLocks/>
            </p:cNvSpPr>
            <p:nvPr/>
          </p:nvSpPr>
          <p:spPr bwMode="auto">
            <a:xfrm>
              <a:off x="6883401" y="620713"/>
              <a:ext cx="23813" cy="11113"/>
            </a:xfrm>
            <a:custGeom>
              <a:avLst/>
              <a:gdLst>
                <a:gd name="T0" fmla="*/ 2 w 15"/>
                <a:gd name="T1" fmla="*/ 0 h 7"/>
                <a:gd name="T2" fmla="*/ 15 w 15"/>
                <a:gd name="T3" fmla="*/ 4 h 7"/>
                <a:gd name="T4" fmla="*/ 15 w 15"/>
                <a:gd name="T5" fmla="*/ 6 h 7"/>
                <a:gd name="T6" fmla="*/ 15 w 15"/>
                <a:gd name="T7" fmla="*/ 7 h 7"/>
                <a:gd name="T8" fmla="*/ 15 w 15"/>
                <a:gd name="T9" fmla="*/ 7 h 7"/>
                <a:gd name="T10" fmla="*/ 13 w 15"/>
                <a:gd name="T11" fmla="*/ 7 h 7"/>
                <a:gd name="T12" fmla="*/ 13 w 15"/>
                <a:gd name="T13" fmla="*/ 7 h 7"/>
                <a:gd name="T14" fmla="*/ 2 w 15"/>
                <a:gd name="T15" fmla="*/ 3 h 7"/>
                <a:gd name="T16" fmla="*/ 0 w 15"/>
                <a:gd name="T17" fmla="*/ 2 h 7"/>
                <a:gd name="T18" fmla="*/ 0 w 15"/>
                <a:gd name="T19" fmla="*/ 0 h 7"/>
                <a:gd name="T20" fmla="*/ 0 w 15"/>
                <a:gd name="T21" fmla="*/ 0 h 7"/>
                <a:gd name="T22" fmla="*/ 2 w 15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7">
                  <a:moveTo>
                    <a:pt x="2" y="0"/>
                  </a:move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232"/>
            <p:cNvSpPr>
              <a:spLocks/>
            </p:cNvSpPr>
            <p:nvPr/>
          </p:nvSpPr>
          <p:spPr bwMode="auto">
            <a:xfrm>
              <a:off x="6881813" y="617538"/>
              <a:ext cx="28575" cy="19050"/>
            </a:xfrm>
            <a:custGeom>
              <a:avLst/>
              <a:gdLst>
                <a:gd name="T0" fmla="*/ 3 w 18"/>
                <a:gd name="T1" fmla="*/ 0 h 12"/>
                <a:gd name="T2" fmla="*/ 4 w 18"/>
                <a:gd name="T3" fmla="*/ 0 h 12"/>
                <a:gd name="T4" fmla="*/ 16 w 18"/>
                <a:gd name="T5" fmla="*/ 5 h 12"/>
                <a:gd name="T6" fmla="*/ 17 w 18"/>
                <a:gd name="T7" fmla="*/ 6 h 12"/>
                <a:gd name="T8" fmla="*/ 18 w 18"/>
                <a:gd name="T9" fmla="*/ 8 h 12"/>
                <a:gd name="T10" fmla="*/ 17 w 18"/>
                <a:gd name="T11" fmla="*/ 9 h 12"/>
                <a:gd name="T12" fmla="*/ 17 w 18"/>
                <a:gd name="T13" fmla="*/ 10 h 12"/>
                <a:gd name="T14" fmla="*/ 14 w 18"/>
                <a:gd name="T15" fmla="*/ 12 h 12"/>
                <a:gd name="T16" fmla="*/ 13 w 18"/>
                <a:gd name="T17" fmla="*/ 10 h 12"/>
                <a:gd name="T18" fmla="*/ 14 w 18"/>
                <a:gd name="T19" fmla="*/ 9 h 12"/>
                <a:gd name="T20" fmla="*/ 13 w 18"/>
                <a:gd name="T21" fmla="*/ 10 h 12"/>
                <a:gd name="T22" fmla="*/ 1 w 18"/>
                <a:gd name="T23" fmla="*/ 6 h 12"/>
                <a:gd name="T24" fmla="*/ 0 w 18"/>
                <a:gd name="T25" fmla="*/ 5 h 12"/>
                <a:gd name="T26" fmla="*/ 0 w 18"/>
                <a:gd name="T27" fmla="*/ 4 h 12"/>
                <a:gd name="T28" fmla="*/ 0 w 18"/>
                <a:gd name="T29" fmla="*/ 2 h 12"/>
                <a:gd name="T30" fmla="*/ 1 w 18"/>
                <a:gd name="T31" fmla="*/ 1 h 12"/>
                <a:gd name="T32" fmla="*/ 3 w 18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2">
                  <a:moveTo>
                    <a:pt x="3" y="0"/>
                  </a:moveTo>
                  <a:lnTo>
                    <a:pt x="4" y="0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233"/>
            <p:cNvSpPr>
              <a:spLocks noEditPoints="1"/>
            </p:cNvSpPr>
            <p:nvPr/>
          </p:nvSpPr>
          <p:spPr bwMode="auto">
            <a:xfrm>
              <a:off x="7010401" y="784225"/>
              <a:ext cx="122238" cy="201613"/>
            </a:xfrm>
            <a:custGeom>
              <a:avLst/>
              <a:gdLst>
                <a:gd name="T0" fmla="*/ 35 w 77"/>
                <a:gd name="T1" fmla="*/ 2 h 127"/>
                <a:gd name="T2" fmla="*/ 24 w 77"/>
                <a:gd name="T3" fmla="*/ 5 h 127"/>
                <a:gd name="T4" fmla="*/ 14 w 77"/>
                <a:gd name="T5" fmla="*/ 10 h 127"/>
                <a:gd name="T6" fmla="*/ 8 w 77"/>
                <a:gd name="T7" fmla="*/ 20 h 127"/>
                <a:gd name="T8" fmla="*/ 4 w 77"/>
                <a:gd name="T9" fmla="*/ 34 h 127"/>
                <a:gd name="T10" fmla="*/ 3 w 77"/>
                <a:gd name="T11" fmla="*/ 52 h 127"/>
                <a:gd name="T12" fmla="*/ 4 w 77"/>
                <a:gd name="T13" fmla="*/ 69 h 127"/>
                <a:gd name="T14" fmla="*/ 7 w 77"/>
                <a:gd name="T15" fmla="*/ 86 h 127"/>
                <a:gd name="T16" fmla="*/ 12 w 77"/>
                <a:gd name="T17" fmla="*/ 100 h 127"/>
                <a:gd name="T18" fmla="*/ 18 w 77"/>
                <a:gd name="T19" fmla="*/ 113 h 127"/>
                <a:gd name="T20" fmla="*/ 26 w 77"/>
                <a:gd name="T21" fmla="*/ 121 h 127"/>
                <a:gd name="T22" fmla="*/ 35 w 77"/>
                <a:gd name="T23" fmla="*/ 124 h 127"/>
                <a:gd name="T24" fmla="*/ 45 w 77"/>
                <a:gd name="T25" fmla="*/ 120 h 127"/>
                <a:gd name="T26" fmla="*/ 54 w 77"/>
                <a:gd name="T27" fmla="*/ 109 h 127"/>
                <a:gd name="T28" fmla="*/ 63 w 77"/>
                <a:gd name="T29" fmla="*/ 95 h 127"/>
                <a:gd name="T30" fmla="*/ 69 w 77"/>
                <a:gd name="T31" fmla="*/ 78 h 127"/>
                <a:gd name="T32" fmla="*/ 73 w 77"/>
                <a:gd name="T33" fmla="*/ 60 h 127"/>
                <a:gd name="T34" fmla="*/ 75 w 77"/>
                <a:gd name="T35" fmla="*/ 41 h 127"/>
                <a:gd name="T36" fmla="*/ 73 w 77"/>
                <a:gd name="T37" fmla="*/ 27 h 127"/>
                <a:gd name="T38" fmla="*/ 69 w 77"/>
                <a:gd name="T39" fmla="*/ 17 h 127"/>
                <a:gd name="T40" fmla="*/ 63 w 77"/>
                <a:gd name="T41" fmla="*/ 9 h 127"/>
                <a:gd name="T42" fmla="*/ 55 w 77"/>
                <a:gd name="T43" fmla="*/ 5 h 127"/>
                <a:gd name="T44" fmla="*/ 46 w 77"/>
                <a:gd name="T45" fmla="*/ 3 h 127"/>
                <a:gd name="T46" fmla="*/ 35 w 77"/>
                <a:gd name="T47" fmla="*/ 2 h 127"/>
                <a:gd name="T48" fmla="*/ 35 w 77"/>
                <a:gd name="T49" fmla="*/ 0 h 127"/>
                <a:gd name="T50" fmla="*/ 46 w 77"/>
                <a:gd name="T51" fmla="*/ 0 h 127"/>
                <a:gd name="T52" fmla="*/ 56 w 77"/>
                <a:gd name="T53" fmla="*/ 2 h 127"/>
                <a:gd name="T54" fmla="*/ 64 w 77"/>
                <a:gd name="T55" fmla="*/ 7 h 127"/>
                <a:gd name="T56" fmla="*/ 72 w 77"/>
                <a:gd name="T57" fmla="*/ 15 h 127"/>
                <a:gd name="T58" fmla="*/ 76 w 77"/>
                <a:gd name="T59" fmla="*/ 26 h 127"/>
                <a:gd name="T60" fmla="*/ 77 w 77"/>
                <a:gd name="T61" fmla="*/ 41 h 127"/>
                <a:gd name="T62" fmla="*/ 76 w 77"/>
                <a:gd name="T63" fmla="*/ 60 h 127"/>
                <a:gd name="T64" fmla="*/ 72 w 77"/>
                <a:gd name="T65" fmla="*/ 78 h 127"/>
                <a:gd name="T66" fmla="*/ 66 w 77"/>
                <a:gd name="T67" fmla="*/ 96 h 127"/>
                <a:gd name="T68" fmla="*/ 56 w 77"/>
                <a:gd name="T69" fmla="*/ 112 h 127"/>
                <a:gd name="T70" fmla="*/ 46 w 77"/>
                <a:gd name="T71" fmla="*/ 123 h 127"/>
                <a:gd name="T72" fmla="*/ 35 w 77"/>
                <a:gd name="T73" fmla="*/ 127 h 127"/>
                <a:gd name="T74" fmla="*/ 24 w 77"/>
                <a:gd name="T75" fmla="*/ 123 h 127"/>
                <a:gd name="T76" fmla="*/ 16 w 77"/>
                <a:gd name="T77" fmla="*/ 115 h 127"/>
                <a:gd name="T78" fmla="*/ 9 w 77"/>
                <a:gd name="T79" fmla="*/ 102 h 127"/>
                <a:gd name="T80" fmla="*/ 3 w 77"/>
                <a:gd name="T81" fmla="*/ 78 h 127"/>
                <a:gd name="T82" fmla="*/ 0 w 77"/>
                <a:gd name="T83" fmla="*/ 52 h 127"/>
                <a:gd name="T84" fmla="*/ 1 w 77"/>
                <a:gd name="T85" fmla="*/ 36 h 127"/>
                <a:gd name="T86" fmla="*/ 4 w 77"/>
                <a:gd name="T87" fmla="*/ 23 h 127"/>
                <a:gd name="T88" fmla="*/ 9 w 77"/>
                <a:gd name="T89" fmla="*/ 13 h 127"/>
                <a:gd name="T90" fmla="*/ 16 w 77"/>
                <a:gd name="T91" fmla="*/ 5 h 127"/>
                <a:gd name="T92" fmla="*/ 25 w 77"/>
                <a:gd name="T93" fmla="*/ 1 h 127"/>
                <a:gd name="T94" fmla="*/ 35 w 77"/>
                <a:gd name="T9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7" h="127">
                  <a:moveTo>
                    <a:pt x="35" y="2"/>
                  </a:moveTo>
                  <a:lnTo>
                    <a:pt x="24" y="5"/>
                  </a:lnTo>
                  <a:lnTo>
                    <a:pt x="14" y="10"/>
                  </a:lnTo>
                  <a:lnTo>
                    <a:pt x="8" y="20"/>
                  </a:lnTo>
                  <a:lnTo>
                    <a:pt x="4" y="34"/>
                  </a:lnTo>
                  <a:lnTo>
                    <a:pt x="3" y="52"/>
                  </a:lnTo>
                  <a:lnTo>
                    <a:pt x="4" y="69"/>
                  </a:lnTo>
                  <a:lnTo>
                    <a:pt x="7" y="86"/>
                  </a:lnTo>
                  <a:lnTo>
                    <a:pt x="12" y="100"/>
                  </a:lnTo>
                  <a:lnTo>
                    <a:pt x="18" y="113"/>
                  </a:lnTo>
                  <a:lnTo>
                    <a:pt x="26" y="121"/>
                  </a:lnTo>
                  <a:lnTo>
                    <a:pt x="35" y="124"/>
                  </a:lnTo>
                  <a:lnTo>
                    <a:pt x="45" y="120"/>
                  </a:lnTo>
                  <a:lnTo>
                    <a:pt x="54" y="109"/>
                  </a:lnTo>
                  <a:lnTo>
                    <a:pt x="63" y="95"/>
                  </a:lnTo>
                  <a:lnTo>
                    <a:pt x="69" y="78"/>
                  </a:lnTo>
                  <a:lnTo>
                    <a:pt x="73" y="60"/>
                  </a:lnTo>
                  <a:lnTo>
                    <a:pt x="75" y="41"/>
                  </a:lnTo>
                  <a:lnTo>
                    <a:pt x="73" y="27"/>
                  </a:lnTo>
                  <a:lnTo>
                    <a:pt x="69" y="17"/>
                  </a:lnTo>
                  <a:lnTo>
                    <a:pt x="63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35" y="2"/>
                  </a:lnTo>
                  <a:close/>
                  <a:moveTo>
                    <a:pt x="35" y="0"/>
                  </a:moveTo>
                  <a:lnTo>
                    <a:pt x="46" y="0"/>
                  </a:lnTo>
                  <a:lnTo>
                    <a:pt x="56" y="2"/>
                  </a:lnTo>
                  <a:lnTo>
                    <a:pt x="64" y="7"/>
                  </a:lnTo>
                  <a:lnTo>
                    <a:pt x="72" y="15"/>
                  </a:lnTo>
                  <a:lnTo>
                    <a:pt x="76" y="26"/>
                  </a:lnTo>
                  <a:lnTo>
                    <a:pt x="77" y="41"/>
                  </a:lnTo>
                  <a:lnTo>
                    <a:pt x="76" y="60"/>
                  </a:lnTo>
                  <a:lnTo>
                    <a:pt x="72" y="78"/>
                  </a:lnTo>
                  <a:lnTo>
                    <a:pt x="66" y="96"/>
                  </a:lnTo>
                  <a:lnTo>
                    <a:pt x="56" y="112"/>
                  </a:lnTo>
                  <a:lnTo>
                    <a:pt x="46" y="123"/>
                  </a:lnTo>
                  <a:lnTo>
                    <a:pt x="35" y="127"/>
                  </a:lnTo>
                  <a:lnTo>
                    <a:pt x="24" y="123"/>
                  </a:lnTo>
                  <a:lnTo>
                    <a:pt x="16" y="115"/>
                  </a:lnTo>
                  <a:lnTo>
                    <a:pt x="9" y="102"/>
                  </a:lnTo>
                  <a:lnTo>
                    <a:pt x="3" y="78"/>
                  </a:lnTo>
                  <a:lnTo>
                    <a:pt x="0" y="52"/>
                  </a:lnTo>
                  <a:lnTo>
                    <a:pt x="1" y="36"/>
                  </a:lnTo>
                  <a:lnTo>
                    <a:pt x="4" y="23"/>
                  </a:lnTo>
                  <a:lnTo>
                    <a:pt x="9" y="13"/>
                  </a:lnTo>
                  <a:lnTo>
                    <a:pt x="16" y="5"/>
                  </a:lnTo>
                  <a:lnTo>
                    <a:pt x="25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234"/>
            <p:cNvSpPr>
              <a:spLocks noEditPoints="1"/>
            </p:cNvSpPr>
            <p:nvPr/>
          </p:nvSpPr>
          <p:spPr bwMode="auto">
            <a:xfrm>
              <a:off x="7008813" y="781050"/>
              <a:ext cx="128588" cy="206375"/>
            </a:xfrm>
            <a:custGeom>
              <a:avLst/>
              <a:gdLst>
                <a:gd name="T0" fmla="*/ 36 w 81"/>
                <a:gd name="T1" fmla="*/ 5 h 130"/>
                <a:gd name="T2" fmla="*/ 25 w 81"/>
                <a:gd name="T3" fmla="*/ 8 h 130"/>
                <a:gd name="T4" fmla="*/ 17 w 81"/>
                <a:gd name="T5" fmla="*/ 13 h 130"/>
                <a:gd name="T6" fmla="*/ 10 w 81"/>
                <a:gd name="T7" fmla="*/ 22 h 130"/>
                <a:gd name="T8" fmla="*/ 6 w 81"/>
                <a:gd name="T9" fmla="*/ 36 h 130"/>
                <a:gd name="T10" fmla="*/ 5 w 81"/>
                <a:gd name="T11" fmla="*/ 54 h 130"/>
                <a:gd name="T12" fmla="*/ 5 w 81"/>
                <a:gd name="T13" fmla="*/ 54 h 130"/>
                <a:gd name="T14" fmla="*/ 6 w 81"/>
                <a:gd name="T15" fmla="*/ 71 h 130"/>
                <a:gd name="T16" fmla="*/ 9 w 81"/>
                <a:gd name="T17" fmla="*/ 88 h 130"/>
                <a:gd name="T18" fmla="*/ 14 w 81"/>
                <a:gd name="T19" fmla="*/ 102 h 130"/>
                <a:gd name="T20" fmla="*/ 19 w 81"/>
                <a:gd name="T21" fmla="*/ 114 h 130"/>
                <a:gd name="T22" fmla="*/ 27 w 81"/>
                <a:gd name="T23" fmla="*/ 122 h 130"/>
                <a:gd name="T24" fmla="*/ 35 w 81"/>
                <a:gd name="T25" fmla="*/ 125 h 130"/>
                <a:gd name="T26" fmla="*/ 36 w 81"/>
                <a:gd name="T27" fmla="*/ 125 h 130"/>
                <a:gd name="T28" fmla="*/ 36 w 81"/>
                <a:gd name="T29" fmla="*/ 125 h 130"/>
                <a:gd name="T30" fmla="*/ 44 w 81"/>
                <a:gd name="T31" fmla="*/ 121 h 130"/>
                <a:gd name="T32" fmla="*/ 53 w 81"/>
                <a:gd name="T33" fmla="*/ 111 h 130"/>
                <a:gd name="T34" fmla="*/ 63 w 81"/>
                <a:gd name="T35" fmla="*/ 97 h 130"/>
                <a:gd name="T36" fmla="*/ 64 w 81"/>
                <a:gd name="T37" fmla="*/ 97 h 130"/>
                <a:gd name="T38" fmla="*/ 63 w 81"/>
                <a:gd name="T39" fmla="*/ 97 h 130"/>
                <a:gd name="T40" fmla="*/ 69 w 81"/>
                <a:gd name="T41" fmla="*/ 79 h 130"/>
                <a:gd name="T42" fmla="*/ 73 w 81"/>
                <a:gd name="T43" fmla="*/ 60 h 130"/>
                <a:gd name="T44" fmla="*/ 74 w 81"/>
                <a:gd name="T45" fmla="*/ 43 h 130"/>
                <a:gd name="T46" fmla="*/ 74 w 81"/>
                <a:gd name="T47" fmla="*/ 43 h 130"/>
                <a:gd name="T48" fmla="*/ 74 w 81"/>
                <a:gd name="T49" fmla="*/ 43 h 130"/>
                <a:gd name="T50" fmla="*/ 73 w 81"/>
                <a:gd name="T51" fmla="*/ 29 h 130"/>
                <a:gd name="T52" fmla="*/ 69 w 81"/>
                <a:gd name="T53" fmla="*/ 19 h 130"/>
                <a:gd name="T54" fmla="*/ 63 w 81"/>
                <a:gd name="T55" fmla="*/ 12 h 130"/>
                <a:gd name="T56" fmla="*/ 51 w 81"/>
                <a:gd name="T57" fmla="*/ 7 h 130"/>
                <a:gd name="T58" fmla="*/ 36 w 81"/>
                <a:gd name="T59" fmla="*/ 5 h 130"/>
                <a:gd name="T60" fmla="*/ 35 w 81"/>
                <a:gd name="T61" fmla="*/ 0 h 130"/>
                <a:gd name="T62" fmla="*/ 36 w 81"/>
                <a:gd name="T63" fmla="*/ 0 h 130"/>
                <a:gd name="T64" fmla="*/ 47 w 81"/>
                <a:gd name="T65" fmla="*/ 0 h 130"/>
                <a:gd name="T66" fmla="*/ 57 w 81"/>
                <a:gd name="T67" fmla="*/ 3 h 130"/>
                <a:gd name="T68" fmla="*/ 67 w 81"/>
                <a:gd name="T69" fmla="*/ 8 h 130"/>
                <a:gd name="T70" fmla="*/ 74 w 81"/>
                <a:gd name="T71" fmla="*/ 16 h 130"/>
                <a:gd name="T72" fmla="*/ 78 w 81"/>
                <a:gd name="T73" fmla="*/ 28 h 130"/>
                <a:gd name="T74" fmla="*/ 81 w 81"/>
                <a:gd name="T75" fmla="*/ 43 h 130"/>
                <a:gd name="T76" fmla="*/ 81 w 81"/>
                <a:gd name="T77" fmla="*/ 43 h 130"/>
                <a:gd name="T78" fmla="*/ 78 w 81"/>
                <a:gd name="T79" fmla="*/ 62 h 130"/>
                <a:gd name="T80" fmla="*/ 74 w 81"/>
                <a:gd name="T81" fmla="*/ 81 h 130"/>
                <a:gd name="T82" fmla="*/ 68 w 81"/>
                <a:gd name="T83" fmla="*/ 100 h 130"/>
                <a:gd name="T84" fmla="*/ 61 w 81"/>
                <a:gd name="T85" fmla="*/ 111 h 130"/>
                <a:gd name="T86" fmla="*/ 53 w 81"/>
                <a:gd name="T87" fmla="*/ 121 h 130"/>
                <a:gd name="T88" fmla="*/ 46 w 81"/>
                <a:gd name="T89" fmla="*/ 127 h 130"/>
                <a:gd name="T90" fmla="*/ 36 w 81"/>
                <a:gd name="T91" fmla="*/ 130 h 130"/>
                <a:gd name="T92" fmla="*/ 25 w 81"/>
                <a:gd name="T93" fmla="*/ 126 h 130"/>
                <a:gd name="T94" fmla="*/ 15 w 81"/>
                <a:gd name="T95" fmla="*/ 118 h 130"/>
                <a:gd name="T96" fmla="*/ 8 w 81"/>
                <a:gd name="T97" fmla="*/ 105 h 130"/>
                <a:gd name="T98" fmla="*/ 1 w 81"/>
                <a:gd name="T99" fmla="*/ 80 h 130"/>
                <a:gd name="T100" fmla="*/ 0 w 81"/>
                <a:gd name="T101" fmla="*/ 54 h 130"/>
                <a:gd name="T102" fmla="*/ 0 w 81"/>
                <a:gd name="T103" fmla="*/ 38 h 130"/>
                <a:gd name="T104" fmla="*/ 4 w 81"/>
                <a:gd name="T105" fmla="*/ 25 h 130"/>
                <a:gd name="T106" fmla="*/ 9 w 81"/>
                <a:gd name="T107" fmla="*/ 13 h 130"/>
                <a:gd name="T108" fmla="*/ 15 w 81"/>
                <a:gd name="T109" fmla="*/ 7 h 130"/>
                <a:gd name="T110" fmla="*/ 25 w 81"/>
                <a:gd name="T111" fmla="*/ 2 h 130"/>
                <a:gd name="T112" fmla="*/ 35 w 81"/>
                <a:gd name="T11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30">
                  <a:moveTo>
                    <a:pt x="36" y="5"/>
                  </a:moveTo>
                  <a:lnTo>
                    <a:pt x="25" y="8"/>
                  </a:lnTo>
                  <a:lnTo>
                    <a:pt x="17" y="13"/>
                  </a:lnTo>
                  <a:lnTo>
                    <a:pt x="10" y="22"/>
                  </a:lnTo>
                  <a:lnTo>
                    <a:pt x="6" y="36"/>
                  </a:lnTo>
                  <a:lnTo>
                    <a:pt x="5" y="54"/>
                  </a:lnTo>
                  <a:lnTo>
                    <a:pt x="5" y="54"/>
                  </a:lnTo>
                  <a:lnTo>
                    <a:pt x="6" y="71"/>
                  </a:lnTo>
                  <a:lnTo>
                    <a:pt x="9" y="88"/>
                  </a:lnTo>
                  <a:lnTo>
                    <a:pt x="14" y="102"/>
                  </a:lnTo>
                  <a:lnTo>
                    <a:pt x="19" y="114"/>
                  </a:lnTo>
                  <a:lnTo>
                    <a:pt x="27" y="122"/>
                  </a:lnTo>
                  <a:lnTo>
                    <a:pt x="35" y="125"/>
                  </a:lnTo>
                  <a:lnTo>
                    <a:pt x="36" y="125"/>
                  </a:lnTo>
                  <a:lnTo>
                    <a:pt x="36" y="125"/>
                  </a:lnTo>
                  <a:lnTo>
                    <a:pt x="44" y="121"/>
                  </a:lnTo>
                  <a:lnTo>
                    <a:pt x="53" y="111"/>
                  </a:lnTo>
                  <a:lnTo>
                    <a:pt x="63" y="97"/>
                  </a:lnTo>
                  <a:lnTo>
                    <a:pt x="64" y="97"/>
                  </a:lnTo>
                  <a:lnTo>
                    <a:pt x="63" y="97"/>
                  </a:lnTo>
                  <a:lnTo>
                    <a:pt x="69" y="79"/>
                  </a:lnTo>
                  <a:lnTo>
                    <a:pt x="73" y="60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3" y="29"/>
                  </a:lnTo>
                  <a:lnTo>
                    <a:pt x="69" y="19"/>
                  </a:lnTo>
                  <a:lnTo>
                    <a:pt x="63" y="12"/>
                  </a:lnTo>
                  <a:lnTo>
                    <a:pt x="51" y="7"/>
                  </a:lnTo>
                  <a:lnTo>
                    <a:pt x="36" y="5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7" y="0"/>
                  </a:lnTo>
                  <a:lnTo>
                    <a:pt x="57" y="3"/>
                  </a:lnTo>
                  <a:lnTo>
                    <a:pt x="67" y="8"/>
                  </a:lnTo>
                  <a:lnTo>
                    <a:pt x="74" y="16"/>
                  </a:lnTo>
                  <a:lnTo>
                    <a:pt x="78" y="28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78" y="62"/>
                  </a:lnTo>
                  <a:lnTo>
                    <a:pt x="74" y="81"/>
                  </a:lnTo>
                  <a:lnTo>
                    <a:pt x="68" y="100"/>
                  </a:lnTo>
                  <a:lnTo>
                    <a:pt x="61" y="111"/>
                  </a:lnTo>
                  <a:lnTo>
                    <a:pt x="53" y="121"/>
                  </a:lnTo>
                  <a:lnTo>
                    <a:pt x="46" y="127"/>
                  </a:lnTo>
                  <a:lnTo>
                    <a:pt x="36" y="130"/>
                  </a:lnTo>
                  <a:lnTo>
                    <a:pt x="25" y="126"/>
                  </a:lnTo>
                  <a:lnTo>
                    <a:pt x="15" y="118"/>
                  </a:lnTo>
                  <a:lnTo>
                    <a:pt x="8" y="105"/>
                  </a:lnTo>
                  <a:lnTo>
                    <a:pt x="1" y="80"/>
                  </a:lnTo>
                  <a:lnTo>
                    <a:pt x="0" y="54"/>
                  </a:lnTo>
                  <a:lnTo>
                    <a:pt x="0" y="38"/>
                  </a:lnTo>
                  <a:lnTo>
                    <a:pt x="4" y="25"/>
                  </a:lnTo>
                  <a:lnTo>
                    <a:pt x="9" y="13"/>
                  </a:lnTo>
                  <a:lnTo>
                    <a:pt x="15" y="7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239"/>
            <p:cNvSpPr>
              <a:spLocks noEditPoints="1"/>
            </p:cNvSpPr>
            <p:nvPr/>
          </p:nvSpPr>
          <p:spPr bwMode="auto">
            <a:xfrm>
              <a:off x="7045326" y="788988"/>
              <a:ext cx="42863" cy="152400"/>
            </a:xfrm>
            <a:custGeom>
              <a:avLst/>
              <a:gdLst>
                <a:gd name="T0" fmla="*/ 15 w 27"/>
                <a:gd name="T1" fmla="*/ 10 h 96"/>
                <a:gd name="T2" fmla="*/ 3 w 27"/>
                <a:gd name="T3" fmla="*/ 74 h 96"/>
                <a:gd name="T4" fmla="*/ 15 w 27"/>
                <a:gd name="T5" fmla="*/ 89 h 96"/>
                <a:gd name="T6" fmla="*/ 23 w 27"/>
                <a:gd name="T7" fmla="*/ 71 h 96"/>
                <a:gd name="T8" fmla="*/ 15 w 27"/>
                <a:gd name="T9" fmla="*/ 10 h 96"/>
                <a:gd name="T10" fmla="*/ 13 w 27"/>
                <a:gd name="T11" fmla="*/ 0 h 96"/>
                <a:gd name="T12" fmla="*/ 16 w 27"/>
                <a:gd name="T13" fmla="*/ 0 h 96"/>
                <a:gd name="T14" fmla="*/ 27 w 27"/>
                <a:gd name="T15" fmla="*/ 71 h 96"/>
                <a:gd name="T16" fmla="*/ 15 w 27"/>
                <a:gd name="T17" fmla="*/ 96 h 96"/>
                <a:gd name="T18" fmla="*/ 0 w 27"/>
                <a:gd name="T19" fmla="*/ 75 h 96"/>
                <a:gd name="T20" fmla="*/ 0 w 27"/>
                <a:gd name="T21" fmla="*/ 75 h 96"/>
                <a:gd name="T22" fmla="*/ 13 w 27"/>
                <a:gd name="T2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96">
                  <a:moveTo>
                    <a:pt x="15" y="10"/>
                  </a:moveTo>
                  <a:lnTo>
                    <a:pt x="3" y="74"/>
                  </a:lnTo>
                  <a:lnTo>
                    <a:pt x="15" y="89"/>
                  </a:lnTo>
                  <a:lnTo>
                    <a:pt x="23" y="71"/>
                  </a:lnTo>
                  <a:lnTo>
                    <a:pt x="15" y="10"/>
                  </a:lnTo>
                  <a:close/>
                  <a:moveTo>
                    <a:pt x="13" y="0"/>
                  </a:moveTo>
                  <a:lnTo>
                    <a:pt x="16" y="0"/>
                  </a:lnTo>
                  <a:lnTo>
                    <a:pt x="27" y="71"/>
                  </a:lnTo>
                  <a:lnTo>
                    <a:pt x="15" y="96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240"/>
            <p:cNvSpPr>
              <a:spLocks noEditPoints="1"/>
            </p:cNvSpPr>
            <p:nvPr/>
          </p:nvSpPr>
          <p:spPr bwMode="auto">
            <a:xfrm>
              <a:off x="7042151" y="787400"/>
              <a:ext cx="47625" cy="158750"/>
            </a:xfrm>
            <a:custGeom>
              <a:avLst/>
              <a:gdLst>
                <a:gd name="T0" fmla="*/ 17 w 30"/>
                <a:gd name="T1" fmla="*/ 21 h 100"/>
                <a:gd name="T2" fmla="*/ 6 w 30"/>
                <a:gd name="T3" fmla="*/ 75 h 100"/>
                <a:gd name="T4" fmla="*/ 17 w 30"/>
                <a:gd name="T5" fmla="*/ 88 h 100"/>
                <a:gd name="T6" fmla="*/ 23 w 30"/>
                <a:gd name="T7" fmla="*/ 72 h 100"/>
                <a:gd name="T8" fmla="*/ 17 w 30"/>
                <a:gd name="T9" fmla="*/ 21 h 100"/>
                <a:gd name="T10" fmla="*/ 17 w 30"/>
                <a:gd name="T11" fmla="*/ 3 h 100"/>
                <a:gd name="T12" fmla="*/ 15 w 30"/>
                <a:gd name="T13" fmla="*/ 11 h 100"/>
                <a:gd name="T14" fmla="*/ 18 w 30"/>
                <a:gd name="T15" fmla="*/ 11 h 100"/>
                <a:gd name="T16" fmla="*/ 17 w 30"/>
                <a:gd name="T17" fmla="*/ 3 h 100"/>
                <a:gd name="T18" fmla="*/ 17 w 30"/>
                <a:gd name="T19" fmla="*/ 3 h 100"/>
                <a:gd name="T20" fmla="*/ 14 w 30"/>
                <a:gd name="T21" fmla="*/ 0 h 100"/>
                <a:gd name="T22" fmla="*/ 19 w 30"/>
                <a:gd name="T23" fmla="*/ 0 h 100"/>
                <a:gd name="T24" fmla="*/ 30 w 30"/>
                <a:gd name="T25" fmla="*/ 73 h 100"/>
                <a:gd name="T26" fmla="*/ 17 w 30"/>
                <a:gd name="T27" fmla="*/ 100 h 100"/>
                <a:gd name="T28" fmla="*/ 1 w 30"/>
                <a:gd name="T29" fmla="*/ 77 h 100"/>
                <a:gd name="T30" fmla="*/ 2 w 30"/>
                <a:gd name="T31" fmla="*/ 76 h 100"/>
                <a:gd name="T32" fmla="*/ 1 w 30"/>
                <a:gd name="T33" fmla="*/ 77 h 100"/>
                <a:gd name="T34" fmla="*/ 0 w 30"/>
                <a:gd name="T35" fmla="*/ 76 h 100"/>
                <a:gd name="T36" fmla="*/ 14 w 30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00">
                  <a:moveTo>
                    <a:pt x="17" y="21"/>
                  </a:moveTo>
                  <a:lnTo>
                    <a:pt x="6" y="75"/>
                  </a:lnTo>
                  <a:lnTo>
                    <a:pt x="17" y="88"/>
                  </a:lnTo>
                  <a:lnTo>
                    <a:pt x="23" y="72"/>
                  </a:lnTo>
                  <a:lnTo>
                    <a:pt x="17" y="21"/>
                  </a:lnTo>
                  <a:close/>
                  <a:moveTo>
                    <a:pt x="17" y="3"/>
                  </a:moveTo>
                  <a:lnTo>
                    <a:pt x="15" y="11"/>
                  </a:lnTo>
                  <a:lnTo>
                    <a:pt x="18" y="11"/>
                  </a:lnTo>
                  <a:lnTo>
                    <a:pt x="17" y="3"/>
                  </a:lnTo>
                  <a:lnTo>
                    <a:pt x="17" y="3"/>
                  </a:lnTo>
                  <a:close/>
                  <a:moveTo>
                    <a:pt x="14" y="0"/>
                  </a:moveTo>
                  <a:lnTo>
                    <a:pt x="19" y="0"/>
                  </a:lnTo>
                  <a:lnTo>
                    <a:pt x="30" y="73"/>
                  </a:lnTo>
                  <a:lnTo>
                    <a:pt x="17" y="100"/>
                  </a:lnTo>
                  <a:lnTo>
                    <a:pt x="1" y="77"/>
                  </a:lnTo>
                  <a:lnTo>
                    <a:pt x="2" y="76"/>
                  </a:lnTo>
                  <a:lnTo>
                    <a:pt x="1" y="77"/>
                  </a:lnTo>
                  <a:lnTo>
                    <a:pt x="0" y="7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241"/>
            <p:cNvSpPr>
              <a:spLocks/>
            </p:cNvSpPr>
            <p:nvPr/>
          </p:nvSpPr>
          <p:spPr bwMode="auto">
            <a:xfrm>
              <a:off x="7035801" y="981075"/>
              <a:ext cx="39688" cy="227013"/>
            </a:xfrm>
            <a:custGeom>
              <a:avLst/>
              <a:gdLst>
                <a:gd name="T0" fmla="*/ 12 w 25"/>
                <a:gd name="T1" fmla="*/ 0 h 143"/>
                <a:gd name="T2" fmla="*/ 13 w 25"/>
                <a:gd name="T3" fmla="*/ 0 h 143"/>
                <a:gd name="T4" fmla="*/ 13 w 25"/>
                <a:gd name="T5" fmla="*/ 1 h 143"/>
                <a:gd name="T6" fmla="*/ 25 w 25"/>
                <a:gd name="T7" fmla="*/ 133 h 143"/>
                <a:gd name="T8" fmla="*/ 25 w 25"/>
                <a:gd name="T9" fmla="*/ 135 h 143"/>
                <a:gd name="T10" fmla="*/ 25 w 25"/>
                <a:gd name="T11" fmla="*/ 135 h 143"/>
                <a:gd name="T12" fmla="*/ 23 w 25"/>
                <a:gd name="T13" fmla="*/ 136 h 143"/>
                <a:gd name="T14" fmla="*/ 22 w 25"/>
                <a:gd name="T15" fmla="*/ 139 h 143"/>
                <a:gd name="T16" fmla="*/ 21 w 25"/>
                <a:gd name="T17" fmla="*/ 140 h 143"/>
                <a:gd name="T18" fmla="*/ 19 w 25"/>
                <a:gd name="T19" fmla="*/ 143 h 143"/>
                <a:gd name="T20" fmla="*/ 17 w 25"/>
                <a:gd name="T21" fmla="*/ 143 h 143"/>
                <a:gd name="T22" fmla="*/ 13 w 25"/>
                <a:gd name="T23" fmla="*/ 143 h 143"/>
                <a:gd name="T24" fmla="*/ 10 w 25"/>
                <a:gd name="T25" fmla="*/ 143 h 143"/>
                <a:gd name="T26" fmla="*/ 6 w 25"/>
                <a:gd name="T27" fmla="*/ 143 h 143"/>
                <a:gd name="T28" fmla="*/ 4 w 25"/>
                <a:gd name="T29" fmla="*/ 143 h 143"/>
                <a:gd name="T30" fmla="*/ 1 w 25"/>
                <a:gd name="T31" fmla="*/ 143 h 143"/>
                <a:gd name="T32" fmla="*/ 1 w 25"/>
                <a:gd name="T33" fmla="*/ 143 h 143"/>
                <a:gd name="T34" fmla="*/ 0 w 25"/>
                <a:gd name="T35" fmla="*/ 141 h 143"/>
                <a:gd name="T36" fmla="*/ 0 w 25"/>
                <a:gd name="T37" fmla="*/ 141 h 143"/>
                <a:gd name="T38" fmla="*/ 0 w 25"/>
                <a:gd name="T39" fmla="*/ 140 h 143"/>
                <a:gd name="T40" fmla="*/ 1 w 25"/>
                <a:gd name="T41" fmla="*/ 140 h 143"/>
                <a:gd name="T42" fmla="*/ 2 w 25"/>
                <a:gd name="T43" fmla="*/ 140 h 143"/>
                <a:gd name="T44" fmla="*/ 4 w 25"/>
                <a:gd name="T45" fmla="*/ 140 h 143"/>
                <a:gd name="T46" fmla="*/ 6 w 25"/>
                <a:gd name="T47" fmla="*/ 140 h 143"/>
                <a:gd name="T48" fmla="*/ 10 w 25"/>
                <a:gd name="T49" fmla="*/ 140 h 143"/>
                <a:gd name="T50" fmla="*/ 13 w 25"/>
                <a:gd name="T51" fmla="*/ 140 h 143"/>
                <a:gd name="T52" fmla="*/ 17 w 25"/>
                <a:gd name="T53" fmla="*/ 140 h 143"/>
                <a:gd name="T54" fmla="*/ 18 w 25"/>
                <a:gd name="T55" fmla="*/ 140 h 143"/>
                <a:gd name="T56" fmla="*/ 18 w 25"/>
                <a:gd name="T57" fmla="*/ 140 h 143"/>
                <a:gd name="T58" fmla="*/ 19 w 25"/>
                <a:gd name="T59" fmla="*/ 139 h 143"/>
                <a:gd name="T60" fmla="*/ 21 w 25"/>
                <a:gd name="T61" fmla="*/ 136 h 143"/>
                <a:gd name="T62" fmla="*/ 21 w 25"/>
                <a:gd name="T63" fmla="*/ 135 h 143"/>
                <a:gd name="T64" fmla="*/ 22 w 25"/>
                <a:gd name="T65" fmla="*/ 133 h 143"/>
                <a:gd name="T66" fmla="*/ 10 w 25"/>
                <a:gd name="T67" fmla="*/ 1 h 143"/>
                <a:gd name="T68" fmla="*/ 10 w 25"/>
                <a:gd name="T69" fmla="*/ 1 h 143"/>
                <a:gd name="T70" fmla="*/ 10 w 25"/>
                <a:gd name="T71" fmla="*/ 0 h 143"/>
                <a:gd name="T72" fmla="*/ 12 w 25"/>
                <a:gd name="T7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143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25" y="133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6"/>
                  </a:lnTo>
                  <a:lnTo>
                    <a:pt x="22" y="139"/>
                  </a:lnTo>
                  <a:lnTo>
                    <a:pt x="21" y="140"/>
                  </a:lnTo>
                  <a:lnTo>
                    <a:pt x="19" y="143"/>
                  </a:lnTo>
                  <a:lnTo>
                    <a:pt x="17" y="143"/>
                  </a:lnTo>
                  <a:lnTo>
                    <a:pt x="13" y="143"/>
                  </a:lnTo>
                  <a:lnTo>
                    <a:pt x="10" y="143"/>
                  </a:lnTo>
                  <a:lnTo>
                    <a:pt x="6" y="143"/>
                  </a:lnTo>
                  <a:lnTo>
                    <a:pt x="4" y="143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1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10" y="140"/>
                  </a:lnTo>
                  <a:lnTo>
                    <a:pt x="13" y="140"/>
                  </a:lnTo>
                  <a:lnTo>
                    <a:pt x="17" y="140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9" y="139"/>
                  </a:lnTo>
                  <a:lnTo>
                    <a:pt x="21" y="136"/>
                  </a:lnTo>
                  <a:lnTo>
                    <a:pt x="21" y="135"/>
                  </a:lnTo>
                  <a:lnTo>
                    <a:pt x="22" y="133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242"/>
            <p:cNvSpPr>
              <a:spLocks noEditPoints="1"/>
            </p:cNvSpPr>
            <p:nvPr/>
          </p:nvSpPr>
          <p:spPr bwMode="auto">
            <a:xfrm>
              <a:off x="7032626" y="979488"/>
              <a:ext cx="44450" cy="230188"/>
            </a:xfrm>
            <a:custGeom>
              <a:avLst/>
              <a:gdLst>
                <a:gd name="T0" fmla="*/ 20 w 28"/>
                <a:gd name="T1" fmla="*/ 141 h 145"/>
                <a:gd name="T2" fmla="*/ 20 w 28"/>
                <a:gd name="T3" fmla="*/ 142 h 145"/>
                <a:gd name="T4" fmla="*/ 20 w 28"/>
                <a:gd name="T5" fmla="*/ 142 h 145"/>
                <a:gd name="T6" fmla="*/ 21 w 28"/>
                <a:gd name="T7" fmla="*/ 142 h 145"/>
                <a:gd name="T8" fmla="*/ 20 w 28"/>
                <a:gd name="T9" fmla="*/ 141 h 145"/>
                <a:gd name="T10" fmla="*/ 14 w 28"/>
                <a:gd name="T11" fmla="*/ 2 h 145"/>
                <a:gd name="T12" fmla="*/ 14 w 28"/>
                <a:gd name="T13" fmla="*/ 2 h 145"/>
                <a:gd name="T14" fmla="*/ 14 w 28"/>
                <a:gd name="T15" fmla="*/ 2 h 145"/>
                <a:gd name="T16" fmla="*/ 14 w 28"/>
                <a:gd name="T17" fmla="*/ 2 h 145"/>
                <a:gd name="T18" fmla="*/ 14 w 28"/>
                <a:gd name="T19" fmla="*/ 0 h 145"/>
                <a:gd name="T20" fmla="*/ 15 w 28"/>
                <a:gd name="T21" fmla="*/ 0 h 145"/>
                <a:gd name="T22" fmla="*/ 16 w 28"/>
                <a:gd name="T23" fmla="*/ 2 h 145"/>
                <a:gd name="T24" fmla="*/ 28 w 28"/>
                <a:gd name="T25" fmla="*/ 136 h 145"/>
                <a:gd name="T26" fmla="*/ 28 w 28"/>
                <a:gd name="T27" fmla="*/ 136 h 145"/>
                <a:gd name="T28" fmla="*/ 28 w 28"/>
                <a:gd name="T29" fmla="*/ 136 h 145"/>
                <a:gd name="T30" fmla="*/ 28 w 28"/>
                <a:gd name="T31" fmla="*/ 136 h 145"/>
                <a:gd name="T32" fmla="*/ 27 w 28"/>
                <a:gd name="T33" fmla="*/ 137 h 145"/>
                <a:gd name="T34" fmla="*/ 27 w 28"/>
                <a:gd name="T35" fmla="*/ 140 h 145"/>
                <a:gd name="T36" fmla="*/ 25 w 28"/>
                <a:gd name="T37" fmla="*/ 142 h 145"/>
                <a:gd name="T38" fmla="*/ 23 w 28"/>
                <a:gd name="T39" fmla="*/ 145 h 145"/>
                <a:gd name="T40" fmla="*/ 19 w 28"/>
                <a:gd name="T41" fmla="*/ 145 h 145"/>
                <a:gd name="T42" fmla="*/ 15 w 28"/>
                <a:gd name="T43" fmla="*/ 145 h 145"/>
                <a:gd name="T44" fmla="*/ 11 w 28"/>
                <a:gd name="T45" fmla="*/ 145 h 145"/>
                <a:gd name="T46" fmla="*/ 7 w 28"/>
                <a:gd name="T47" fmla="*/ 145 h 145"/>
                <a:gd name="T48" fmla="*/ 4 w 28"/>
                <a:gd name="T49" fmla="*/ 145 h 145"/>
                <a:gd name="T50" fmla="*/ 3 w 28"/>
                <a:gd name="T51" fmla="*/ 145 h 145"/>
                <a:gd name="T52" fmla="*/ 3 w 28"/>
                <a:gd name="T53" fmla="*/ 144 h 145"/>
                <a:gd name="T54" fmla="*/ 3 w 28"/>
                <a:gd name="T55" fmla="*/ 144 h 145"/>
                <a:gd name="T56" fmla="*/ 3 w 28"/>
                <a:gd name="T57" fmla="*/ 145 h 145"/>
                <a:gd name="T58" fmla="*/ 0 w 28"/>
                <a:gd name="T59" fmla="*/ 144 h 145"/>
                <a:gd name="T60" fmla="*/ 0 w 28"/>
                <a:gd name="T61" fmla="*/ 142 h 145"/>
                <a:gd name="T62" fmla="*/ 0 w 28"/>
                <a:gd name="T63" fmla="*/ 141 h 145"/>
                <a:gd name="T64" fmla="*/ 0 w 28"/>
                <a:gd name="T65" fmla="*/ 140 h 145"/>
                <a:gd name="T66" fmla="*/ 3 w 28"/>
                <a:gd name="T67" fmla="*/ 138 h 145"/>
                <a:gd name="T68" fmla="*/ 3 w 28"/>
                <a:gd name="T69" fmla="*/ 138 h 145"/>
                <a:gd name="T70" fmla="*/ 3 w 28"/>
                <a:gd name="T71" fmla="*/ 138 h 145"/>
                <a:gd name="T72" fmla="*/ 6 w 28"/>
                <a:gd name="T73" fmla="*/ 138 h 145"/>
                <a:gd name="T74" fmla="*/ 8 w 28"/>
                <a:gd name="T75" fmla="*/ 140 h 145"/>
                <a:gd name="T76" fmla="*/ 12 w 28"/>
                <a:gd name="T77" fmla="*/ 140 h 145"/>
                <a:gd name="T78" fmla="*/ 15 w 28"/>
                <a:gd name="T79" fmla="*/ 140 h 145"/>
                <a:gd name="T80" fmla="*/ 16 w 28"/>
                <a:gd name="T81" fmla="*/ 140 h 145"/>
                <a:gd name="T82" fmla="*/ 18 w 28"/>
                <a:gd name="T83" fmla="*/ 140 h 145"/>
                <a:gd name="T84" fmla="*/ 19 w 28"/>
                <a:gd name="T85" fmla="*/ 140 h 145"/>
                <a:gd name="T86" fmla="*/ 20 w 28"/>
                <a:gd name="T87" fmla="*/ 138 h 145"/>
                <a:gd name="T88" fmla="*/ 21 w 28"/>
                <a:gd name="T89" fmla="*/ 137 h 145"/>
                <a:gd name="T90" fmla="*/ 21 w 28"/>
                <a:gd name="T91" fmla="*/ 134 h 145"/>
                <a:gd name="T92" fmla="*/ 10 w 28"/>
                <a:gd name="T93" fmla="*/ 1 h 145"/>
                <a:gd name="T94" fmla="*/ 11 w 28"/>
                <a:gd name="T95" fmla="*/ 1 h 145"/>
                <a:gd name="T96" fmla="*/ 12 w 28"/>
                <a:gd name="T97" fmla="*/ 0 h 145"/>
                <a:gd name="T98" fmla="*/ 14 w 28"/>
                <a:gd name="T99" fmla="*/ 0 h 145"/>
                <a:gd name="T100" fmla="*/ 14 w 28"/>
                <a:gd name="T10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" h="145">
                  <a:moveTo>
                    <a:pt x="20" y="141"/>
                  </a:moveTo>
                  <a:lnTo>
                    <a:pt x="20" y="142"/>
                  </a:lnTo>
                  <a:lnTo>
                    <a:pt x="20" y="142"/>
                  </a:lnTo>
                  <a:lnTo>
                    <a:pt x="21" y="142"/>
                  </a:lnTo>
                  <a:lnTo>
                    <a:pt x="20" y="141"/>
                  </a:lnTo>
                  <a:close/>
                  <a:moveTo>
                    <a:pt x="14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6" y="2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7" y="137"/>
                  </a:lnTo>
                  <a:lnTo>
                    <a:pt x="27" y="140"/>
                  </a:lnTo>
                  <a:lnTo>
                    <a:pt x="25" y="142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15" y="145"/>
                  </a:lnTo>
                  <a:lnTo>
                    <a:pt x="11" y="145"/>
                  </a:lnTo>
                  <a:lnTo>
                    <a:pt x="7" y="145"/>
                  </a:lnTo>
                  <a:lnTo>
                    <a:pt x="4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6" y="138"/>
                  </a:lnTo>
                  <a:lnTo>
                    <a:pt x="8" y="140"/>
                  </a:lnTo>
                  <a:lnTo>
                    <a:pt x="12" y="140"/>
                  </a:lnTo>
                  <a:lnTo>
                    <a:pt x="15" y="140"/>
                  </a:lnTo>
                  <a:lnTo>
                    <a:pt x="16" y="140"/>
                  </a:lnTo>
                  <a:lnTo>
                    <a:pt x="18" y="140"/>
                  </a:lnTo>
                  <a:lnTo>
                    <a:pt x="19" y="140"/>
                  </a:lnTo>
                  <a:lnTo>
                    <a:pt x="20" y="138"/>
                  </a:lnTo>
                  <a:lnTo>
                    <a:pt x="21" y="137"/>
                  </a:lnTo>
                  <a:lnTo>
                    <a:pt x="21" y="134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243"/>
            <p:cNvSpPr>
              <a:spLocks/>
            </p:cNvSpPr>
            <p:nvPr/>
          </p:nvSpPr>
          <p:spPr bwMode="auto">
            <a:xfrm>
              <a:off x="7081838" y="973138"/>
              <a:ext cx="42863" cy="234950"/>
            </a:xfrm>
            <a:custGeom>
              <a:avLst/>
              <a:gdLst>
                <a:gd name="T0" fmla="*/ 1 w 27"/>
                <a:gd name="T1" fmla="*/ 0 h 148"/>
                <a:gd name="T2" fmla="*/ 2 w 27"/>
                <a:gd name="T3" fmla="*/ 1 h 148"/>
                <a:gd name="T4" fmla="*/ 2 w 27"/>
                <a:gd name="T5" fmla="*/ 1 h 148"/>
                <a:gd name="T6" fmla="*/ 6 w 27"/>
                <a:gd name="T7" fmla="*/ 141 h 148"/>
                <a:gd name="T8" fmla="*/ 6 w 27"/>
                <a:gd name="T9" fmla="*/ 142 h 148"/>
                <a:gd name="T10" fmla="*/ 6 w 27"/>
                <a:gd name="T11" fmla="*/ 144 h 148"/>
                <a:gd name="T12" fmla="*/ 7 w 27"/>
                <a:gd name="T13" fmla="*/ 145 h 148"/>
                <a:gd name="T14" fmla="*/ 9 w 27"/>
                <a:gd name="T15" fmla="*/ 145 h 148"/>
                <a:gd name="T16" fmla="*/ 10 w 27"/>
                <a:gd name="T17" fmla="*/ 145 h 148"/>
                <a:gd name="T18" fmla="*/ 14 w 27"/>
                <a:gd name="T19" fmla="*/ 145 h 148"/>
                <a:gd name="T20" fmla="*/ 18 w 27"/>
                <a:gd name="T21" fmla="*/ 145 h 148"/>
                <a:gd name="T22" fmla="*/ 22 w 27"/>
                <a:gd name="T23" fmla="*/ 145 h 148"/>
                <a:gd name="T24" fmla="*/ 24 w 27"/>
                <a:gd name="T25" fmla="*/ 145 h 148"/>
                <a:gd name="T26" fmla="*/ 26 w 27"/>
                <a:gd name="T27" fmla="*/ 145 h 148"/>
                <a:gd name="T28" fmla="*/ 27 w 27"/>
                <a:gd name="T29" fmla="*/ 145 h 148"/>
                <a:gd name="T30" fmla="*/ 27 w 27"/>
                <a:gd name="T31" fmla="*/ 146 h 148"/>
                <a:gd name="T32" fmla="*/ 27 w 27"/>
                <a:gd name="T33" fmla="*/ 148 h 148"/>
                <a:gd name="T34" fmla="*/ 26 w 27"/>
                <a:gd name="T35" fmla="*/ 148 h 148"/>
                <a:gd name="T36" fmla="*/ 24 w 27"/>
                <a:gd name="T37" fmla="*/ 148 h 148"/>
                <a:gd name="T38" fmla="*/ 22 w 27"/>
                <a:gd name="T39" fmla="*/ 148 h 148"/>
                <a:gd name="T40" fmla="*/ 18 w 27"/>
                <a:gd name="T41" fmla="*/ 148 h 148"/>
                <a:gd name="T42" fmla="*/ 14 w 27"/>
                <a:gd name="T43" fmla="*/ 148 h 148"/>
                <a:gd name="T44" fmla="*/ 10 w 27"/>
                <a:gd name="T45" fmla="*/ 148 h 148"/>
                <a:gd name="T46" fmla="*/ 7 w 27"/>
                <a:gd name="T47" fmla="*/ 148 h 148"/>
                <a:gd name="T48" fmla="*/ 6 w 27"/>
                <a:gd name="T49" fmla="*/ 146 h 148"/>
                <a:gd name="T50" fmla="*/ 4 w 27"/>
                <a:gd name="T51" fmla="*/ 145 h 148"/>
                <a:gd name="T52" fmla="*/ 4 w 27"/>
                <a:gd name="T53" fmla="*/ 144 h 148"/>
                <a:gd name="T54" fmla="*/ 4 w 27"/>
                <a:gd name="T55" fmla="*/ 142 h 148"/>
                <a:gd name="T56" fmla="*/ 4 w 27"/>
                <a:gd name="T57" fmla="*/ 141 h 148"/>
                <a:gd name="T58" fmla="*/ 0 w 27"/>
                <a:gd name="T59" fmla="*/ 1 h 148"/>
                <a:gd name="T60" fmla="*/ 1 w 27"/>
                <a:gd name="T61" fmla="*/ 1 h 148"/>
                <a:gd name="T62" fmla="*/ 1 w 27"/>
                <a:gd name="T6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8">
                  <a:moveTo>
                    <a:pt x="1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6" y="141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7" y="145"/>
                  </a:lnTo>
                  <a:lnTo>
                    <a:pt x="9" y="145"/>
                  </a:lnTo>
                  <a:lnTo>
                    <a:pt x="10" y="145"/>
                  </a:lnTo>
                  <a:lnTo>
                    <a:pt x="14" y="145"/>
                  </a:lnTo>
                  <a:lnTo>
                    <a:pt x="18" y="145"/>
                  </a:lnTo>
                  <a:lnTo>
                    <a:pt x="22" y="145"/>
                  </a:lnTo>
                  <a:lnTo>
                    <a:pt x="24" y="145"/>
                  </a:lnTo>
                  <a:lnTo>
                    <a:pt x="26" y="145"/>
                  </a:lnTo>
                  <a:lnTo>
                    <a:pt x="27" y="145"/>
                  </a:lnTo>
                  <a:lnTo>
                    <a:pt x="27" y="146"/>
                  </a:lnTo>
                  <a:lnTo>
                    <a:pt x="27" y="148"/>
                  </a:lnTo>
                  <a:lnTo>
                    <a:pt x="26" y="148"/>
                  </a:lnTo>
                  <a:lnTo>
                    <a:pt x="24" y="148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4" y="148"/>
                  </a:lnTo>
                  <a:lnTo>
                    <a:pt x="10" y="148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4" y="145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244"/>
            <p:cNvSpPr>
              <a:spLocks noEditPoints="1"/>
            </p:cNvSpPr>
            <p:nvPr/>
          </p:nvSpPr>
          <p:spPr bwMode="auto">
            <a:xfrm>
              <a:off x="7078663" y="969963"/>
              <a:ext cx="47625" cy="241300"/>
            </a:xfrm>
            <a:custGeom>
              <a:avLst/>
              <a:gdLst>
                <a:gd name="T0" fmla="*/ 28 w 30"/>
                <a:gd name="T1" fmla="*/ 147 h 152"/>
                <a:gd name="T2" fmla="*/ 28 w 30"/>
                <a:gd name="T3" fmla="*/ 148 h 152"/>
                <a:gd name="T4" fmla="*/ 28 w 30"/>
                <a:gd name="T5" fmla="*/ 148 h 152"/>
                <a:gd name="T6" fmla="*/ 28 w 30"/>
                <a:gd name="T7" fmla="*/ 148 h 152"/>
                <a:gd name="T8" fmla="*/ 28 w 30"/>
                <a:gd name="T9" fmla="*/ 148 h 152"/>
                <a:gd name="T10" fmla="*/ 28 w 30"/>
                <a:gd name="T11" fmla="*/ 148 h 152"/>
                <a:gd name="T12" fmla="*/ 28 w 30"/>
                <a:gd name="T13" fmla="*/ 148 h 152"/>
                <a:gd name="T14" fmla="*/ 28 w 30"/>
                <a:gd name="T15" fmla="*/ 147 h 152"/>
                <a:gd name="T16" fmla="*/ 6 w 30"/>
                <a:gd name="T17" fmla="*/ 142 h 152"/>
                <a:gd name="T18" fmla="*/ 6 w 30"/>
                <a:gd name="T19" fmla="*/ 142 h 152"/>
                <a:gd name="T20" fmla="*/ 6 w 30"/>
                <a:gd name="T21" fmla="*/ 142 h 152"/>
                <a:gd name="T22" fmla="*/ 6 w 30"/>
                <a:gd name="T23" fmla="*/ 142 h 152"/>
                <a:gd name="T24" fmla="*/ 6 w 30"/>
                <a:gd name="T25" fmla="*/ 142 h 152"/>
                <a:gd name="T26" fmla="*/ 6 w 30"/>
                <a:gd name="T27" fmla="*/ 142 h 152"/>
                <a:gd name="T28" fmla="*/ 3 w 30"/>
                <a:gd name="T29" fmla="*/ 0 h 152"/>
                <a:gd name="T30" fmla="*/ 3 w 30"/>
                <a:gd name="T31" fmla="*/ 0 h 152"/>
                <a:gd name="T32" fmla="*/ 3 w 30"/>
                <a:gd name="T33" fmla="*/ 0 h 152"/>
                <a:gd name="T34" fmla="*/ 6 w 30"/>
                <a:gd name="T35" fmla="*/ 2 h 152"/>
                <a:gd name="T36" fmla="*/ 7 w 30"/>
                <a:gd name="T37" fmla="*/ 3 h 152"/>
                <a:gd name="T38" fmla="*/ 9 w 30"/>
                <a:gd name="T39" fmla="*/ 143 h 152"/>
                <a:gd name="T40" fmla="*/ 9 w 30"/>
                <a:gd name="T41" fmla="*/ 143 h 152"/>
                <a:gd name="T42" fmla="*/ 9 w 30"/>
                <a:gd name="T43" fmla="*/ 143 h 152"/>
                <a:gd name="T44" fmla="*/ 9 w 30"/>
                <a:gd name="T45" fmla="*/ 144 h 152"/>
                <a:gd name="T46" fmla="*/ 9 w 30"/>
                <a:gd name="T47" fmla="*/ 144 h 152"/>
                <a:gd name="T48" fmla="*/ 11 w 30"/>
                <a:gd name="T49" fmla="*/ 146 h 152"/>
                <a:gd name="T50" fmla="*/ 11 w 30"/>
                <a:gd name="T51" fmla="*/ 146 h 152"/>
                <a:gd name="T52" fmla="*/ 12 w 30"/>
                <a:gd name="T53" fmla="*/ 146 h 152"/>
                <a:gd name="T54" fmla="*/ 16 w 30"/>
                <a:gd name="T55" fmla="*/ 146 h 152"/>
                <a:gd name="T56" fmla="*/ 16 w 30"/>
                <a:gd name="T57" fmla="*/ 146 h 152"/>
                <a:gd name="T58" fmla="*/ 20 w 30"/>
                <a:gd name="T59" fmla="*/ 146 h 152"/>
                <a:gd name="T60" fmla="*/ 24 w 30"/>
                <a:gd name="T61" fmla="*/ 146 h 152"/>
                <a:gd name="T62" fmla="*/ 26 w 30"/>
                <a:gd name="T63" fmla="*/ 146 h 152"/>
                <a:gd name="T64" fmla="*/ 28 w 30"/>
                <a:gd name="T65" fmla="*/ 146 h 152"/>
                <a:gd name="T66" fmla="*/ 28 w 30"/>
                <a:gd name="T67" fmla="*/ 146 h 152"/>
                <a:gd name="T68" fmla="*/ 29 w 30"/>
                <a:gd name="T69" fmla="*/ 147 h 152"/>
                <a:gd name="T70" fmla="*/ 30 w 30"/>
                <a:gd name="T71" fmla="*/ 148 h 152"/>
                <a:gd name="T72" fmla="*/ 30 w 30"/>
                <a:gd name="T73" fmla="*/ 148 h 152"/>
                <a:gd name="T74" fmla="*/ 29 w 30"/>
                <a:gd name="T75" fmla="*/ 151 h 152"/>
                <a:gd name="T76" fmla="*/ 28 w 30"/>
                <a:gd name="T77" fmla="*/ 151 h 152"/>
                <a:gd name="T78" fmla="*/ 26 w 30"/>
                <a:gd name="T79" fmla="*/ 151 h 152"/>
                <a:gd name="T80" fmla="*/ 24 w 30"/>
                <a:gd name="T81" fmla="*/ 152 h 152"/>
                <a:gd name="T82" fmla="*/ 20 w 30"/>
                <a:gd name="T83" fmla="*/ 152 h 152"/>
                <a:gd name="T84" fmla="*/ 16 w 30"/>
                <a:gd name="T85" fmla="*/ 152 h 152"/>
                <a:gd name="T86" fmla="*/ 12 w 30"/>
                <a:gd name="T87" fmla="*/ 152 h 152"/>
                <a:gd name="T88" fmla="*/ 9 w 30"/>
                <a:gd name="T89" fmla="*/ 151 h 152"/>
                <a:gd name="T90" fmla="*/ 9 w 30"/>
                <a:gd name="T91" fmla="*/ 150 h 152"/>
                <a:gd name="T92" fmla="*/ 9 w 30"/>
                <a:gd name="T93" fmla="*/ 151 h 152"/>
                <a:gd name="T94" fmla="*/ 7 w 30"/>
                <a:gd name="T95" fmla="*/ 151 h 152"/>
                <a:gd name="T96" fmla="*/ 6 w 30"/>
                <a:gd name="T97" fmla="*/ 148 h 152"/>
                <a:gd name="T98" fmla="*/ 4 w 30"/>
                <a:gd name="T99" fmla="*/ 147 h 152"/>
                <a:gd name="T100" fmla="*/ 4 w 30"/>
                <a:gd name="T101" fmla="*/ 146 h 152"/>
                <a:gd name="T102" fmla="*/ 4 w 30"/>
                <a:gd name="T103" fmla="*/ 144 h 152"/>
                <a:gd name="T104" fmla="*/ 4 w 30"/>
                <a:gd name="T105" fmla="*/ 143 h 152"/>
                <a:gd name="T106" fmla="*/ 4 w 30"/>
                <a:gd name="T107" fmla="*/ 143 h 152"/>
                <a:gd name="T108" fmla="*/ 4 w 30"/>
                <a:gd name="T109" fmla="*/ 143 h 152"/>
                <a:gd name="T110" fmla="*/ 4 w 30"/>
                <a:gd name="T111" fmla="*/ 143 h 152"/>
                <a:gd name="T112" fmla="*/ 0 w 30"/>
                <a:gd name="T113" fmla="*/ 4 h 152"/>
                <a:gd name="T114" fmla="*/ 0 w 30"/>
                <a:gd name="T115" fmla="*/ 3 h 152"/>
                <a:gd name="T116" fmla="*/ 2 w 30"/>
                <a:gd name="T117" fmla="*/ 2 h 152"/>
                <a:gd name="T118" fmla="*/ 3 w 30"/>
                <a:gd name="T1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" h="152">
                  <a:moveTo>
                    <a:pt x="28" y="147"/>
                  </a:move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8"/>
                  </a:lnTo>
                  <a:lnTo>
                    <a:pt x="28" y="147"/>
                  </a:lnTo>
                  <a:close/>
                  <a:moveTo>
                    <a:pt x="6" y="142"/>
                  </a:move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6" y="142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6" y="2"/>
                  </a:lnTo>
                  <a:lnTo>
                    <a:pt x="7" y="3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9" y="144"/>
                  </a:lnTo>
                  <a:lnTo>
                    <a:pt x="9" y="144"/>
                  </a:lnTo>
                  <a:lnTo>
                    <a:pt x="11" y="146"/>
                  </a:lnTo>
                  <a:lnTo>
                    <a:pt x="11" y="146"/>
                  </a:lnTo>
                  <a:lnTo>
                    <a:pt x="12" y="146"/>
                  </a:lnTo>
                  <a:lnTo>
                    <a:pt x="16" y="146"/>
                  </a:lnTo>
                  <a:lnTo>
                    <a:pt x="16" y="146"/>
                  </a:lnTo>
                  <a:lnTo>
                    <a:pt x="20" y="146"/>
                  </a:lnTo>
                  <a:lnTo>
                    <a:pt x="24" y="146"/>
                  </a:lnTo>
                  <a:lnTo>
                    <a:pt x="26" y="146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29" y="147"/>
                  </a:lnTo>
                  <a:lnTo>
                    <a:pt x="30" y="148"/>
                  </a:lnTo>
                  <a:lnTo>
                    <a:pt x="30" y="148"/>
                  </a:lnTo>
                  <a:lnTo>
                    <a:pt x="29" y="151"/>
                  </a:lnTo>
                  <a:lnTo>
                    <a:pt x="28" y="151"/>
                  </a:lnTo>
                  <a:lnTo>
                    <a:pt x="26" y="151"/>
                  </a:lnTo>
                  <a:lnTo>
                    <a:pt x="24" y="152"/>
                  </a:lnTo>
                  <a:lnTo>
                    <a:pt x="20" y="152"/>
                  </a:lnTo>
                  <a:lnTo>
                    <a:pt x="16" y="15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9" y="150"/>
                  </a:lnTo>
                  <a:lnTo>
                    <a:pt x="9" y="151"/>
                  </a:lnTo>
                  <a:lnTo>
                    <a:pt x="7" y="151"/>
                  </a:lnTo>
                  <a:lnTo>
                    <a:pt x="6" y="148"/>
                  </a:lnTo>
                  <a:lnTo>
                    <a:pt x="4" y="147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6994526" y="580231"/>
              <a:ext cx="152400" cy="207963"/>
              <a:chOff x="7733288" y="755650"/>
              <a:chExt cx="152400" cy="207963"/>
            </a:xfrm>
            <a:grpFill/>
          </p:grpSpPr>
          <p:sp>
            <p:nvSpPr>
              <p:cNvPr id="107" name="Freeform 2208"/>
              <p:cNvSpPr>
                <a:spLocks noEditPoints="1"/>
              </p:cNvSpPr>
              <p:nvPr/>
            </p:nvSpPr>
            <p:spPr bwMode="auto">
              <a:xfrm>
                <a:off x="7734876" y="758825"/>
                <a:ext cx="146050" cy="168275"/>
              </a:xfrm>
              <a:custGeom>
                <a:avLst/>
                <a:gdLst>
                  <a:gd name="T0" fmla="*/ 46 w 92"/>
                  <a:gd name="T1" fmla="*/ 3 h 106"/>
                  <a:gd name="T2" fmla="*/ 30 w 92"/>
                  <a:gd name="T3" fmla="*/ 7 h 106"/>
                  <a:gd name="T4" fmla="*/ 16 w 92"/>
                  <a:gd name="T5" fmla="*/ 17 h 106"/>
                  <a:gd name="T6" fmla="*/ 7 w 92"/>
                  <a:gd name="T7" fmla="*/ 33 h 106"/>
                  <a:gd name="T8" fmla="*/ 4 w 92"/>
                  <a:gd name="T9" fmla="*/ 53 h 106"/>
                  <a:gd name="T10" fmla="*/ 7 w 92"/>
                  <a:gd name="T11" fmla="*/ 72 h 106"/>
                  <a:gd name="T12" fmla="*/ 16 w 92"/>
                  <a:gd name="T13" fmla="*/ 88 h 106"/>
                  <a:gd name="T14" fmla="*/ 30 w 92"/>
                  <a:gd name="T15" fmla="*/ 98 h 106"/>
                  <a:gd name="T16" fmla="*/ 46 w 92"/>
                  <a:gd name="T17" fmla="*/ 102 h 106"/>
                  <a:gd name="T18" fmla="*/ 63 w 92"/>
                  <a:gd name="T19" fmla="*/ 98 h 106"/>
                  <a:gd name="T20" fmla="*/ 78 w 92"/>
                  <a:gd name="T21" fmla="*/ 88 h 106"/>
                  <a:gd name="T22" fmla="*/ 87 w 92"/>
                  <a:gd name="T23" fmla="*/ 72 h 106"/>
                  <a:gd name="T24" fmla="*/ 89 w 92"/>
                  <a:gd name="T25" fmla="*/ 53 h 106"/>
                  <a:gd name="T26" fmla="*/ 87 w 92"/>
                  <a:gd name="T27" fmla="*/ 33 h 106"/>
                  <a:gd name="T28" fmla="*/ 78 w 92"/>
                  <a:gd name="T29" fmla="*/ 17 h 106"/>
                  <a:gd name="T30" fmla="*/ 63 w 92"/>
                  <a:gd name="T31" fmla="*/ 7 h 106"/>
                  <a:gd name="T32" fmla="*/ 46 w 92"/>
                  <a:gd name="T33" fmla="*/ 3 h 106"/>
                  <a:gd name="T34" fmla="*/ 46 w 92"/>
                  <a:gd name="T35" fmla="*/ 0 h 106"/>
                  <a:gd name="T36" fmla="*/ 62 w 92"/>
                  <a:gd name="T37" fmla="*/ 3 h 106"/>
                  <a:gd name="T38" fmla="*/ 74 w 92"/>
                  <a:gd name="T39" fmla="*/ 9 h 106"/>
                  <a:gd name="T40" fmla="*/ 84 w 92"/>
                  <a:gd name="T41" fmla="*/ 21 h 106"/>
                  <a:gd name="T42" fmla="*/ 91 w 92"/>
                  <a:gd name="T43" fmla="*/ 36 h 106"/>
                  <a:gd name="T44" fmla="*/ 92 w 92"/>
                  <a:gd name="T45" fmla="*/ 53 h 106"/>
                  <a:gd name="T46" fmla="*/ 91 w 92"/>
                  <a:gd name="T47" fmla="*/ 70 h 106"/>
                  <a:gd name="T48" fmla="*/ 84 w 92"/>
                  <a:gd name="T49" fmla="*/ 84 h 106"/>
                  <a:gd name="T50" fmla="*/ 74 w 92"/>
                  <a:gd name="T51" fmla="*/ 96 h 106"/>
                  <a:gd name="T52" fmla="*/ 62 w 92"/>
                  <a:gd name="T53" fmla="*/ 102 h 106"/>
                  <a:gd name="T54" fmla="*/ 46 w 92"/>
                  <a:gd name="T55" fmla="*/ 106 h 106"/>
                  <a:gd name="T56" fmla="*/ 32 w 92"/>
                  <a:gd name="T57" fmla="*/ 102 h 106"/>
                  <a:gd name="T58" fmla="*/ 20 w 92"/>
                  <a:gd name="T59" fmla="*/ 96 h 106"/>
                  <a:gd name="T60" fmla="*/ 9 w 92"/>
                  <a:gd name="T61" fmla="*/ 84 h 106"/>
                  <a:gd name="T62" fmla="*/ 3 w 92"/>
                  <a:gd name="T63" fmla="*/ 70 h 106"/>
                  <a:gd name="T64" fmla="*/ 0 w 92"/>
                  <a:gd name="T65" fmla="*/ 53 h 106"/>
                  <a:gd name="T66" fmla="*/ 3 w 92"/>
                  <a:gd name="T67" fmla="*/ 36 h 106"/>
                  <a:gd name="T68" fmla="*/ 9 w 92"/>
                  <a:gd name="T69" fmla="*/ 21 h 106"/>
                  <a:gd name="T70" fmla="*/ 20 w 92"/>
                  <a:gd name="T71" fmla="*/ 9 h 106"/>
                  <a:gd name="T72" fmla="*/ 32 w 92"/>
                  <a:gd name="T73" fmla="*/ 3 h 106"/>
                  <a:gd name="T74" fmla="*/ 46 w 92"/>
                  <a:gd name="T7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" h="106">
                    <a:moveTo>
                      <a:pt x="46" y="3"/>
                    </a:moveTo>
                    <a:lnTo>
                      <a:pt x="30" y="7"/>
                    </a:lnTo>
                    <a:lnTo>
                      <a:pt x="16" y="17"/>
                    </a:lnTo>
                    <a:lnTo>
                      <a:pt x="7" y="33"/>
                    </a:lnTo>
                    <a:lnTo>
                      <a:pt x="4" y="53"/>
                    </a:lnTo>
                    <a:lnTo>
                      <a:pt x="7" y="72"/>
                    </a:lnTo>
                    <a:lnTo>
                      <a:pt x="16" y="88"/>
                    </a:lnTo>
                    <a:lnTo>
                      <a:pt x="30" y="98"/>
                    </a:lnTo>
                    <a:lnTo>
                      <a:pt x="46" y="102"/>
                    </a:lnTo>
                    <a:lnTo>
                      <a:pt x="63" y="98"/>
                    </a:lnTo>
                    <a:lnTo>
                      <a:pt x="78" y="88"/>
                    </a:lnTo>
                    <a:lnTo>
                      <a:pt x="87" y="72"/>
                    </a:lnTo>
                    <a:lnTo>
                      <a:pt x="89" y="53"/>
                    </a:lnTo>
                    <a:lnTo>
                      <a:pt x="87" y="33"/>
                    </a:lnTo>
                    <a:lnTo>
                      <a:pt x="78" y="17"/>
                    </a:lnTo>
                    <a:lnTo>
                      <a:pt x="63" y="7"/>
                    </a:lnTo>
                    <a:lnTo>
                      <a:pt x="46" y="3"/>
                    </a:lnTo>
                    <a:close/>
                    <a:moveTo>
                      <a:pt x="46" y="0"/>
                    </a:moveTo>
                    <a:lnTo>
                      <a:pt x="62" y="3"/>
                    </a:lnTo>
                    <a:lnTo>
                      <a:pt x="74" y="9"/>
                    </a:lnTo>
                    <a:lnTo>
                      <a:pt x="84" y="21"/>
                    </a:lnTo>
                    <a:lnTo>
                      <a:pt x="91" y="36"/>
                    </a:lnTo>
                    <a:lnTo>
                      <a:pt x="92" y="53"/>
                    </a:lnTo>
                    <a:lnTo>
                      <a:pt x="91" y="70"/>
                    </a:lnTo>
                    <a:lnTo>
                      <a:pt x="84" y="84"/>
                    </a:lnTo>
                    <a:lnTo>
                      <a:pt x="74" y="96"/>
                    </a:lnTo>
                    <a:lnTo>
                      <a:pt x="62" y="102"/>
                    </a:lnTo>
                    <a:lnTo>
                      <a:pt x="46" y="106"/>
                    </a:lnTo>
                    <a:lnTo>
                      <a:pt x="32" y="102"/>
                    </a:lnTo>
                    <a:lnTo>
                      <a:pt x="20" y="96"/>
                    </a:lnTo>
                    <a:lnTo>
                      <a:pt x="9" y="84"/>
                    </a:lnTo>
                    <a:lnTo>
                      <a:pt x="3" y="70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9" y="21"/>
                    </a:lnTo>
                    <a:lnTo>
                      <a:pt x="20" y="9"/>
                    </a:lnTo>
                    <a:lnTo>
                      <a:pt x="32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209"/>
              <p:cNvSpPr>
                <a:spLocks noEditPoints="1"/>
              </p:cNvSpPr>
              <p:nvPr/>
            </p:nvSpPr>
            <p:spPr bwMode="auto">
              <a:xfrm>
                <a:off x="7733288" y="755650"/>
                <a:ext cx="152400" cy="174625"/>
              </a:xfrm>
              <a:custGeom>
                <a:avLst/>
                <a:gdLst>
                  <a:gd name="T0" fmla="*/ 47 w 96"/>
                  <a:gd name="T1" fmla="*/ 6 h 110"/>
                  <a:gd name="T2" fmla="*/ 31 w 96"/>
                  <a:gd name="T3" fmla="*/ 10 h 110"/>
                  <a:gd name="T4" fmla="*/ 18 w 96"/>
                  <a:gd name="T5" fmla="*/ 21 h 110"/>
                  <a:gd name="T6" fmla="*/ 9 w 96"/>
                  <a:gd name="T7" fmla="*/ 36 h 110"/>
                  <a:gd name="T8" fmla="*/ 7 w 96"/>
                  <a:gd name="T9" fmla="*/ 55 h 110"/>
                  <a:gd name="T10" fmla="*/ 9 w 96"/>
                  <a:gd name="T11" fmla="*/ 74 h 110"/>
                  <a:gd name="T12" fmla="*/ 18 w 96"/>
                  <a:gd name="T13" fmla="*/ 89 h 110"/>
                  <a:gd name="T14" fmla="*/ 31 w 96"/>
                  <a:gd name="T15" fmla="*/ 99 h 110"/>
                  <a:gd name="T16" fmla="*/ 47 w 96"/>
                  <a:gd name="T17" fmla="*/ 103 h 110"/>
                  <a:gd name="T18" fmla="*/ 64 w 96"/>
                  <a:gd name="T19" fmla="*/ 99 h 110"/>
                  <a:gd name="T20" fmla="*/ 77 w 96"/>
                  <a:gd name="T21" fmla="*/ 89 h 110"/>
                  <a:gd name="T22" fmla="*/ 86 w 96"/>
                  <a:gd name="T23" fmla="*/ 74 h 110"/>
                  <a:gd name="T24" fmla="*/ 89 w 96"/>
                  <a:gd name="T25" fmla="*/ 55 h 110"/>
                  <a:gd name="T26" fmla="*/ 86 w 96"/>
                  <a:gd name="T27" fmla="*/ 36 h 110"/>
                  <a:gd name="T28" fmla="*/ 77 w 96"/>
                  <a:gd name="T29" fmla="*/ 21 h 110"/>
                  <a:gd name="T30" fmla="*/ 64 w 96"/>
                  <a:gd name="T31" fmla="*/ 10 h 110"/>
                  <a:gd name="T32" fmla="*/ 47 w 96"/>
                  <a:gd name="T33" fmla="*/ 6 h 110"/>
                  <a:gd name="T34" fmla="*/ 47 w 96"/>
                  <a:gd name="T35" fmla="*/ 0 h 110"/>
                  <a:gd name="T36" fmla="*/ 63 w 96"/>
                  <a:gd name="T37" fmla="*/ 4 h 110"/>
                  <a:gd name="T38" fmla="*/ 76 w 96"/>
                  <a:gd name="T39" fmla="*/ 11 h 110"/>
                  <a:gd name="T40" fmla="*/ 86 w 96"/>
                  <a:gd name="T41" fmla="*/ 23 h 110"/>
                  <a:gd name="T42" fmla="*/ 93 w 96"/>
                  <a:gd name="T43" fmla="*/ 38 h 110"/>
                  <a:gd name="T44" fmla="*/ 96 w 96"/>
                  <a:gd name="T45" fmla="*/ 55 h 110"/>
                  <a:gd name="T46" fmla="*/ 93 w 96"/>
                  <a:gd name="T47" fmla="*/ 72 h 110"/>
                  <a:gd name="T48" fmla="*/ 86 w 96"/>
                  <a:gd name="T49" fmla="*/ 87 h 110"/>
                  <a:gd name="T50" fmla="*/ 76 w 96"/>
                  <a:gd name="T51" fmla="*/ 99 h 110"/>
                  <a:gd name="T52" fmla="*/ 63 w 96"/>
                  <a:gd name="T53" fmla="*/ 107 h 110"/>
                  <a:gd name="T54" fmla="*/ 47 w 96"/>
                  <a:gd name="T55" fmla="*/ 110 h 110"/>
                  <a:gd name="T56" fmla="*/ 33 w 96"/>
                  <a:gd name="T57" fmla="*/ 107 h 110"/>
                  <a:gd name="T58" fmla="*/ 20 w 96"/>
                  <a:gd name="T59" fmla="*/ 99 h 110"/>
                  <a:gd name="T60" fmla="*/ 9 w 96"/>
                  <a:gd name="T61" fmla="*/ 87 h 110"/>
                  <a:gd name="T62" fmla="*/ 3 w 96"/>
                  <a:gd name="T63" fmla="*/ 72 h 110"/>
                  <a:gd name="T64" fmla="*/ 0 w 96"/>
                  <a:gd name="T65" fmla="*/ 55 h 110"/>
                  <a:gd name="T66" fmla="*/ 1 w 96"/>
                  <a:gd name="T67" fmla="*/ 55 h 110"/>
                  <a:gd name="T68" fmla="*/ 0 w 96"/>
                  <a:gd name="T69" fmla="*/ 55 h 110"/>
                  <a:gd name="T70" fmla="*/ 3 w 96"/>
                  <a:gd name="T71" fmla="*/ 38 h 110"/>
                  <a:gd name="T72" fmla="*/ 9 w 96"/>
                  <a:gd name="T73" fmla="*/ 23 h 110"/>
                  <a:gd name="T74" fmla="*/ 20 w 96"/>
                  <a:gd name="T75" fmla="*/ 11 h 110"/>
                  <a:gd name="T76" fmla="*/ 33 w 96"/>
                  <a:gd name="T77" fmla="*/ 4 h 110"/>
                  <a:gd name="T78" fmla="*/ 47 w 96"/>
                  <a:gd name="T7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110">
                    <a:moveTo>
                      <a:pt x="47" y="6"/>
                    </a:moveTo>
                    <a:lnTo>
                      <a:pt x="31" y="10"/>
                    </a:lnTo>
                    <a:lnTo>
                      <a:pt x="18" y="21"/>
                    </a:lnTo>
                    <a:lnTo>
                      <a:pt x="9" y="36"/>
                    </a:lnTo>
                    <a:lnTo>
                      <a:pt x="7" y="55"/>
                    </a:lnTo>
                    <a:lnTo>
                      <a:pt x="9" y="74"/>
                    </a:lnTo>
                    <a:lnTo>
                      <a:pt x="18" y="89"/>
                    </a:lnTo>
                    <a:lnTo>
                      <a:pt x="31" y="99"/>
                    </a:lnTo>
                    <a:lnTo>
                      <a:pt x="47" y="103"/>
                    </a:lnTo>
                    <a:lnTo>
                      <a:pt x="64" y="99"/>
                    </a:lnTo>
                    <a:lnTo>
                      <a:pt x="77" y="89"/>
                    </a:lnTo>
                    <a:lnTo>
                      <a:pt x="86" y="74"/>
                    </a:lnTo>
                    <a:lnTo>
                      <a:pt x="89" y="55"/>
                    </a:lnTo>
                    <a:lnTo>
                      <a:pt x="86" y="36"/>
                    </a:lnTo>
                    <a:lnTo>
                      <a:pt x="77" y="21"/>
                    </a:lnTo>
                    <a:lnTo>
                      <a:pt x="64" y="10"/>
                    </a:lnTo>
                    <a:lnTo>
                      <a:pt x="47" y="6"/>
                    </a:lnTo>
                    <a:close/>
                    <a:moveTo>
                      <a:pt x="47" y="0"/>
                    </a:moveTo>
                    <a:lnTo>
                      <a:pt x="63" y="4"/>
                    </a:lnTo>
                    <a:lnTo>
                      <a:pt x="76" y="11"/>
                    </a:lnTo>
                    <a:lnTo>
                      <a:pt x="86" y="23"/>
                    </a:lnTo>
                    <a:lnTo>
                      <a:pt x="93" y="38"/>
                    </a:lnTo>
                    <a:lnTo>
                      <a:pt x="96" y="55"/>
                    </a:lnTo>
                    <a:lnTo>
                      <a:pt x="93" y="72"/>
                    </a:lnTo>
                    <a:lnTo>
                      <a:pt x="86" y="87"/>
                    </a:lnTo>
                    <a:lnTo>
                      <a:pt x="76" y="99"/>
                    </a:lnTo>
                    <a:lnTo>
                      <a:pt x="63" y="107"/>
                    </a:lnTo>
                    <a:lnTo>
                      <a:pt x="47" y="110"/>
                    </a:lnTo>
                    <a:lnTo>
                      <a:pt x="33" y="107"/>
                    </a:lnTo>
                    <a:lnTo>
                      <a:pt x="20" y="99"/>
                    </a:lnTo>
                    <a:lnTo>
                      <a:pt x="9" y="87"/>
                    </a:lnTo>
                    <a:lnTo>
                      <a:pt x="3" y="72"/>
                    </a:lnTo>
                    <a:lnTo>
                      <a:pt x="0" y="55"/>
                    </a:lnTo>
                    <a:lnTo>
                      <a:pt x="1" y="55"/>
                    </a:lnTo>
                    <a:lnTo>
                      <a:pt x="0" y="55"/>
                    </a:lnTo>
                    <a:lnTo>
                      <a:pt x="3" y="38"/>
                    </a:lnTo>
                    <a:lnTo>
                      <a:pt x="9" y="23"/>
                    </a:lnTo>
                    <a:lnTo>
                      <a:pt x="20" y="11"/>
                    </a:lnTo>
                    <a:lnTo>
                      <a:pt x="33" y="4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210"/>
              <p:cNvSpPr>
                <a:spLocks/>
              </p:cNvSpPr>
              <p:nvPr/>
            </p:nvSpPr>
            <p:spPr bwMode="auto">
              <a:xfrm>
                <a:off x="7787263" y="790575"/>
                <a:ext cx="7938" cy="4763"/>
              </a:xfrm>
              <a:custGeom>
                <a:avLst/>
                <a:gdLst>
                  <a:gd name="T0" fmla="*/ 1 w 5"/>
                  <a:gd name="T1" fmla="*/ 0 h 3"/>
                  <a:gd name="T2" fmla="*/ 4 w 5"/>
                  <a:gd name="T3" fmla="*/ 0 h 3"/>
                  <a:gd name="T4" fmla="*/ 4 w 5"/>
                  <a:gd name="T5" fmla="*/ 0 h 3"/>
                  <a:gd name="T6" fmla="*/ 5 w 5"/>
                  <a:gd name="T7" fmla="*/ 1 h 3"/>
                  <a:gd name="T8" fmla="*/ 4 w 5"/>
                  <a:gd name="T9" fmla="*/ 3 h 3"/>
                  <a:gd name="T10" fmla="*/ 4 w 5"/>
                  <a:gd name="T11" fmla="*/ 3 h 3"/>
                  <a:gd name="T12" fmla="*/ 1 w 5"/>
                  <a:gd name="T13" fmla="*/ 3 h 3"/>
                  <a:gd name="T14" fmla="*/ 0 w 5"/>
                  <a:gd name="T15" fmla="*/ 3 h 3"/>
                  <a:gd name="T16" fmla="*/ 0 w 5"/>
                  <a:gd name="T17" fmla="*/ 1 h 3"/>
                  <a:gd name="T18" fmla="*/ 0 w 5"/>
                  <a:gd name="T19" fmla="*/ 0 h 3"/>
                  <a:gd name="T20" fmla="*/ 1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1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211"/>
              <p:cNvSpPr>
                <a:spLocks/>
              </p:cNvSpPr>
              <p:nvPr/>
            </p:nvSpPr>
            <p:spPr bwMode="auto">
              <a:xfrm>
                <a:off x="7782501" y="788988"/>
                <a:ext cx="15875" cy="7938"/>
              </a:xfrm>
              <a:custGeom>
                <a:avLst/>
                <a:gdLst>
                  <a:gd name="T0" fmla="*/ 4 w 10"/>
                  <a:gd name="T1" fmla="*/ 0 h 5"/>
                  <a:gd name="T2" fmla="*/ 7 w 10"/>
                  <a:gd name="T3" fmla="*/ 0 h 5"/>
                  <a:gd name="T4" fmla="*/ 8 w 10"/>
                  <a:gd name="T5" fmla="*/ 0 h 5"/>
                  <a:gd name="T6" fmla="*/ 10 w 10"/>
                  <a:gd name="T7" fmla="*/ 2 h 5"/>
                  <a:gd name="T8" fmla="*/ 8 w 10"/>
                  <a:gd name="T9" fmla="*/ 5 h 5"/>
                  <a:gd name="T10" fmla="*/ 7 w 10"/>
                  <a:gd name="T11" fmla="*/ 5 h 5"/>
                  <a:gd name="T12" fmla="*/ 4 w 10"/>
                  <a:gd name="T13" fmla="*/ 5 h 5"/>
                  <a:gd name="T14" fmla="*/ 2 w 10"/>
                  <a:gd name="T15" fmla="*/ 5 h 5"/>
                  <a:gd name="T16" fmla="*/ 0 w 10"/>
                  <a:gd name="T17" fmla="*/ 2 h 5"/>
                  <a:gd name="T18" fmla="*/ 2 w 10"/>
                  <a:gd name="T19" fmla="*/ 0 h 5"/>
                  <a:gd name="T20" fmla="*/ 4 w 10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5">
                    <a:moveTo>
                      <a:pt x="4" y="0"/>
                    </a:moveTo>
                    <a:lnTo>
                      <a:pt x="7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212"/>
              <p:cNvSpPr>
                <a:spLocks/>
              </p:cNvSpPr>
              <p:nvPr/>
            </p:nvSpPr>
            <p:spPr bwMode="auto">
              <a:xfrm>
                <a:off x="7825363" y="784225"/>
                <a:ext cx="11113" cy="6350"/>
              </a:xfrm>
              <a:custGeom>
                <a:avLst/>
                <a:gdLst>
                  <a:gd name="T0" fmla="*/ 5 w 7"/>
                  <a:gd name="T1" fmla="*/ 0 h 4"/>
                  <a:gd name="T2" fmla="*/ 6 w 7"/>
                  <a:gd name="T3" fmla="*/ 0 h 4"/>
                  <a:gd name="T4" fmla="*/ 7 w 7"/>
                  <a:gd name="T5" fmla="*/ 0 h 4"/>
                  <a:gd name="T6" fmla="*/ 6 w 7"/>
                  <a:gd name="T7" fmla="*/ 1 h 4"/>
                  <a:gd name="T8" fmla="*/ 6 w 7"/>
                  <a:gd name="T9" fmla="*/ 3 h 4"/>
                  <a:gd name="T10" fmla="*/ 2 w 7"/>
                  <a:gd name="T11" fmla="*/ 4 h 4"/>
                  <a:gd name="T12" fmla="*/ 1 w 7"/>
                  <a:gd name="T13" fmla="*/ 4 h 4"/>
                  <a:gd name="T14" fmla="*/ 1 w 7"/>
                  <a:gd name="T15" fmla="*/ 4 h 4"/>
                  <a:gd name="T16" fmla="*/ 0 w 7"/>
                  <a:gd name="T17" fmla="*/ 3 h 4"/>
                  <a:gd name="T18" fmla="*/ 0 w 7"/>
                  <a:gd name="T19" fmla="*/ 1 h 4"/>
                  <a:gd name="T20" fmla="*/ 1 w 7"/>
                  <a:gd name="T21" fmla="*/ 1 h 4"/>
                  <a:gd name="T22" fmla="*/ 5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2213"/>
              <p:cNvSpPr>
                <a:spLocks noEditPoints="1"/>
              </p:cNvSpPr>
              <p:nvPr/>
            </p:nvSpPr>
            <p:spPr bwMode="auto">
              <a:xfrm>
                <a:off x="7822188" y="779463"/>
                <a:ext cx="17463" cy="12700"/>
              </a:xfrm>
              <a:custGeom>
                <a:avLst/>
                <a:gdLst>
                  <a:gd name="T0" fmla="*/ 3 w 11"/>
                  <a:gd name="T1" fmla="*/ 6 h 8"/>
                  <a:gd name="T2" fmla="*/ 2 w 11"/>
                  <a:gd name="T3" fmla="*/ 6 h 8"/>
                  <a:gd name="T4" fmla="*/ 3 w 11"/>
                  <a:gd name="T5" fmla="*/ 6 h 8"/>
                  <a:gd name="T6" fmla="*/ 3 w 11"/>
                  <a:gd name="T7" fmla="*/ 6 h 8"/>
                  <a:gd name="T8" fmla="*/ 3 w 11"/>
                  <a:gd name="T9" fmla="*/ 6 h 8"/>
                  <a:gd name="T10" fmla="*/ 7 w 11"/>
                  <a:gd name="T11" fmla="*/ 0 h 8"/>
                  <a:gd name="T12" fmla="*/ 9 w 11"/>
                  <a:gd name="T13" fmla="*/ 2 h 8"/>
                  <a:gd name="T14" fmla="*/ 11 w 11"/>
                  <a:gd name="T15" fmla="*/ 3 h 8"/>
                  <a:gd name="T16" fmla="*/ 11 w 11"/>
                  <a:gd name="T17" fmla="*/ 4 h 8"/>
                  <a:gd name="T18" fmla="*/ 9 w 11"/>
                  <a:gd name="T19" fmla="*/ 6 h 8"/>
                  <a:gd name="T20" fmla="*/ 8 w 11"/>
                  <a:gd name="T21" fmla="*/ 7 h 8"/>
                  <a:gd name="T22" fmla="*/ 4 w 11"/>
                  <a:gd name="T23" fmla="*/ 8 h 8"/>
                  <a:gd name="T24" fmla="*/ 3 w 11"/>
                  <a:gd name="T25" fmla="*/ 8 h 8"/>
                  <a:gd name="T26" fmla="*/ 2 w 11"/>
                  <a:gd name="T27" fmla="*/ 8 h 8"/>
                  <a:gd name="T28" fmla="*/ 0 w 11"/>
                  <a:gd name="T29" fmla="*/ 7 h 8"/>
                  <a:gd name="T30" fmla="*/ 0 w 11"/>
                  <a:gd name="T31" fmla="*/ 7 h 8"/>
                  <a:gd name="T32" fmla="*/ 0 w 11"/>
                  <a:gd name="T33" fmla="*/ 6 h 8"/>
                  <a:gd name="T34" fmla="*/ 0 w 11"/>
                  <a:gd name="T35" fmla="*/ 4 h 8"/>
                  <a:gd name="T36" fmla="*/ 3 w 11"/>
                  <a:gd name="T37" fmla="*/ 3 h 8"/>
                  <a:gd name="T38" fmla="*/ 7 w 11"/>
                  <a:gd name="T39" fmla="*/ 2 h 8"/>
                  <a:gd name="T40" fmla="*/ 7 w 11"/>
                  <a:gd name="T4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8">
                    <a:moveTo>
                      <a:pt x="3" y="6"/>
                    </a:moveTo>
                    <a:lnTo>
                      <a:pt x="2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  <a:moveTo>
                      <a:pt x="7" y="0"/>
                    </a:moveTo>
                    <a:lnTo>
                      <a:pt x="9" y="2"/>
                    </a:lnTo>
                    <a:lnTo>
                      <a:pt x="11" y="3"/>
                    </a:lnTo>
                    <a:lnTo>
                      <a:pt x="11" y="4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4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214"/>
              <p:cNvSpPr>
                <a:spLocks/>
              </p:cNvSpPr>
              <p:nvPr/>
            </p:nvSpPr>
            <p:spPr bwMode="auto">
              <a:xfrm>
                <a:off x="7760276" y="819150"/>
                <a:ext cx="100013" cy="44450"/>
              </a:xfrm>
              <a:custGeom>
                <a:avLst/>
                <a:gdLst>
                  <a:gd name="T0" fmla="*/ 60 w 63"/>
                  <a:gd name="T1" fmla="*/ 0 h 28"/>
                  <a:gd name="T2" fmla="*/ 62 w 63"/>
                  <a:gd name="T3" fmla="*/ 2 h 28"/>
                  <a:gd name="T4" fmla="*/ 63 w 63"/>
                  <a:gd name="T5" fmla="*/ 2 h 28"/>
                  <a:gd name="T6" fmla="*/ 62 w 63"/>
                  <a:gd name="T7" fmla="*/ 3 h 28"/>
                  <a:gd name="T8" fmla="*/ 60 w 63"/>
                  <a:gd name="T9" fmla="*/ 5 h 28"/>
                  <a:gd name="T10" fmla="*/ 55 w 63"/>
                  <a:gd name="T11" fmla="*/ 12 h 28"/>
                  <a:gd name="T12" fmla="*/ 47 w 63"/>
                  <a:gd name="T13" fmla="*/ 19 h 28"/>
                  <a:gd name="T14" fmla="*/ 39 w 63"/>
                  <a:gd name="T15" fmla="*/ 25 h 28"/>
                  <a:gd name="T16" fmla="*/ 30 w 63"/>
                  <a:gd name="T17" fmla="*/ 28 h 28"/>
                  <a:gd name="T18" fmla="*/ 30 w 63"/>
                  <a:gd name="T19" fmla="*/ 28 h 28"/>
                  <a:gd name="T20" fmla="*/ 22 w 63"/>
                  <a:gd name="T21" fmla="*/ 26 h 28"/>
                  <a:gd name="T22" fmla="*/ 14 w 63"/>
                  <a:gd name="T23" fmla="*/ 24 h 28"/>
                  <a:gd name="T24" fmla="*/ 8 w 63"/>
                  <a:gd name="T25" fmla="*/ 20 h 28"/>
                  <a:gd name="T26" fmla="*/ 3 w 63"/>
                  <a:gd name="T27" fmla="*/ 17 h 28"/>
                  <a:gd name="T28" fmla="*/ 1 w 63"/>
                  <a:gd name="T29" fmla="*/ 16 h 28"/>
                  <a:gd name="T30" fmla="*/ 1 w 63"/>
                  <a:gd name="T31" fmla="*/ 16 h 28"/>
                  <a:gd name="T32" fmla="*/ 0 w 63"/>
                  <a:gd name="T33" fmla="*/ 15 h 28"/>
                  <a:gd name="T34" fmla="*/ 1 w 63"/>
                  <a:gd name="T35" fmla="*/ 13 h 28"/>
                  <a:gd name="T36" fmla="*/ 1 w 63"/>
                  <a:gd name="T37" fmla="*/ 13 h 28"/>
                  <a:gd name="T38" fmla="*/ 3 w 63"/>
                  <a:gd name="T39" fmla="*/ 13 h 28"/>
                  <a:gd name="T40" fmla="*/ 3 w 63"/>
                  <a:gd name="T41" fmla="*/ 13 h 28"/>
                  <a:gd name="T42" fmla="*/ 4 w 63"/>
                  <a:gd name="T43" fmla="*/ 15 h 28"/>
                  <a:gd name="T44" fmla="*/ 7 w 63"/>
                  <a:gd name="T45" fmla="*/ 16 h 28"/>
                  <a:gd name="T46" fmla="*/ 9 w 63"/>
                  <a:gd name="T47" fmla="*/ 17 h 28"/>
                  <a:gd name="T48" fmla="*/ 12 w 63"/>
                  <a:gd name="T49" fmla="*/ 20 h 28"/>
                  <a:gd name="T50" fmla="*/ 17 w 63"/>
                  <a:gd name="T51" fmla="*/ 21 h 28"/>
                  <a:gd name="T52" fmla="*/ 21 w 63"/>
                  <a:gd name="T53" fmla="*/ 24 h 28"/>
                  <a:gd name="T54" fmla="*/ 26 w 63"/>
                  <a:gd name="T55" fmla="*/ 25 h 28"/>
                  <a:gd name="T56" fmla="*/ 30 w 63"/>
                  <a:gd name="T57" fmla="*/ 25 h 28"/>
                  <a:gd name="T58" fmla="*/ 30 w 63"/>
                  <a:gd name="T59" fmla="*/ 25 h 28"/>
                  <a:gd name="T60" fmla="*/ 34 w 63"/>
                  <a:gd name="T61" fmla="*/ 25 h 28"/>
                  <a:gd name="T62" fmla="*/ 38 w 63"/>
                  <a:gd name="T63" fmla="*/ 22 h 28"/>
                  <a:gd name="T64" fmla="*/ 42 w 63"/>
                  <a:gd name="T65" fmla="*/ 20 h 28"/>
                  <a:gd name="T66" fmla="*/ 46 w 63"/>
                  <a:gd name="T67" fmla="*/ 17 h 28"/>
                  <a:gd name="T68" fmla="*/ 48 w 63"/>
                  <a:gd name="T69" fmla="*/ 13 h 28"/>
                  <a:gd name="T70" fmla="*/ 52 w 63"/>
                  <a:gd name="T71" fmla="*/ 9 h 28"/>
                  <a:gd name="T72" fmla="*/ 55 w 63"/>
                  <a:gd name="T73" fmla="*/ 7 h 28"/>
                  <a:gd name="T74" fmla="*/ 58 w 63"/>
                  <a:gd name="T75" fmla="*/ 4 h 28"/>
                  <a:gd name="T76" fmla="*/ 59 w 63"/>
                  <a:gd name="T77" fmla="*/ 2 h 28"/>
                  <a:gd name="T78" fmla="*/ 60 w 63"/>
                  <a:gd name="T79" fmla="*/ 2 h 28"/>
                  <a:gd name="T80" fmla="*/ 60 w 63"/>
                  <a:gd name="T8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28">
                    <a:moveTo>
                      <a:pt x="60" y="0"/>
                    </a:moveTo>
                    <a:lnTo>
                      <a:pt x="62" y="2"/>
                    </a:lnTo>
                    <a:lnTo>
                      <a:pt x="63" y="2"/>
                    </a:lnTo>
                    <a:lnTo>
                      <a:pt x="62" y="3"/>
                    </a:lnTo>
                    <a:lnTo>
                      <a:pt x="60" y="5"/>
                    </a:lnTo>
                    <a:lnTo>
                      <a:pt x="55" y="12"/>
                    </a:lnTo>
                    <a:lnTo>
                      <a:pt x="47" y="19"/>
                    </a:lnTo>
                    <a:lnTo>
                      <a:pt x="39" y="25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22" y="26"/>
                    </a:lnTo>
                    <a:lnTo>
                      <a:pt x="14" y="24"/>
                    </a:lnTo>
                    <a:lnTo>
                      <a:pt x="8" y="20"/>
                    </a:lnTo>
                    <a:lnTo>
                      <a:pt x="3" y="17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4" y="15"/>
                    </a:lnTo>
                    <a:lnTo>
                      <a:pt x="7" y="16"/>
                    </a:lnTo>
                    <a:lnTo>
                      <a:pt x="9" y="17"/>
                    </a:lnTo>
                    <a:lnTo>
                      <a:pt x="12" y="20"/>
                    </a:lnTo>
                    <a:lnTo>
                      <a:pt x="17" y="21"/>
                    </a:lnTo>
                    <a:lnTo>
                      <a:pt x="21" y="24"/>
                    </a:lnTo>
                    <a:lnTo>
                      <a:pt x="26" y="25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6" y="17"/>
                    </a:lnTo>
                    <a:lnTo>
                      <a:pt x="48" y="13"/>
                    </a:lnTo>
                    <a:lnTo>
                      <a:pt x="52" y="9"/>
                    </a:lnTo>
                    <a:lnTo>
                      <a:pt x="55" y="7"/>
                    </a:lnTo>
                    <a:lnTo>
                      <a:pt x="58" y="4"/>
                    </a:lnTo>
                    <a:lnTo>
                      <a:pt x="59" y="2"/>
                    </a:lnTo>
                    <a:lnTo>
                      <a:pt x="60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16"/>
              <p:cNvSpPr>
                <a:spLocks/>
              </p:cNvSpPr>
              <p:nvPr/>
            </p:nvSpPr>
            <p:spPr bwMode="auto">
              <a:xfrm>
                <a:off x="7758688" y="817563"/>
                <a:ext cx="103188" cy="49213"/>
              </a:xfrm>
              <a:custGeom>
                <a:avLst/>
                <a:gdLst>
                  <a:gd name="T0" fmla="*/ 63 w 65"/>
                  <a:gd name="T1" fmla="*/ 0 h 31"/>
                  <a:gd name="T2" fmla="*/ 64 w 65"/>
                  <a:gd name="T3" fmla="*/ 1 h 31"/>
                  <a:gd name="T4" fmla="*/ 65 w 65"/>
                  <a:gd name="T5" fmla="*/ 3 h 31"/>
                  <a:gd name="T6" fmla="*/ 65 w 65"/>
                  <a:gd name="T7" fmla="*/ 4 h 31"/>
                  <a:gd name="T8" fmla="*/ 64 w 65"/>
                  <a:gd name="T9" fmla="*/ 5 h 31"/>
                  <a:gd name="T10" fmla="*/ 64 w 65"/>
                  <a:gd name="T11" fmla="*/ 5 h 31"/>
                  <a:gd name="T12" fmla="*/ 64 w 65"/>
                  <a:gd name="T13" fmla="*/ 5 h 31"/>
                  <a:gd name="T14" fmla="*/ 64 w 65"/>
                  <a:gd name="T15" fmla="*/ 6 h 31"/>
                  <a:gd name="T16" fmla="*/ 63 w 65"/>
                  <a:gd name="T17" fmla="*/ 8 h 31"/>
                  <a:gd name="T18" fmla="*/ 61 w 65"/>
                  <a:gd name="T19" fmla="*/ 9 h 31"/>
                  <a:gd name="T20" fmla="*/ 57 w 65"/>
                  <a:gd name="T21" fmla="*/ 13 h 31"/>
                  <a:gd name="T22" fmla="*/ 53 w 65"/>
                  <a:gd name="T23" fmla="*/ 17 h 31"/>
                  <a:gd name="T24" fmla="*/ 43 w 65"/>
                  <a:gd name="T25" fmla="*/ 26 h 31"/>
                  <a:gd name="T26" fmla="*/ 32 w 65"/>
                  <a:gd name="T27" fmla="*/ 31 h 31"/>
                  <a:gd name="T28" fmla="*/ 31 w 65"/>
                  <a:gd name="T29" fmla="*/ 31 h 31"/>
                  <a:gd name="T30" fmla="*/ 21 w 65"/>
                  <a:gd name="T31" fmla="*/ 29 h 31"/>
                  <a:gd name="T32" fmla="*/ 10 w 65"/>
                  <a:gd name="T33" fmla="*/ 25 h 31"/>
                  <a:gd name="T34" fmla="*/ 4 w 65"/>
                  <a:gd name="T35" fmla="*/ 20 h 31"/>
                  <a:gd name="T36" fmla="*/ 4 w 65"/>
                  <a:gd name="T37" fmla="*/ 20 h 31"/>
                  <a:gd name="T38" fmla="*/ 1 w 65"/>
                  <a:gd name="T39" fmla="*/ 18 h 31"/>
                  <a:gd name="T40" fmla="*/ 0 w 65"/>
                  <a:gd name="T41" fmla="*/ 17 h 31"/>
                  <a:gd name="T42" fmla="*/ 0 w 65"/>
                  <a:gd name="T43" fmla="*/ 16 h 31"/>
                  <a:gd name="T44" fmla="*/ 1 w 65"/>
                  <a:gd name="T45" fmla="*/ 14 h 31"/>
                  <a:gd name="T46" fmla="*/ 1 w 65"/>
                  <a:gd name="T47" fmla="*/ 13 h 31"/>
                  <a:gd name="T48" fmla="*/ 2 w 65"/>
                  <a:gd name="T49" fmla="*/ 13 h 31"/>
                  <a:gd name="T50" fmla="*/ 5 w 65"/>
                  <a:gd name="T51" fmla="*/ 13 h 31"/>
                  <a:gd name="T52" fmla="*/ 5 w 65"/>
                  <a:gd name="T53" fmla="*/ 13 h 31"/>
                  <a:gd name="T54" fmla="*/ 5 w 65"/>
                  <a:gd name="T55" fmla="*/ 13 h 31"/>
                  <a:gd name="T56" fmla="*/ 5 w 65"/>
                  <a:gd name="T57" fmla="*/ 13 h 31"/>
                  <a:gd name="T58" fmla="*/ 5 w 65"/>
                  <a:gd name="T59" fmla="*/ 13 h 31"/>
                  <a:gd name="T60" fmla="*/ 5 w 65"/>
                  <a:gd name="T61" fmla="*/ 13 h 31"/>
                  <a:gd name="T62" fmla="*/ 5 w 65"/>
                  <a:gd name="T63" fmla="*/ 13 h 31"/>
                  <a:gd name="T64" fmla="*/ 5 w 65"/>
                  <a:gd name="T65" fmla="*/ 13 h 31"/>
                  <a:gd name="T66" fmla="*/ 5 w 65"/>
                  <a:gd name="T67" fmla="*/ 14 h 31"/>
                  <a:gd name="T68" fmla="*/ 8 w 65"/>
                  <a:gd name="T69" fmla="*/ 16 h 31"/>
                  <a:gd name="T70" fmla="*/ 10 w 65"/>
                  <a:gd name="T71" fmla="*/ 17 h 31"/>
                  <a:gd name="T72" fmla="*/ 14 w 65"/>
                  <a:gd name="T73" fmla="*/ 20 h 31"/>
                  <a:gd name="T74" fmla="*/ 18 w 65"/>
                  <a:gd name="T75" fmla="*/ 21 h 31"/>
                  <a:gd name="T76" fmla="*/ 22 w 65"/>
                  <a:gd name="T77" fmla="*/ 23 h 31"/>
                  <a:gd name="T78" fmla="*/ 27 w 65"/>
                  <a:gd name="T79" fmla="*/ 25 h 31"/>
                  <a:gd name="T80" fmla="*/ 31 w 65"/>
                  <a:gd name="T81" fmla="*/ 25 h 31"/>
                  <a:gd name="T82" fmla="*/ 31 w 65"/>
                  <a:gd name="T83" fmla="*/ 25 h 31"/>
                  <a:gd name="T84" fmla="*/ 31 w 65"/>
                  <a:gd name="T85" fmla="*/ 25 h 31"/>
                  <a:gd name="T86" fmla="*/ 34 w 65"/>
                  <a:gd name="T87" fmla="*/ 25 h 31"/>
                  <a:gd name="T88" fmla="*/ 38 w 65"/>
                  <a:gd name="T89" fmla="*/ 22 h 31"/>
                  <a:gd name="T90" fmla="*/ 42 w 65"/>
                  <a:gd name="T91" fmla="*/ 20 h 31"/>
                  <a:gd name="T92" fmla="*/ 46 w 65"/>
                  <a:gd name="T93" fmla="*/ 17 h 31"/>
                  <a:gd name="T94" fmla="*/ 49 w 65"/>
                  <a:gd name="T95" fmla="*/ 13 h 31"/>
                  <a:gd name="T96" fmla="*/ 52 w 65"/>
                  <a:gd name="T97" fmla="*/ 9 h 31"/>
                  <a:gd name="T98" fmla="*/ 55 w 65"/>
                  <a:gd name="T99" fmla="*/ 6 h 31"/>
                  <a:gd name="T100" fmla="*/ 57 w 65"/>
                  <a:gd name="T101" fmla="*/ 4 h 31"/>
                  <a:gd name="T102" fmla="*/ 59 w 65"/>
                  <a:gd name="T103" fmla="*/ 3 h 31"/>
                  <a:gd name="T104" fmla="*/ 60 w 65"/>
                  <a:gd name="T105" fmla="*/ 1 h 31"/>
                  <a:gd name="T106" fmla="*/ 61 w 65"/>
                  <a:gd name="T107" fmla="*/ 1 h 31"/>
                  <a:gd name="T108" fmla="*/ 63 w 65"/>
                  <a:gd name="T10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" h="31">
                    <a:moveTo>
                      <a:pt x="63" y="0"/>
                    </a:moveTo>
                    <a:lnTo>
                      <a:pt x="64" y="1"/>
                    </a:lnTo>
                    <a:lnTo>
                      <a:pt x="65" y="3"/>
                    </a:lnTo>
                    <a:lnTo>
                      <a:pt x="65" y="4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"/>
                    </a:lnTo>
                    <a:lnTo>
                      <a:pt x="63" y="8"/>
                    </a:lnTo>
                    <a:lnTo>
                      <a:pt x="61" y="9"/>
                    </a:lnTo>
                    <a:lnTo>
                      <a:pt x="57" y="13"/>
                    </a:lnTo>
                    <a:lnTo>
                      <a:pt x="53" y="17"/>
                    </a:lnTo>
                    <a:lnTo>
                      <a:pt x="43" y="26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21" y="29"/>
                    </a:lnTo>
                    <a:lnTo>
                      <a:pt x="10" y="25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2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0" y="17"/>
                    </a:lnTo>
                    <a:lnTo>
                      <a:pt x="14" y="20"/>
                    </a:lnTo>
                    <a:lnTo>
                      <a:pt x="18" y="21"/>
                    </a:lnTo>
                    <a:lnTo>
                      <a:pt x="22" y="23"/>
                    </a:lnTo>
                    <a:lnTo>
                      <a:pt x="27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4" y="25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6" y="17"/>
                    </a:lnTo>
                    <a:lnTo>
                      <a:pt x="49" y="13"/>
                    </a:lnTo>
                    <a:lnTo>
                      <a:pt x="52" y="9"/>
                    </a:lnTo>
                    <a:lnTo>
                      <a:pt x="55" y="6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0" y="1"/>
                    </a:lnTo>
                    <a:lnTo>
                      <a:pt x="61" y="1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2217"/>
              <p:cNvSpPr>
                <a:spLocks/>
              </p:cNvSpPr>
              <p:nvPr/>
            </p:nvSpPr>
            <p:spPr bwMode="auto">
              <a:xfrm>
                <a:off x="7849176" y="815975"/>
                <a:ext cx="17463" cy="11113"/>
              </a:xfrm>
              <a:custGeom>
                <a:avLst/>
                <a:gdLst>
                  <a:gd name="T0" fmla="*/ 2 w 11"/>
                  <a:gd name="T1" fmla="*/ 0 h 7"/>
                  <a:gd name="T2" fmla="*/ 4 w 11"/>
                  <a:gd name="T3" fmla="*/ 1 h 7"/>
                  <a:gd name="T4" fmla="*/ 7 w 11"/>
                  <a:gd name="T5" fmla="*/ 2 h 7"/>
                  <a:gd name="T6" fmla="*/ 8 w 11"/>
                  <a:gd name="T7" fmla="*/ 4 h 7"/>
                  <a:gd name="T8" fmla="*/ 9 w 11"/>
                  <a:gd name="T9" fmla="*/ 5 h 7"/>
                  <a:gd name="T10" fmla="*/ 11 w 11"/>
                  <a:gd name="T11" fmla="*/ 5 h 7"/>
                  <a:gd name="T12" fmla="*/ 11 w 11"/>
                  <a:gd name="T13" fmla="*/ 5 h 7"/>
                  <a:gd name="T14" fmla="*/ 11 w 11"/>
                  <a:gd name="T15" fmla="*/ 6 h 7"/>
                  <a:gd name="T16" fmla="*/ 9 w 11"/>
                  <a:gd name="T17" fmla="*/ 7 h 7"/>
                  <a:gd name="T18" fmla="*/ 8 w 11"/>
                  <a:gd name="T19" fmla="*/ 7 h 7"/>
                  <a:gd name="T20" fmla="*/ 8 w 11"/>
                  <a:gd name="T21" fmla="*/ 6 h 7"/>
                  <a:gd name="T22" fmla="*/ 7 w 11"/>
                  <a:gd name="T23" fmla="*/ 6 h 7"/>
                  <a:gd name="T24" fmla="*/ 4 w 11"/>
                  <a:gd name="T25" fmla="*/ 5 h 7"/>
                  <a:gd name="T26" fmla="*/ 3 w 11"/>
                  <a:gd name="T27" fmla="*/ 4 h 7"/>
                  <a:gd name="T28" fmla="*/ 2 w 11"/>
                  <a:gd name="T29" fmla="*/ 4 h 7"/>
                  <a:gd name="T30" fmla="*/ 2 w 11"/>
                  <a:gd name="T31" fmla="*/ 4 h 7"/>
                  <a:gd name="T32" fmla="*/ 0 w 11"/>
                  <a:gd name="T33" fmla="*/ 2 h 7"/>
                  <a:gd name="T34" fmla="*/ 0 w 11"/>
                  <a:gd name="T35" fmla="*/ 2 h 7"/>
                  <a:gd name="T36" fmla="*/ 0 w 11"/>
                  <a:gd name="T37" fmla="*/ 1 h 7"/>
                  <a:gd name="T38" fmla="*/ 2 w 11"/>
                  <a:gd name="T3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7">
                    <a:moveTo>
                      <a:pt x="2" y="0"/>
                    </a:moveTo>
                    <a:lnTo>
                      <a:pt x="4" y="1"/>
                    </a:lnTo>
                    <a:lnTo>
                      <a:pt x="7" y="2"/>
                    </a:lnTo>
                    <a:lnTo>
                      <a:pt x="8" y="4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7"/>
                    </a:lnTo>
                    <a:lnTo>
                      <a:pt x="8" y="7"/>
                    </a:lnTo>
                    <a:lnTo>
                      <a:pt x="8" y="6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2218"/>
              <p:cNvSpPr>
                <a:spLocks/>
              </p:cNvSpPr>
              <p:nvPr/>
            </p:nvSpPr>
            <p:spPr bwMode="auto">
              <a:xfrm>
                <a:off x="7846001" y="812800"/>
                <a:ext cx="22225" cy="17463"/>
              </a:xfrm>
              <a:custGeom>
                <a:avLst/>
                <a:gdLst>
                  <a:gd name="T0" fmla="*/ 4 w 14"/>
                  <a:gd name="T1" fmla="*/ 0 h 11"/>
                  <a:gd name="T2" fmla="*/ 6 w 14"/>
                  <a:gd name="T3" fmla="*/ 2 h 11"/>
                  <a:gd name="T4" fmla="*/ 9 w 14"/>
                  <a:gd name="T5" fmla="*/ 3 h 11"/>
                  <a:gd name="T6" fmla="*/ 10 w 14"/>
                  <a:gd name="T7" fmla="*/ 4 h 11"/>
                  <a:gd name="T8" fmla="*/ 11 w 14"/>
                  <a:gd name="T9" fmla="*/ 4 h 11"/>
                  <a:gd name="T10" fmla="*/ 13 w 14"/>
                  <a:gd name="T11" fmla="*/ 6 h 11"/>
                  <a:gd name="T12" fmla="*/ 13 w 14"/>
                  <a:gd name="T13" fmla="*/ 6 h 11"/>
                  <a:gd name="T14" fmla="*/ 13 w 14"/>
                  <a:gd name="T15" fmla="*/ 6 h 11"/>
                  <a:gd name="T16" fmla="*/ 13 w 14"/>
                  <a:gd name="T17" fmla="*/ 6 h 11"/>
                  <a:gd name="T18" fmla="*/ 13 w 14"/>
                  <a:gd name="T19" fmla="*/ 6 h 11"/>
                  <a:gd name="T20" fmla="*/ 13 w 14"/>
                  <a:gd name="T21" fmla="*/ 6 h 11"/>
                  <a:gd name="T22" fmla="*/ 13 w 14"/>
                  <a:gd name="T23" fmla="*/ 6 h 11"/>
                  <a:gd name="T24" fmla="*/ 14 w 14"/>
                  <a:gd name="T25" fmla="*/ 7 h 11"/>
                  <a:gd name="T26" fmla="*/ 14 w 14"/>
                  <a:gd name="T27" fmla="*/ 8 h 11"/>
                  <a:gd name="T28" fmla="*/ 14 w 14"/>
                  <a:gd name="T29" fmla="*/ 9 h 11"/>
                  <a:gd name="T30" fmla="*/ 13 w 14"/>
                  <a:gd name="T31" fmla="*/ 11 h 11"/>
                  <a:gd name="T32" fmla="*/ 11 w 14"/>
                  <a:gd name="T33" fmla="*/ 11 h 11"/>
                  <a:gd name="T34" fmla="*/ 11 w 14"/>
                  <a:gd name="T35" fmla="*/ 11 h 11"/>
                  <a:gd name="T36" fmla="*/ 10 w 14"/>
                  <a:gd name="T37" fmla="*/ 11 h 11"/>
                  <a:gd name="T38" fmla="*/ 10 w 14"/>
                  <a:gd name="T39" fmla="*/ 11 h 11"/>
                  <a:gd name="T40" fmla="*/ 10 w 14"/>
                  <a:gd name="T41" fmla="*/ 11 h 11"/>
                  <a:gd name="T42" fmla="*/ 10 w 14"/>
                  <a:gd name="T43" fmla="*/ 11 h 11"/>
                  <a:gd name="T44" fmla="*/ 10 w 14"/>
                  <a:gd name="T45" fmla="*/ 11 h 11"/>
                  <a:gd name="T46" fmla="*/ 10 w 14"/>
                  <a:gd name="T47" fmla="*/ 11 h 11"/>
                  <a:gd name="T48" fmla="*/ 10 w 14"/>
                  <a:gd name="T49" fmla="*/ 11 h 11"/>
                  <a:gd name="T50" fmla="*/ 10 w 14"/>
                  <a:gd name="T51" fmla="*/ 11 h 11"/>
                  <a:gd name="T52" fmla="*/ 9 w 14"/>
                  <a:gd name="T53" fmla="*/ 9 h 11"/>
                  <a:gd name="T54" fmla="*/ 6 w 14"/>
                  <a:gd name="T55" fmla="*/ 8 h 11"/>
                  <a:gd name="T56" fmla="*/ 5 w 14"/>
                  <a:gd name="T57" fmla="*/ 8 h 11"/>
                  <a:gd name="T58" fmla="*/ 4 w 14"/>
                  <a:gd name="T59" fmla="*/ 7 h 11"/>
                  <a:gd name="T60" fmla="*/ 2 w 14"/>
                  <a:gd name="T61" fmla="*/ 7 h 11"/>
                  <a:gd name="T62" fmla="*/ 1 w 14"/>
                  <a:gd name="T63" fmla="*/ 6 h 11"/>
                  <a:gd name="T64" fmla="*/ 0 w 14"/>
                  <a:gd name="T65" fmla="*/ 4 h 11"/>
                  <a:gd name="T66" fmla="*/ 1 w 14"/>
                  <a:gd name="T67" fmla="*/ 2 h 11"/>
                  <a:gd name="T68" fmla="*/ 2 w 14"/>
                  <a:gd name="T69" fmla="*/ 2 h 11"/>
                  <a:gd name="T70" fmla="*/ 4 w 14"/>
                  <a:gd name="T7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4" y="0"/>
                    </a:moveTo>
                    <a:lnTo>
                      <a:pt x="6" y="2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9" y="9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2219"/>
              <p:cNvSpPr>
                <a:spLocks/>
              </p:cNvSpPr>
              <p:nvPr/>
            </p:nvSpPr>
            <p:spPr bwMode="auto">
              <a:xfrm>
                <a:off x="7753926" y="836613"/>
                <a:ext cx="14288" cy="9525"/>
              </a:xfrm>
              <a:custGeom>
                <a:avLst/>
                <a:gdLst>
                  <a:gd name="T0" fmla="*/ 7 w 9"/>
                  <a:gd name="T1" fmla="*/ 0 h 6"/>
                  <a:gd name="T2" fmla="*/ 8 w 9"/>
                  <a:gd name="T3" fmla="*/ 0 h 6"/>
                  <a:gd name="T4" fmla="*/ 9 w 9"/>
                  <a:gd name="T5" fmla="*/ 1 h 6"/>
                  <a:gd name="T6" fmla="*/ 9 w 9"/>
                  <a:gd name="T7" fmla="*/ 2 h 6"/>
                  <a:gd name="T8" fmla="*/ 8 w 9"/>
                  <a:gd name="T9" fmla="*/ 2 h 6"/>
                  <a:gd name="T10" fmla="*/ 8 w 9"/>
                  <a:gd name="T11" fmla="*/ 4 h 6"/>
                  <a:gd name="T12" fmla="*/ 7 w 9"/>
                  <a:gd name="T13" fmla="*/ 4 h 6"/>
                  <a:gd name="T14" fmla="*/ 5 w 9"/>
                  <a:gd name="T15" fmla="*/ 5 h 6"/>
                  <a:gd name="T16" fmla="*/ 4 w 9"/>
                  <a:gd name="T17" fmla="*/ 6 h 6"/>
                  <a:gd name="T18" fmla="*/ 3 w 9"/>
                  <a:gd name="T19" fmla="*/ 6 h 6"/>
                  <a:gd name="T20" fmla="*/ 3 w 9"/>
                  <a:gd name="T21" fmla="*/ 6 h 6"/>
                  <a:gd name="T22" fmla="*/ 1 w 9"/>
                  <a:gd name="T23" fmla="*/ 6 h 6"/>
                  <a:gd name="T24" fmla="*/ 0 w 9"/>
                  <a:gd name="T25" fmla="*/ 6 h 6"/>
                  <a:gd name="T26" fmla="*/ 0 w 9"/>
                  <a:gd name="T27" fmla="*/ 5 h 6"/>
                  <a:gd name="T28" fmla="*/ 0 w 9"/>
                  <a:gd name="T29" fmla="*/ 4 h 6"/>
                  <a:gd name="T30" fmla="*/ 1 w 9"/>
                  <a:gd name="T31" fmla="*/ 4 h 6"/>
                  <a:gd name="T32" fmla="*/ 3 w 9"/>
                  <a:gd name="T33" fmla="*/ 2 h 6"/>
                  <a:gd name="T34" fmla="*/ 4 w 9"/>
                  <a:gd name="T35" fmla="*/ 2 h 6"/>
                  <a:gd name="T36" fmla="*/ 5 w 9"/>
                  <a:gd name="T37" fmla="*/ 1 h 6"/>
                  <a:gd name="T38" fmla="*/ 7 w 9"/>
                  <a:gd name="T3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2220"/>
              <p:cNvSpPr>
                <a:spLocks/>
              </p:cNvSpPr>
              <p:nvPr/>
            </p:nvSpPr>
            <p:spPr bwMode="auto">
              <a:xfrm>
                <a:off x="7752338" y="833438"/>
                <a:ext cx="19050" cy="17463"/>
              </a:xfrm>
              <a:custGeom>
                <a:avLst/>
                <a:gdLst>
                  <a:gd name="T0" fmla="*/ 9 w 12"/>
                  <a:gd name="T1" fmla="*/ 0 h 11"/>
                  <a:gd name="T2" fmla="*/ 10 w 12"/>
                  <a:gd name="T3" fmla="*/ 0 h 11"/>
                  <a:gd name="T4" fmla="*/ 12 w 12"/>
                  <a:gd name="T5" fmla="*/ 3 h 11"/>
                  <a:gd name="T6" fmla="*/ 12 w 12"/>
                  <a:gd name="T7" fmla="*/ 3 h 11"/>
                  <a:gd name="T8" fmla="*/ 12 w 12"/>
                  <a:gd name="T9" fmla="*/ 6 h 11"/>
                  <a:gd name="T10" fmla="*/ 10 w 12"/>
                  <a:gd name="T11" fmla="*/ 6 h 11"/>
                  <a:gd name="T12" fmla="*/ 9 w 12"/>
                  <a:gd name="T13" fmla="*/ 6 h 11"/>
                  <a:gd name="T14" fmla="*/ 9 w 12"/>
                  <a:gd name="T15" fmla="*/ 7 h 11"/>
                  <a:gd name="T16" fmla="*/ 6 w 12"/>
                  <a:gd name="T17" fmla="*/ 8 h 11"/>
                  <a:gd name="T18" fmla="*/ 5 w 12"/>
                  <a:gd name="T19" fmla="*/ 10 h 11"/>
                  <a:gd name="T20" fmla="*/ 5 w 12"/>
                  <a:gd name="T21" fmla="*/ 10 h 11"/>
                  <a:gd name="T22" fmla="*/ 4 w 12"/>
                  <a:gd name="T23" fmla="*/ 10 h 11"/>
                  <a:gd name="T24" fmla="*/ 2 w 12"/>
                  <a:gd name="T25" fmla="*/ 11 h 11"/>
                  <a:gd name="T26" fmla="*/ 1 w 12"/>
                  <a:gd name="T27" fmla="*/ 10 h 11"/>
                  <a:gd name="T28" fmla="*/ 0 w 12"/>
                  <a:gd name="T29" fmla="*/ 10 h 11"/>
                  <a:gd name="T30" fmla="*/ 0 w 12"/>
                  <a:gd name="T31" fmla="*/ 7 h 11"/>
                  <a:gd name="T32" fmla="*/ 0 w 12"/>
                  <a:gd name="T33" fmla="*/ 6 h 11"/>
                  <a:gd name="T34" fmla="*/ 1 w 12"/>
                  <a:gd name="T35" fmla="*/ 4 h 11"/>
                  <a:gd name="T36" fmla="*/ 1 w 12"/>
                  <a:gd name="T37" fmla="*/ 4 h 11"/>
                  <a:gd name="T38" fmla="*/ 1 w 12"/>
                  <a:gd name="T39" fmla="*/ 4 h 11"/>
                  <a:gd name="T40" fmla="*/ 1 w 12"/>
                  <a:gd name="T41" fmla="*/ 4 h 11"/>
                  <a:gd name="T42" fmla="*/ 1 w 12"/>
                  <a:gd name="T43" fmla="*/ 4 h 11"/>
                  <a:gd name="T44" fmla="*/ 4 w 12"/>
                  <a:gd name="T45" fmla="*/ 3 h 11"/>
                  <a:gd name="T46" fmla="*/ 6 w 12"/>
                  <a:gd name="T47" fmla="*/ 2 h 11"/>
                  <a:gd name="T48" fmla="*/ 8 w 12"/>
                  <a:gd name="T49" fmla="*/ 0 h 11"/>
                  <a:gd name="T50" fmla="*/ 9 w 12"/>
                  <a:gd name="T5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11">
                    <a:moveTo>
                      <a:pt x="9" y="0"/>
                    </a:moveTo>
                    <a:lnTo>
                      <a:pt x="10" y="0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4" y="3"/>
                    </a:lnTo>
                    <a:lnTo>
                      <a:pt x="6" y="2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235"/>
              <p:cNvSpPr>
                <a:spLocks/>
              </p:cNvSpPr>
              <p:nvPr/>
            </p:nvSpPr>
            <p:spPr bwMode="auto">
              <a:xfrm>
                <a:off x="7788851" y="933450"/>
                <a:ext cx="53975" cy="25400"/>
              </a:xfrm>
              <a:custGeom>
                <a:avLst/>
                <a:gdLst>
                  <a:gd name="T0" fmla="*/ 15 w 34"/>
                  <a:gd name="T1" fmla="*/ 0 h 16"/>
                  <a:gd name="T2" fmla="*/ 25 w 34"/>
                  <a:gd name="T3" fmla="*/ 12 h 16"/>
                  <a:gd name="T4" fmla="*/ 32 w 34"/>
                  <a:gd name="T5" fmla="*/ 4 h 16"/>
                  <a:gd name="T6" fmla="*/ 32 w 34"/>
                  <a:gd name="T7" fmla="*/ 4 h 16"/>
                  <a:gd name="T8" fmla="*/ 33 w 34"/>
                  <a:gd name="T9" fmla="*/ 4 h 16"/>
                  <a:gd name="T10" fmla="*/ 34 w 34"/>
                  <a:gd name="T11" fmla="*/ 5 h 16"/>
                  <a:gd name="T12" fmla="*/ 33 w 34"/>
                  <a:gd name="T13" fmla="*/ 7 h 16"/>
                  <a:gd name="T14" fmla="*/ 25 w 34"/>
                  <a:gd name="T15" fmla="*/ 16 h 16"/>
                  <a:gd name="T16" fmla="*/ 15 w 34"/>
                  <a:gd name="T17" fmla="*/ 5 h 16"/>
                  <a:gd name="T18" fmla="*/ 7 w 34"/>
                  <a:gd name="T19" fmla="*/ 15 h 16"/>
                  <a:gd name="T20" fmla="*/ 0 w 34"/>
                  <a:gd name="T21" fmla="*/ 7 h 16"/>
                  <a:gd name="T22" fmla="*/ 0 w 34"/>
                  <a:gd name="T23" fmla="*/ 7 h 16"/>
                  <a:gd name="T24" fmla="*/ 0 w 34"/>
                  <a:gd name="T25" fmla="*/ 5 h 16"/>
                  <a:gd name="T26" fmla="*/ 0 w 34"/>
                  <a:gd name="T27" fmla="*/ 4 h 16"/>
                  <a:gd name="T28" fmla="*/ 2 w 34"/>
                  <a:gd name="T29" fmla="*/ 4 h 16"/>
                  <a:gd name="T30" fmla="*/ 3 w 34"/>
                  <a:gd name="T31" fmla="*/ 4 h 16"/>
                  <a:gd name="T32" fmla="*/ 7 w 34"/>
                  <a:gd name="T33" fmla="*/ 11 h 16"/>
                  <a:gd name="T34" fmla="*/ 15 w 34"/>
                  <a:gd name="T3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16">
                    <a:moveTo>
                      <a:pt x="15" y="0"/>
                    </a:moveTo>
                    <a:lnTo>
                      <a:pt x="25" y="12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3" y="4"/>
                    </a:lnTo>
                    <a:lnTo>
                      <a:pt x="34" y="5"/>
                    </a:lnTo>
                    <a:lnTo>
                      <a:pt x="33" y="7"/>
                    </a:lnTo>
                    <a:lnTo>
                      <a:pt x="25" y="16"/>
                    </a:lnTo>
                    <a:lnTo>
                      <a:pt x="15" y="5"/>
                    </a:lnTo>
                    <a:lnTo>
                      <a:pt x="7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7" y="1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236"/>
              <p:cNvSpPr>
                <a:spLocks/>
              </p:cNvSpPr>
              <p:nvPr/>
            </p:nvSpPr>
            <p:spPr bwMode="auto">
              <a:xfrm>
                <a:off x="7785676" y="930275"/>
                <a:ext cx="60325" cy="33338"/>
              </a:xfrm>
              <a:custGeom>
                <a:avLst/>
                <a:gdLst>
                  <a:gd name="T0" fmla="*/ 17 w 38"/>
                  <a:gd name="T1" fmla="*/ 0 h 21"/>
                  <a:gd name="T2" fmla="*/ 27 w 38"/>
                  <a:gd name="T3" fmla="*/ 11 h 21"/>
                  <a:gd name="T4" fmla="*/ 32 w 38"/>
                  <a:gd name="T5" fmla="*/ 5 h 21"/>
                  <a:gd name="T6" fmla="*/ 34 w 38"/>
                  <a:gd name="T7" fmla="*/ 5 h 21"/>
                  <a:gd name="T8" fmla="*/ 34 w 38"/>
                  <a:gd name="T9" fmla="*/ 5 h 21"/>
                  <a:gd name="T10" fmla="*/ 36 w 38"/>
                  <a:gd name="T11" fmla="*/ 5 h 21"/>
                  <a:gd name="T12" fmla="*/ 38 w 38"/>
                  <a:gd name="T13" fmla="*/ 6 h 21"/>
                  <a:gd name="T14" fmla="*/ 38 w 38"/>
                  <a:gd name="T15" fmla="*/ 7 h 21"/>
                  <a:gd name="T16" fmla="*/ 36 w 38"/>
                  <a:gd name="T17" fmla="*/ 9 h 21"/>
                  <a:gd name="T18" fmla="*/ 27 w 38"/>
                  <a:gd name="T19" fmla="*/ 21 h 21"/>
                  <a:gd name="T20" fmla="*/ 17 w 38"/>
                  <a:gd name="T21" fmla="*/ 10 h 21"/>
                  <a:gd name="T22" fmla="*/ 9 w 38"/>
                  <a:gd name="T23" fmla="*/ 19 h 21"/>
                  <a:gd name="T24" fmla="*/ 0 w 38"/>
                  <a:gd name="T25" fmla="*/ 6 h 21"/>
                  <a:gd name="T26" fmla="*/ 1 w 38"/>
                  <a:gd name="T27" fmla="*/ 6 h 21"/>
                  <a:gd name="T28" fmla="*/ 1 w 38"/>
                  <a:gd name="T29" fmla="*/ 5 h 21"/>
                  <a:gd name="T30" fmla="*/ 4 w 38"/>
                  <a:gd name="T31" fmla="*/ 5 h 21"/>
                  <a:gd name="T32" fmla="*/ 5 w 38"/>
                  <a:gd name="T33" fmla="*/ 5 h 21"/>
                  <a:gd name="T34" fmla="*/ 6 w 38"/>
                  <a:gd name="T35" fmla="*/ 6 h 21"/>
                  <a:gd name="T36" fmla="*/ 9 w 38"/>
                  <a:gd name="T37" fmla="*/ 10 h 21"/>
                  <a:gd name="T38" fmla="*/ 17 w 38"/>
                  <a:gd name="T3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" h="21">
                    <a:moveTo>
                      <a:pt x="17" y="0"/>
                    </a:moveTo>
                    <a:lnTo>
                      <a:pt x="27" y="11"/>
                    </a:lnTo>
                    <a:lnTo>
                      <a:pt x="32" y="5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6" y="5"/>
                    </a:lnTo>
                    <a:lnTo>
                      <a:pt x="38" y="6"/>
                    </a:lnTo>
                    <a:lnTo>
                      <a:pt x="38" y="7"/>
                    </a:lnTo>
                    <a:lnTo>
                      <a:pt x="36" y="9"/>
                    </a:lnTo>
                    <a:lnTo>
                      <a:pt x="27" y="21"/>
                    </a:lnTo>
                    <a:lnTo>
                      <a:pt x="17" y="10"/>
                    </a:lnTo>
                    <a:lnTo>
                      <a:pt x="9" y="19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9" y="1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2237"/>
              <p:cNvSpPr>
                <a:spLocks/>
              </p:cNvSpPr>
              <p:nvPr/>
            </p:nvSpPr>
            <p:spPr bwMode="auto">
              <a:xfrm>
                <a:off x="7809488" y="920750"/>
                <a:ext cx="4763" cy="19050"/>
              </a:xfrm>
              <a:custGeom>
                <a:avLst/>
                <a:gdLst>
                  <a:gd name="T0" fmla="*/ 2 w 3"/>
                  <a:gd name="T1" fmla="*/ 0 h 12"/>
                  <a:gd name="T2" fmla="*/ 3 w 3"/>
                  <a:gd name="T3" fmla="*/ 2 h 12"/>
                  <a:gd name="T4" fmla="*/ 3 w 3"/>
                  <a:gd name="T5" fmla="*/ 2 h 12"/>
                  <a:gd name="T6" fmla="*/ 3 w 3"/>
                  <a:gd name="T7" fmla="*/ 11 h 12"/>
                  <a:gd name="T8" fmla="*/ 3 w 3"/>
                  <a:gd name="T9" fmla="*/ 12 h 12"/>
                  <a:gd name="T10" fmla="*/ 2 w 3"/>
                  <a:gd name="T11" fmla="*/ 12 h 12"/>
                  <a:gd name="T12" fmla="*/ 2 w 3"/>
                  <a:gd name="T13" fmla="*/ 12 h 12"/>
                  <a:gd name="T14" fmla="*/ 2 w 3"/>
                  <a:gd name="T15" fmla="*/ 12 h 12"/>
                  <a:gd name="T16" fmla="*/ 0 w 3"/>
                  <a:gd name="T17" fmla="*/ 11 h 12"/>
                  <a:gd name="T18" fmla="*/ 0 w 3"/>
                  <a:gd name="T19" fmla="*/ 2 h 12"/>
                  <a:gd name="T20" fmla="*/ 0 w 3"/>
                  <a:gd name="T21" fmla="*/ 2 h 12"/>
                  <a:gd name="T22" fmla="*/ 2 w 3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12">
                    <a:moveTo>
                      <a:pt x="2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238"/>
              <p:cNvSpPr>
                <a:spLocks/>
              </p:cNvSpPr>
              <p:nvPr/>
            </p:nvSpPr>
            <p:spPr bwMode="auto">
              <a:xfrm>
                <a:off x="7807901" y="919163"/>
                <a:ext cx="11113" cy="22225"/>
              </a:xfrm>
              <a:custGeom>
                <a:avLst/>
                <a:gdLst>
                  <a:gd name="T0" fmla="*/ 3 w 7"/>
                  <a:gd name="T1" fmla="*/ 0 h 14"/>
                  <a:gd name="T2" fmla="*/ 5 w 7"/>
                  <a:gd name="T3" fmla="*/ 1 h 14"/>
                  <a:gd name="T4" fmla="*/ 5 w 7"/>
                  <a:gd name="T5" fmla="*/ 3 h 14"/>
                  <a:gd name="T6" fmla="*/ 7 w 7"/>
                  <a:gd name="T7" fmla="*/ 12 h 14"/>
                  <a:gd name="T8" fmla="*/ 7 w 7"/>
                  <a:gd name="T9" fmla="*/ 12 h 14"/>
                  <a:gd name="T10" fmla="*/ 5 w 7"/>
                  <a:gd name="T11" fmla="*/ 14 h 14"/>
                  <a:gd name="T12" fmla="*/ 3 w 7"/>
                  <a:gd name="T13" fmla="*/ 14 h 14"/>
                  <a:gd name="T14" fmla="*/ 3 w 7"/>
                  <a:gd name="T15" fmla="*/ 14 h 14"/>
                  <a:gd name="T16" fmla="*/ 1 w 7"/>
                  <a:gd name="T17" fmla="*/ 14 h 14"/>
                  <a:gd name="T18" fmla="*/ 0 w 7"/>
                  <a:gd name="T19" fmla="*/ 12 h 14"/>
                  <a:gd name="T20" fmla="*/ 1 w 7"/>
                  <a:gd name="T21" fmla="*/ 12 h 14"/>
                  <a:gd name="T22" fmla="*/ 0 w 7"/>
                  <a:gd name="T23" fmla="*/ 12 h 14"/>
                  <a:gd name="T24" fmla="*/ 0 w 7"/>
                  <a:gd name="T25" fmla="*/ 4 h 14"/>
                  <a:gd name="T26" fmla="*/ 0 w 7"/>
                  <a:gd name="T27" fmla="*/ 3 h 14"/>
                  <a:gd name="T28" fmla="*/ 0 w 7"/>
                  <a:gd name="T29" fmla="*/ 1 h 14"/>
                  <a:gd name="T30" fmla="*/ 3 w 7"/>
                  <a:gd name="T31" fmla="*/ 0 h 14"/>
                  <a:gd name="T32" fmla="*/ 3 w 7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14">
                    <a:moveTo>
                      <a:pt x="3" y="0"/>
                    </a:moveTo>
                    <a:lnTo>
                      <a:pt x="5" y="1"/>
                    </a:lnTo>
                    <a:lnTo>
                      <a:pt x="5" y="3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4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2" name="组合 171"/>
          <p:cNvGrpSpPr/>
          <p:nvPr/>
        </p:nvGrpSpPr>
        <p:grpSpPr>
          <a:xfrm>
            <a:off x="9467700" y="1909149"/>
            <a:ext cx="1964804" cy="2760551"/>
            <a:chOff x="8515351" y="1557338"/>
            <a:chExt cx="317500" cy="4460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0" name="Freeform 3103"/>
            <p:cNvSpPr>
              <a:spLocks noEditPoints="1"/>
            </p:cNvSpPr>
            <p:nvPr/>
          </p:nvSpPr>
          <p:spPr bwMode="auto">
            <a:xfrm>
              <a:off x="8601076" y="1558926"/>
              <a:ext cx="127000" cy="139700"/>
            </a:xfrm>
            <a:custGeom>
              <a:avLst/>
              <a:gdLst>
                <a:gd name="T0" fmla="*/ 39 w 80"/>
                <a:gd name="T1" fmla="*/ 2 h 88"/>
                <a:gd name="T2" fmla="*/ 25 w 80"/>
                <a:gd name="T3" fmla="*/ 6 h 88"/>
                <a:gd name="T4" fmla="*/ 13 w 80"/>
                <a:gd name="T5" fmla="*/ 14 h 88"/>
                <a:gd name="T6" fmla="*/ 5 w 80"/>
                <a:gd name="T7" fmla="*/ 27 h 88"/>
                <a:gd name="T8" fmla="*/ 2 w 80"/>
                <a:gd name="T9" fmla="*/ 44 h 88"/>
                <a:gd name="T10" fmla="*/ 5 w 80"/>
                <a:gd name="T11" fmla="*/ 60 h 88"/>
                <a:gd name="T12" fmla="*/ 13 w 80"/>
                <a:gd name="T13" fmla="*/ 73 h 88"/>
                <a:gd name="T14" fmla="*/ 25 w 80"/>
                <a:gd name="T15" fmla="*/ 81 h 88"/>
                <a:gd name="T16" fmla="*/ 39 w 80"/>
                <a:gd name="T17" fmla="*/ 85 h 88"/>
                <a:gd name="T18" fmla="*/ 53 w 80"/>
                <a:gd name="T19" fmla="*/ 81 h 88"/>
                <a:gd name="T20" fmla="*/ 65 w 80"/>
                <a:gd name="T21" fmla="*/ 73 h 88"/>
                <a:gd name="T22" fmla="*/ 73 w 80"/>
                <a:gd name="T23" fmla="*/ 60 h 88"/>
                <a:gd name="T24" fmla="*/ 77 w 80"/>
                <a:gd name="T25" fmla="*/ 44 h 88"/>
                <a:gd name="T26" fmla="*/ 73 w 80"/>
                <a:gd name="T27" fmla="*/ 27 h 88"/>
                <a:gd name="T28" fmla="*/ 65 w 80"/>
                <a:gd name="T29" fmla="*/ 14 h 88"/>
                <a:gd name="T30" fmla="*/ 53 w 80"/>
                <a:gd name="T31" fmla="*/ 6 h 88"/>
                <a:gd name="T32" fmla="*/ 39 w 80"/>
                <a:gd name="T33" fmla="*/ 2 h 88"/>
                <a:gd name="T34" fmla="*/ 39 w 80"/>
                <a:gd name="T35" fmla="*/ 0 h 88"/>
                <a:gd name="T36" fmla="*/ 55 w 80"/>
                <a:gd name="T37" fmla="*/ 2 h 88"/>
                <a:gd name="T38" fmla="*/ 68 w 80"/>
                <a:gd name="T39" fmla="*/ 13 h 88"/>
                <a:gd name="T40" fmla="*/ 77 w 80"/>
                <a:gd name="T41" fmla="*/ 26 h 88"/>
                <a:gd name="T42" fmla="*/ 80 w 80"/>
                <a:gd name="T43" fmla="*/ 44 h 88"/>
                <a:gd name="T44" fmla="*/ 77 w 80"/>
                <a:gd name="T45" fmla="*/ 61 h 88"/>
                <a:gd name="T46" fmla="*/ 68 w 80"/>
                <a:gd name="T47" fmla="*/ 74 h 88"/>
                <a:gd name="T48" fmla="*/ 55 w 80"/>
                <a:gd name="T49" fmla="*/ 85 h 88"/>
                <a:gd name="T50" fmla="*/ 39 w 80"/>
                <a:gd name="T51" fmla="*/ 88 h 88"/>
                <a:gd name="T52" fmla="*/ 23 w 80"/>
                <a:gd name="T53" fmla="*/ 85 h 88"/>
                <a:gd name="T54" fmla="*/ 11 w 80"/>
                <a:gd name="T55" fmla="*/ 74 h 88"/>
                <a:gd name="T56" fmla="*/ 2 w 80"/>
                <a:gd name="T57" fmla="*/ 61 h 88"/>
                <a:gd name="T58" fmla="*/ 0 w 80"/>
                <a:gd name="T59" fmla="*/ 44 h 88"/>
                <a:gd name="T60" fmla="*/ 2 w 80"/>
                <a:gd name="T61" fmla="*/ 26 h 88"/>
                <a:gd name="T62" fmla="*/ 11 w 80"/>
                <a:gd name="T63" fmla="*/ 13 h 88"/>
                <a:gd name="T64" fmla="*/ 23 w 80"/>
                <a:gd name="T65" fmla="*/ 2 h 88"/>
                <a:gd name="T66" fmla="*/ 39 w 80"/>
                <a:gd name="T6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0" h="88">
                  <a:moveTo>
                    <a:pt x="39" y="2"/>
                  </a:moveTo>
                  <a:lnTo>
                    <a:pt x="25" y="6"/>
                  </a:lnTo>
                  <a:lnTo>
                    <a:pt x="13" y="14"/>
                  </a:lnTo>
                  <a:lnTo>
                    <a:pt x="5" y="27"/>
                  </a:lnTo>
                  <a:lnTo>
                    <a:pt x="2" y="44"/>
                  </a:lnTo>
                  <a:lnTo>
                    <a:pt x="5" y="60"/>
                  </a:lnTo>
                  <a:lnTo>
                    <a:pt x="13" y="73"/>
                  </a:lnTo>
                  <a:lnTo>
                    <a:pt x="25" y="81"/>
                  </a:lnTo>
                  <a:lnTo>
                    <a:pt x="39" y="85"/>
                  </a:lnTo>
                  <a:lnTo>
                    <a:pt x="53" y="81"/>
                  </a:lnTo>
                  <a:lnTo>
                    <a:pt x="65" y="73"/>
                  </a:lnTo>
                  <a:lnTo>
                    <a:pt x="73" y="60"/>
                  </a:lnTo>
                  <a:lnTo>
                    <a:pt x="77" y="44"/>
                  </a:lnTo>
                  <a:lnTo>
                    <a:pt x="73" y="27"/>
                  </a:lnTo>
                  <a:lnTo>
                    <a:pt x="65" y="14"/>
                  </a:lnTo>
                  <a:lnTo>
                    <a:pt x="53" y="6"/>
                  </a:lnTo>
                  <a:lnTo>
                    <a:pt x="39" y="2"/>
                  </a:lnTo>
                  <a:close/>
                  <a:moveTo>
                    <a:pt x="39" y="0"/>
                  </a:moveTo>
                  <a:lnTo>
                    <a:pt x="55" y="2"/>
                  </a:lnTo>
                  <a:lnTo>
                    <a:pt x="68" y="13"/>
                  </a:lnTo>
                  <a:lnTo>
                    <a:pt x="77" y="26"/>
                  </a:lnTo>
                  <a:lnTo>
                    <a:pt x="80" y="44"/>
                  </a:lnTo>
                  <a:lnTo>
                    <a:pt x="77" y="61"/>
                  </a:lnTo>
                  <a:lnTo>
                    <a:pt x="68" y="74"/>
                  </a:lnTo>
                  <a:lnTo>
                    <a:pt x="55" y="85"/>
                  </a:lnTo>
                  <a:lnTo>
                    <a:pt x="39" y="88"/>
                  </a:lnTo>
                  <a:lnTo>
                    <a:pt x="23" y="85"/>
                  </a:lnTo>
                  <a:lnTo>
                    <a:pt x="11" y="74"/>
                  </a:lnTo>
                  <a:lnTo>
                    <a:pt x="2" y="61"/>
                  </a:lnTo>
                  <a:lnTo>
                    <a:pt x="0" y="44"/>
                  </a:lnTo>
                  <a:lnTo>
                    <a:pt x="2" y="26"/>
                  </a:lnTo>
                  <a:lnTo>
                    <a:pt x="11" y="13"/>
                  </a:lnTo>
                  <a:lnTo>
                    <a:pt x="23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3104"/>
            <p:cNvSpPr>
              <a:spLocks noEditPoints="1"/>
            </p:cNvSpPr>
            <p:nvPr/>
          </p:nvSpPr>
          <p:spPr bwMode="auto">
            <a:xfrm>
              <a:off x="8596313" y="1557338"/>
              <a:ext cx="133350" cy="142875"/>
            </a:xfrm>
            <a:custGeom>
              <a:avLst/>
              <a:gdLst>
                <a:gd name="T0" fmla="*/ 72 w 84"/>
                <a:gd name="T1" fmla="*/ 72 h 90"/>
                <a:gd name="T2" fmla="*/ 64 w 84"/>
                <a:gd name="T3" fmla="*/ 79 h 90"/>
                <a:gd name="T4" fmla="*/ 54 w 84"/>
                <a:gd name="T5" fmla="*/ 86 h 90"/>
                <a:gd name="T6" fmla="*/ 42 w 84"/>
                <a:gd name="T7" fmla="*/ 87 h 90"/>
                <a:gd name="T8" fmla="*/ 26 w 84"/>
                <a:gd name="T9" fmla="*/ 83 h 90"/>
                <a:gd name="T10" fmla="*/ 13 w 84"/>
                <a:gd name="T11" fmla="*/ 73 h 90"/>
                <a:gd name="T12" fmla="*/ 26 w 84"/>
                <a:gd name="T13" fmla="*/ 83 h 90"/>
                <a:gd name="T14" fmla="*/ 42 w 84"/>
                <a:gd name="T15" fmla="*/ 87 h 90"/>
                <a:gd name="T16" fmla="*/ 54 w 84"/>
                <a:gd name="T17" fmla="*/ 86 h 90"/>
                <a:gd name="T18" fmla="*/ 64 w 84"/>
                <a:gd name="T19" fmla="*/ 79 h 90"/>
                <a:gd name="T20" fmla="*/ 72 w 84"/>
                <a:gd name="T21" fmla="*/ 72 h 90"/>
                <a:gd name="T22" fmla="*/ 81 w 84"/>
                <a:gd name="T23" fmla="*/ 39 h 90"/>
                <a:gd name="T24" fmla="*/ 81 w 84"/>
                <a:gd name="T25" fmla="*/ 45 h 90"/>
                <a:gd name="T26" fmla="*/ 81 w 84"/>
                <a:gd name="T27" fmla="*/ 51 h 90"/>
                <a:gd name="T28" fmla="*/ 81 w 84"/>
                <a:gd name="T29" fmla="*/ 45 h 90"/>
                <a:gd name="T30" fmla="*/ 81 w 84"/>
                <a:gd name="T31" fmla="*/ 39 h 90"/>
                <a:gd name="T32" fmla="*/ 42 w 84"/>
                <a:gd name="T33" fmla="*/ 5 h 90"/>
                <a:gd name="T34" fmla="*/ 29 w 84"/>
                <a:gd name="T35" fmla="*/ 9 h 90"/>
                <a:gd name="T36" fmla="*/ 17 w 84"/>
                <a:gd name="T37" fmla="*/ 17 h 90"/>
                <a:gd name="T38" fmla="*/ 9 w 84"/>
                <a:gd name="T39" fmla="*/ 30 h 90"/>
                <a:gd name="T40" fmla="*/ 7 w 84"/>
                <a:gd name="T41" fmla="*/ 45 h 90"/>
                <a:gd name="T42" fmla="*/ 9 w 84"/>
                <a:gd name="T43" fmla="*/ 60 h 90"/>
                <a:gd name="T44" fmla="*/ 17 w 84"/>
                <a:gd name="T45" fmla="*/ 73 h 90"/>
                <a:gd name="T46" fmla="*/ 29 w 84"/>
                <a:gd name="T47" fmla="*/ 81 h 90"/>
                <a:gd name="T48" fmla="*/ 42 w 84"/>
                <a:gd name="T49" fmla="*/ 85 h 90"/>
                <a:gd name="T50" fmla="*/ 56 w 84"/>
                <a:gd name="T51" fmla="*/ 81 h 90"/>
                <a:gd name="T52" fmla="*/ 67 w 84"/>
                <a:gd name="T53" fmla="*/ 73 h 90"/>
                <a:gd name="T54" fmla="*/ 75 w 84"/>
                <a:gd name="T55" fmla="*/ 60 h 90"/>
                <a:gd name="T56" fmla="*/ 77 w 84"/>
                <a:gd name="T57" fmla="*/ 45 h 90"/>
                <a:gd name="T58" fmla="*/ 75 w 84"/>
                <a:gd name="T59" fmla="*/ 30 h 90"/>
                <a:gd name="T60" fmla="*/ 67 w 84"/>
                <a:gd name="T61" fmla="*/ 17 h 90"/>
                <a:gd name="T62" fmla="*/ 56 w 84"/>
                <a:gd name="T63" fmla="*/ 9 h 90"/>
                <a:gd name="T64" fmla="*/ 42 w 84"/>
                <a:gd name="T65" fmla="*/ 5 h 90"/>
                <a:gd name="T66" fmla="*/ 42 w 84"/>
                <a:gd name="T67" fmla="*/ 2 h 90"/>
                <a:gd name="T68" fmla="*/ 26 w 84"/>
                <a:gd name="T69" fmla="*/ 6 h 90"/>
                <a:gd name="T70" fmla="*/ 14 w 84"/>
                <a:gd name="T71" fmla="*/ 17 h 90"/>
                <a:gd name="T72" fmla="*/ 26 w 84"/>
                <a:gd name="T73" fmla="*/ 6 h 90"/>
                <a:gd name="T74" fmla="*/ 42 w 84"/>
                <a:gd name="T75" fmla="*/ 2 h 90"/>
                <a:gd name="T76" fmla="*/ 54 w 84"/>
                <a:gd name="T77" fmla="*/ 3 h 90"/>
                <a:gd name="T78" fmla="*/ 64 w 84"/>
                <a:gd name="T79" fmla="*/ 10 h 90"/>
                <a:gd name="T80" fmla="*/ 72 w 84"/>
                <a:gd name="T81" fmla="*/ 18 h 90"/>
                <a:gd name="T82" fmla="*/ 64 w 84"/>
                <a:gd name="T83" fmla="*/ 10 h 90"/>
                <a:gd name="T84" fmla="*/ 54 w 84"/>
                <a:gd name="T85" fmla="*/ 3 h 90"/>
                <a:gd name="T86" fmla="*/ 42 w 84"/>
                <a:gd name="T87" fmla="*/ 2 h 90"/>
                <a:gd name="T88" fmla="*/ 42 w 84"/>
                <a:gd name="T89" fmla="*/ 0 h 90"/>
                <a:gd name="T90" fmla="*/ 59 w 84"/>
                <a:gd name="T91" fmla="*/ 2 h 90"/>
                <a:gd name="T92" fmla="*/ 72 w 84"/>
                <a:gd name="T93" fmla="*/ 13 h 90"/>
                <a:gd name="T94" fmla="*/ 81 w 84"/>
                <a:gd name="T95" fmla="*/ 27 h 90"/>
                <a:gd name="T96" fmla="*/ 84 w 84"/>
                <a:gd name="T97" fmla="*/ 45 h 90"/>
                <a:gd name="T98" fmla="*/ 81 w 84"/>
                <a:gd name="T99" fmla="*/ 62 h 90"/>
                <a:gd name="T100" fmla="*/ 72 w 84"/>
                <a:gd name="T101" fmla="*/ 77 h 90"/>
                <a:gd name="T102" fmla="*/ 59 w 84"/>
                <a:gd name="T103" fmla="*/ 87 h 90"/>
                <a:gd name="T104" fmla="*/ 42 w 84"/>
                <a:gd name="T105" fmla="*/ 90 h 90"/>
                <a:gd name="T106" fmla="*/ 26 w 84"/>
                <a:gd name="T107" fmla="*/ 87 h 90"/>
                <a:gd name="T108" fmla="*/ 13 w 84"/>
                <a:gd name="T109" fmla="*/ 77 h 90"/>
                <a:gd name="T110" fmla="*/ 4 w 84"/>
                <a:gd name="T111" fmla="*/ 62 h 90"/>
                <a:gd name="T112" fmla="*/ 0 w 84"/>
                <a:gd name="T113" fmla="*/ 45 h 90"/>
                <a:gd name="T114" fmla="*/ 3 w 84"/>
                <a:gd name="T115" fmla="*/ 45 h 90"/>
                <a:gd name="T116" fmla="*/ 0 w 84"/>
                <a:gd name="T117" fmla="*/ 45 h 90"/>
                <a:gd name="T118" fmla="*/ 4 w 84"/>
                <a:gd name="T119" fmla="*/ 27 h 90"/>
                <a:gd name="T120" fmla="*/ 13 w 84"/>
                <a:gd name="T121" fmla="*/ 13 h 90"/>
                <a:gd name="T122" fmla="*/ 26 w 84"/>
                <a:gd name="T123" fmla="*/ 2 h 90"/>
                <a:gd name="T124" fmla="*/ 42 w 84"/>
                <a:gd name="T1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0">
                  <a:moveTo>
                    <a:pt x="72" y="72"/>
                  </a:moveTo>
                  <a:lnTo>
                    <a:pt x="64" y="79"/>
                  </a:lnTo>
                  <a:lnTo>
                    <a:pt x="54" y="86"/>
                  </a:lnTo>
                  <a:lnTo>
                    <a:pt x="42" y="87"/>
                  </a:lnTo>
                  <a:lnTo>
                    <a:pt x="26" y="83"/>
                  </a:lnTo>
                  <a:lnTo>
                    <a:pt x="13" y="73"/>
                  </a:lnTo>
                  <a:lnTo>
                    <a:pt x="26" y="83"/>
                  </a:lnTo>
                  <a:lnTo>
                    <a:pt x="42" y="87"/>
                  </a:lnTo>
                  <a:lnTo>
                    <a:pt x="54" y="86"/>
                  </a:lnTo>
                  <a:lnTo>
                    <a:pt x="64" y="79"/>
                  </a:lnTo>
                  <a:lnTo>
                    <a:pt x="72" y="72"/>
                  </a:lnTo>
                  <a:close/>
                  <a:moveTo>
                    <a:pt x="81" y="39"/>
                  </a:moveTo>
                  <a:lnTo>
                    <a:pt x="81" y="45"/>
                  </a:lnTo>
                  <a:lnTo>
                    <a:pt x="81" y="51"/>
                  </a:lnTo>
                  <a:lnTo>
                    <a:pt x="81" y="45"/>
                  </a:lnTo>
                  <a:lnTo>
                    <a:pt x="81" y="39"/>
                  </a:lnTo>
                  <a:close/>
                  <a:moveTo>
                    <a:pt x="42" y="5"/>
                  </a:moveTo>
                  <a:lnTo>
                    <a:pt x="29" y="9"/>
                  </a:lnTo>
                  <a:lnTo>
                    <a:pt x="17" y="17"/>
                  </a:lnTo>
                  <a:lnTo>
                    <a:pt x="9" y="30"/>
                  </a:lnTo>
                  <a:lnTo>
                    <a:pt x="7" y="45"/>
                  </a:lnTo>
                  <a:lnTo>
                    <a:pt x="9" y="60"/>
                  </a:lnTo>
                  <a:lnTo>
                    <a:pt x="17" y="73"/>
                  </a:lnTo>
                  <a:lnTo>
                    <a:pt x="29" y="81"/>
                  </a:lnTo>
                  <a:lnTo>
                    <a:pt x="42" y="85"/>
                  </a:lnTo>
                  <a:lnTo>
                    <a:pt x="56" y="81"/>
                  </a:lnTo>
                  <a:lnTo>
                    <a:pt x="67" y="73"/>
                  </a:lnTo>
                  <a:lnTo>
                    <a:pt x="75" y="60"/>
                  </a:lnTo>
                  <a:lnTo>
                    <a:pt x="77" y="45"/>
                  </a:lnTo>
                  <a:lnTo>
                    <a:pt x="75" y="30"/>
                  </a:lnTo>
                  <a:lnTo>
                    <a:pt x="67" y="17"/>
                  </a:lnTo>
                  <a:lnTo>
                    <a:pt x="56" y="9"/>
                  </a:lnTo>
                  <a:lnTo>
                    <a:pt x="42" y="5"/>
                  </a:lnTo>
                  <a:close/>
                  <a:moveTo>
                    <a:pt x="42" y="2"/>
                  </a:moveTo>
                  <a:lnTo>
                    <a:pt x="26" y="6"/>
                  </a:lnTo>
                  <a:lnTo>
                    <a:pt x="14" y="17"/>
                  </a:lnTo>
                  <a:lnTo>
                    <a:pt x="26" y="6"/>
                  </a:lnTo>
                  <a:lnTo>
                    <a:pt x="42" y="2"/>
                  </a:lnTo>
                  <a:lnTo>
                    <a:pt x="54" y="3"/>
                  </a:lnTo>
                  <a:lnTo>
                    <a:pt x="64" y="10"/>
                  </a:lnTo>
                  <a:lnTo>
                    <a:pt x="72" y="18"/>
                  </a:lnTo>
                  <a:lnTo>
                    <a:pt x="64" y="10"/>
                  </a:lnTo>
                  <a:lnTo>
                    <a:pt x="54" y="3"/>
                  </a:lnTo>
                  <a:lnTo>
                    <a:pt x="42" y="2"/>
                  </a:lnTo>
                  <a:close/>
                  <a:moveTo>
                    <a:pt x="42" y="0"/>
                  </a:moveTo>
                  <a:lnTo>
                    <a:pt x="59" y="2"/>
                  </a:lnTo>
                  <a:lnTo>
                    <a:pt x="72" y="13"/>
                  </a:lnTo>
                  <a:lnTo>
                    <a:pt x="81" y="27"/>
                  </a:lnTo>
                  <a:lnTo>
                    <a:pt x="84" y="45"/>
                  </a:lnTo>
                  <a:lnTo>
                    <a:pt x="81" y="62"/>
                  </a:lnTo>
                  <a:lnTo>
                    <a:pt x="72" y="77"/>
                  </a:lnTo>
                  <a:lnTo>
                    <a:pt x="59" y="87"/>
                  </a:lnTo>
                  <a:lnTo>
                    <a:pt x="42" y="90"/>
                  </a:lnTo>
                  <a:lnTo>
                    <a:pt x="26" y="87"/>
                  </a:lnTo>
                  <a:lnTo>
                    <a:pt x="13" y="77"/>
                  </a:lnTo>
                  <a:lnTo>
                    <a:pt x="4" y="62"/>
                  </a:lnTo>
                  <a:lnTo>
                    <a:pt x="0" y="45"/>
                  </a:lnTo>
                  <a:lnTo>
                    <a:pt x="3" y="45"/>
                  </a:lnTo>
                  <a:lnTo>
                    <a:pt x="0" y="45"/>
                  </a:lnTo>
                  <a:lnTo>
                    <a:pt x="4" y="27"/>
                  </a:lnTo>
                  <a:lnTo>
                    <a:pt x="13" y="13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3105"/>
            <p:cNvSpPr>
              <a:spLocks noChangeArrowheads="1"/>
            </p:cNvSpPr>
            <p:nvPr/>
          </p:nvSpPr>
          <p:spPr bwMode="auto">
            <a:xfrm>
              <a:off x="8631238" y="1598613"/>
              <a:ext cx="4763" cy="317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3106"/>
            <p:cNvSpPr>
              <a:spLocks noChangeArrowheads="1"/>
            </p:cNvSpPr>
            <p:nvPr/>
          </p:nvSpPr>
          <p:spPr bwMode="auto">
            <a:xfrm>
              <a:off x="8629651" y="1595438"/>
              <a:ext cx="7938" cy="952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3107"/>
            <p:cNvSpPr>
              <a:spLocks/>
            </p:cNvSpPr>
            <p:nvPr/>
          </p:nvSpPr>
          <p:spPr bwMode="auto">
            <a:xfrm>
              <a:off x="8672513" y="1595438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3 h 4"/>
                <a:gd name="T4" fmla="*/ 0 w 4"/>
                <a:gd name="T5" fmla="*/ 4 h 4"/>
                <a:gd name="T6" fmla="*/ 0 w 4"/>
                <a:gd name="T7" fmla="*/ 2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3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3108"/>
            <p:cNvSpPr>
              <a:spLocks noEditPoints="1"/>
            </p:cNvSpPr>
            <p:nvPr/>
          </p:nvSpPr>
          <p:spPr bwMode="auto">
            <a:xfrm>
              <a:off x="8669338" y="1593851"/>
              <a:ext cx="14288" cy="12700"/>
            </a:xfrm>
            <a:custGeom>
              <a:avLst/>
              <a:gdLst>
                <a:gd name="T0" fmla="*/ 5 w 9"/>
                <a:gd name="T1" fmla="*/ 4 h 8"/>
                <a:gd name="T2" fmla="*/ 4 w 9"/>
                <a:gd name="T3" fmla="*/ 4 h 8"/>
                <a:gd name="T4" fmla="*/ 5 w 9"/>
                <a:gd name="T5" fmla="*/ 4 h 8"/>
                <a:gd name="T6" fmla="*/ 5 w 9"/>
                <a:gd name="T7" fmla="*/ 4 h 8"/>
                <a:gd name="T8" fmla="*/ 8 w 9"/>
                <a:gd name="T9" fmla="*/ 0 h 8"/>
                <a:gd name="T10" fmla="*/ 9 w 9"/>
                <a:gd name="T11" fmla="*/ 5 h 8"/>
                <a:gd name="T12" fmla="*/ 1 w 9"/>
                <a:gd name="T13" fmla="*/ 8 h 8"/>
                <a:gd name="T14" fmla="*/ 1 w 9"/>
                <a:gd name="T15" fmla="*/ 7 h 8"/>
                <a:gd name="T16" fmla="*/ 0 w 9"/>
                <a:gd name="T17" fmla="*/ 3 h 8"/>
                <a:gd name="T18" fmla="*/ 0 w 9"/>
                <a:gd name="T19" fmla="*/ 1 h 8"/>
                <a:gd name="T20" fmla="*/ 8 w 9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8">
                  <a:moveTo>
                    <a:pt x="5" y="4"/>
                  </a:move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  <a:moveTo>
                    <a:pt x="8" y="0"/>
                  </a:moveTo>
                  <a:lnTo>
                    <a:pt x="9" y="5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3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109"/>
            <p:cNvSpPr>
              <a:spLocks/>
            </p:cNvSpPr>
            <p:nvPr/>
          </p:nvSpPr>
          <p:spPr bwMode="auto">
            <a:xfrm>
              <a:off x="8624888" y="1628776"/>
              <a:ext cx="63500" cy="39688"/>
            </a:xfrm>
            <a:custGeom>
              <a:avLst/>
              <a:gdLst>
                <a:gd name="T0" fmla="*/ 37 w 40"/>
                <a:gd name="T1" fmla="*/ 0 h 25"/>
                <a:gd name="T2" fmla="*/ 40 w 40"/>
                <a:gd name="T3" fmla="*/ 2 h 25"/>
                <a:gd name="T4" fmla="*/ 38 w 40"/>
                <a:gd name="T5" fmla="*/ 4 h 25"/>
                <a:gd name="T6" fmla="*/ 36 w 40"/>
                <a:gd name="T7" fmla="*/ 12 h 25"/>
                <a:gd name="T8" fmla="*/ 30 w 40"/>
                <a:gd name="T9" fmla="*/ 20 h 25"/>
                <a:gd name="T10" fmla="*/ 23 w 40"/>
                <a:gd name="T11" fmla="*/ 25 h 25"/>
                <a:gd name="T12" fmla="*/ 20 w 40"/>
                <a:gd name="T13" fmla="*/ 25 h 25"/>
                <a:gd name="T14" fmla="*/ 15 w 40"/>
                <a:gd name="T15" fmla="*/ 25 h 25"/>
                <a:gd name="T16" fmla="*/ 11 w 40"/>
                <a:gd name="T17" fmla="*/ 23 h 25"/>
                <a:gd name="T18" fmla="*/ 7 w 40"/>
                <a:gd name="T19" fmla="*/ 20 h 25"/>
                <a:gd name="T20" fmla="*/ 4 w 40"/>
                <a:gd name="T21" fmla="*/ 17 h 25"/>
                <a:gd name="T22" fmla="*/ 2 w 40"/>
                <a:gd name="T23" fmla="*/ 15 h 25"/>
                <a:gd name="T24" fmla="*/ 0 w 40"/>
                <a:gd name="T25" fmla="*/ 13 h 25"/>
                <a:gd name="T26" fmla="*/ 0 w 40"/>
                <a:gd name="T27" fmla="*/ 12 h 25"/>
                <a:gd name="T28" fmla="*/ 3 w 40"/>
                <a:gd name="T29" fmla="*/ 11 h 25"/>
                <a:gd name="T30" fmla="*/ 3 w 40"/>
                <a:gd name="T31" fmla="*/ 11 h 25"/>
                <a:gd name="T32" fmla="*/ 4 w 40"/>
                <a:gd name="T33" fmla="*/ 12 h 25"/>
                <a:gd name="T34" fmla="*/ 6 w 40"/>
                <a:gd name="T35" fmla="*/ 15 h 25"/>
                <a:gd name="T36" fmla="*/ 8 w 40"/>
                <a:gd name="T37" fmla="*/ 16 h 25"/>
                <a:gd name="T38" fmla="*/ 11 w 40"/>
                <a:gd name="T39" fmla="*/ 20 h 25"/>
                <a:gd name="T40" fmla="*/ 15 w 40"/>
                <a:gd name="T41" fmla="*/ 21 h 25"/>
                <a:gd name="T42" fmla="*/ 20 w 40"/>
                <a:gd name="T43" fmla="*/ 23 h 25"/>
                <a:gd name="T44" fmla="*/ 23 w 40"/>
                <a:gd name="T45" fmla="*/ 23 h 25"/>
                <a:gd name="T46" fmla="*/ 25 w 40"/>
                <a:gd name="T47" fmla="*/ 20 h 25"/>
                <a:gd name="T48" fmla="*/ 29 w 40"/>
                <a:gd name="T49" fmla="*/ 17 h 25"/>
                <a:gd name="T50" fmla="*/ 30 w 40"/>
                <a:gd name="T51" fmla="*/ 15 h 25"/>
                <a:gd name="T52" fmla="*/ 33 w 40"/>
                <a:gd name="T53" fmla="*/ 11 h 25"/>
                <a:gd name="T54" fmla="*/ 34 w 40"/>
                <a:gd name="T55" fmla="*/ 7 h 25"/>
                <a:gd name="T56" fmla="*/ 36 w 40"/>
                <a:gd name="T57" fmla="*/ 3 h 25"/>
                <a:gd name="T58" fmla="*/ 37 w 40"/>
                <a:gd name="T59" fmla="*/ 2 h 25"/>
                <a:gd name="T60" fmla="*/ 37 w 40"/>
                <a:gd name="T6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" h="25">
                  <a:moveTo>
                    <a:pt x="37" y="0"/>
                  </a:moveTo>
                  <a:lnTo>
                    <a:pt x="40" y="2"/>
                  </a:lnTo>
                  <a:lnTo>
                    <a:pt x="38" y="4"/>
                  </a:lnTo>
                  <a:lnTo>
                    <a:pt x="36" y="12"/>
                  </a:lnTo>
                  <a:lnTo>
                    <a:pt x="30" y="20"/>
                  </a:lnTo>
                  <a:lnTo>
                    <a:pt x="23" y="25"/>
                  </a:lnTo>
                  <a:lnTo>
                    <a:pt x="20" y="25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6" y="15"/>
                  </a:lnTo>
                  <a:lnTo>
                    <a:pt x="8" y="16"/>
                  </a:lnTo>
                  <a:lnTo>
                    <a:pt x="11" y="20"/>
                  </a:lnTo>
                  <a:lnTo>
                    <a:pt x="15" y="21"/>
                  </a:lnTo>
                  <a:lnTo>
                    <a:pt x="20" y="23"/>
                  </a:lnTo>
                  <a:lnTo>
                    <a:pt x="23" y="23"/>
                  </a:lnTo>
                  <a:lnTo>
                    <a:pt x="25" y="20"/>
                  </a:lnTo>
                  <a:lnTo>
                    <a:pt x="29" y="17"/>
                  </a:lnTo>
                  <a:lnTo>
                    <a:pt x="30" y="15"/>
                  </a:lnTo>
                  <a:lnTo>
                    <a:pt x="33" y="11"/>
                  </a:lnTo>
                  <a:lnTo>
                    <a:pt x="34" y="7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110"/>
            <p:cNvSpPr>
              <a:spLocks noEditPoints="1"/>
            </p:cNvSpPr>
            <p:nvPr/>
          </p:nvSpPr>
          <p:spPr bwMode="auto">
            <a:xfrm>
              <a:off x="8621713" y="1627188"/>
              <a:ext cx="74613" cy="44450"/>
            </a:xfrm>
            <a:custGeom>
              <a:avLst/>
              <a:gdLst>
                <a:gd name="T0" fmla="*/ 22 w 47"/>
                <a:gd name="T1" fmla="*/ 25 h 28"/>
                <a:gd name="T2" fmla="*/ 22 w 47"/>
                <a:gd name="T3" fmla="*/ 25 h 28"/>
                <a:gd name="T4" fmla="*/ 9 w 47"/>
                <a:gd name="T5" fmla="*/ 18 h 28"/>
                <a:gd name="T6" fmla="*/ 13 w 47"/>
                <a:gd name="T7" fmla="*/ 22 h 28"/>
                <a:gd name="T8" fmla="*/ 5 w 47"/>
                <a:gd name="T9" fmla="*/ 14 h 28"/>
                <a:gd name="T10" fmla="*/ 8 w 47"/>
                <a:gd name="T11" fmla="*/ 17 h 28"/>
                <a:gd name="T12" fmla="*/ 5 w 47"/>
                <a:gd name="T13" fmla="*/ 14 h 28"/>
                <a:gd name="T14" fmla="*/ 36 w 47"/>
                <a:gd name="T15" fmla="*/ 12 h 28"/>
                <a:gd name="T16" fmla="*/ 32 w 47"/>
                <a:gd name="T17" fmla="*/ 18 h 28"/>
                <a:gd name="T18" fmla="*/ 36 w 47"/>
                <a:gd name="T19" fmla="*/ 12 h 28"/>
                <a:gd name="T20" fmla="*/ 38 w 47"/>
                <a:gd name="T21" fmla="*/ 0 h 28"/>
                <a:gd name="T22" fmla="*/ 43 w 47"/>
                <a:gd name="T23" fmla="*/ 3 h 28"/>
                <a:gd name="T24" fmla="*/ 42 w 47"/>
                <a:gd name="T25" fmla="*/ 5 h 28"/>
                <a:gd name="T26" fmla="*/ 39 w 47"/>
                <a:gd name="T27" fmla="*/ 13 h 28"/>
                <a:gd name="T28" fmla="*/ 35 w 47"/>
                <a:gd name="T29" fmla="*/ 20 h 28"/>
                <a:gd name="T30" fmla="*/ 30 w 47"/>
                <a:gd name="T31" fmla="*/ 26 h 28"/>
                <a:gd name="T32" fmla="*/ 22 w 47"/>
                <a:gd name="T33" fmla="*/ 28 h 28"/>
                <a:gd name="T34" fmla="*/ 13 w 47"/>
                <a:gd name="T35" fmla="*/ 25 h 28"/>
                <a:gd name="T36" fmla="*/ 6 w 47"/>
                <a:gd name="T37" fmla="*/ 20 h 28"/>
                <a:gd name="T38" fmla="*/ 1 w 47"/>
                <a:gd name="T39" fmla="*/ 16 h 28"/>
                <a:gd name="T40" fmla="*/ 1 w 47"/>
                <a:gd name="T41" fmla="*/ 14 h 28"/>
                <a:gd name="T42" fmla="*/ 4 w 47"/>
                <a:gd name="T43" fmla="*/ 9 h 28"/>
                <a:gd name="T44" fmla="*/ 5 w 47"/>
                <a:gd name="T45" fmla="*/ 10 h 28"/>
                <a:gd name="T46" fmla="*/ 5 w 47"/>
                <a:gd name="T47" fmla="*/ 10 h 28"/>
                <a:gd name="T48" fmla="*/ 5 w 47"/>
                <a:gd name="T49" fmla="*/ 10 h 28"/>
                <a:gd name="T50" fmla="*/ 6 w 47"/>
                <a:gd name="T51" fmla="*/ 10 h 28"/>
                <a:gd name="T52" fmla="*/ 8 w 47"/>
                <a:gd name="T53" fmla="*/ 12 h 28"/>
                <a:gd name="T54" fmla="*/ 10 w 47"/>
                <a:gd name="T55" fmla="*/ 16 h 28"/>
                <a:gd name="T56" fmla="*/ 18 w 47"/>
                <a:gd name="T57" fmla="*/ 21 h 28"/>
                <a:gd name="T58" fmla="*/ 22 w 47"/>
                <a:gd name="T59" fmla="*/ 22 h 28"/>
                <a:gd name="T60" fmla="*/ 27 w 47"/>
                <a:gd name="T61" fmla="*/ 20 h 28"/>
                <a:gd name="T62" fmla="*/ 31 w 47"/>
                <a:gd name="T63" fmla="*/ 14 h 28"/>
                <a:gd name="T64" fmla="*/ 35 w 47"/>
                <a:gd name="T65" fmla="*/ 7 h 28"/>
                <a:gd name="T66" fmla="*/ 36 w 47"/>
                <a:gd name="T67" fmla="*/ 1 h 28"/>
                <a:gd name="T68" fmla="*/ 38 w 47"/>
                <a:gd name="T69" fmla="*/ 1 h 28"/>
                <a:gd name="T70" fmla="*/ 38 w 47"/>
                <a:gd name="T7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" h="28">
                  <a:moveTo>
                    <a:pt x="23" y="25"/>
                  </a:moveTo>
                  <a:lnTo>
                    <a:pt x="22" y="25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3" y="25"/>
                  </a:lnTo>
                  <a:close/>
                  <a:moveTo>
                    <a:pt x="9" y="18"/>
                  </a:moveTo>
                  <a:lnTo>
                    <a:pt x="9" y="18"/>
                  </a:lnTo>
                  <a:lnTo>
                    <a:pt x="13" y="22"/>
                  </a:lnTo>
                  <a:lnTo>
                    <a:pt x="9" y="18"/>
                  </a:lnTo>
                  <a:close/>
                  <a:moveTo>
                    <a:pt x="5" y="14"/>
                  </a:moveTo>
                  <a:lnTo>
                    <a:pt x="6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5" y="14"/>
                  </a:lnTo>
                  <a:close/>
                  <a:moveTo>
                    <a:pt x="38" y="8"/>
                  </a:moveTo>
                  <a:lnTo>
                    <a:pt x="36" y="12"/>
                  </a:lnTo>
                  <a:lnTo>
                    <a:pt x="35" y="16"/>
                  </a:lnTo>
                  <a:lnTo>
                    <a:pt x="32" y="18"/>
                  </a:lnTo>
                  <a:lnTo>
                    <a:pt x="35" y="16"/>
                  </a:lnTo>
                  <a:lnTo>
                    <a:pt x="36" y="12"/>
                  </a:lnTo>
                  <a:lnTo>
                    <a:pt x="38" y="8"/>
                  </a:lnTo>
                  <a:close/>
                  <a:moveTo>
                    <a:pt x="38" y="0"/>
                  </a:moveTo>
                  <a:lnTo>
                    <a:pt x="47" y="1"/>
                  </a:lnTo>
                  <a:lnTo>
                    <a:pt x="43" y="3"/>
                  </a:lnTo>
                  <a:lnTo>
                    <a:pt x="43" y="4"/>
                  </a:lnTo>
                  <a:lnTo>
                    <a:pt x="42" y="5"/>
                  </a:lnTo>
                  <a:lnTo>
                    <a:pt x="42" y="9"/>
                  </a:lnTo>
                  <a:lnTo>
                    <a:pt x="39" y="13"/>
                  </a:lnTo>
                  <a:lnTo>
                    <a:pt x="38" y="17"/>
                  </a:lnTo>
                  <a:lnTo>
                    <a:pt x="35" y="20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26" y="28"/>
                  </a:lnTo>
                  <a:lnTo>
                    <a:pt x="22" y="28"/>
                  </a:lnTo>
                  <a:lnTo>
                    <a:pt x="17" y="28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4" y="17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9" y="14"/>
                  </a:lnTo>
                  <a:lnTo>
                    <a:pt x="10" y="16"/>
                  </a:lnTo>
                  <a:lnTo>
                    <a:pt x="14" y="20"/>
                  </a:lnTo>
                  <a:lnTo>
                    <a:pt x="18" y="21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7" y="20"/>
                  </a:lnTo>
                  <a:lnTo>
                    <a:pt x="30" y="18"/>
                  </a:lnTo>
                  <a:lnTo>
                    <a:pt x="31" y="14"/>
                  </a:lnTo>
                  <a:lnTo>
                    <a:pt x="34" y="10"/>
                  </a:lnTo>
                  <a:lnTo>
                    <a:pt x="35" y="7"/>
                  </a:lnTo>
                  <a:lnTo>
                    <a:pt x="36" y="4"/>
                  </a:lnTo>
                  <a:lnTo>
                    <a:pt x="36" y="1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111"/>
            <p:cNvSpPr>
              <a:spLocks/>
            </p:cNvSpPr>
            <p:nvPr/>
          </p:nvSpPr>
          <p:spPr bwMode="auto">
            <a:xfrm>
              <a:off x="8678863" y="1627188"/>
              <a:ext cx="11113" cy="7938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1 h 5"/>
                <a:gd name="T4" fmla="*/ 6 w 7"/>
                <a:gd name="T5" fmla="*/ 5 h 5"/>
                <a:gd name="T6" fmla="*/ 0 w 7"/>
                <a:gd name="T7" fmla="*/ 4 h 5"/>
                <a:gd name="T8" fmla="*/ 0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1"/>
                  </a:lnTo>
                  <a:lnTo>
                    <a:pt x="6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112"/>
            <p:cNvSpPr>
              <a:spLocks noEditPoints="1"/>
            </p:cNvSpPr>
            <p:nvPr/>
          </p:nvSpPr>
          <p:spPr bwMode="auto">
            <a:xfrm>
              <a:off x="8675688" y="1625601"/>
              <a:ext cx="15875" cy="12700"/>
            </a:xfrm>
            <a:custGeom>
              <a:avLst/>
              <a:gdLst>
                <a:gd name="T0" fmla="*/ 5 w 10"/>
                <a:gd name="T1" fmla="*/ 4 h 8"/>
                <a:gd name="T2" fmla="*/ 6 w 10"/>
                <a:gd name="T3" fmla="*/ 4 h 8"/>
                <a:gd name="T4" fmla="*/ 6 w 10"/>
                <a:gd name="T5" fmla="*/ 4 h 8"/>
                <a:gd name="T6" fmla="*/ 5 w 10"/>
                <a:gd name="T7" fmla="*/ 4 h 8"/>
                <a:gd name="T8" fmla="*/ 1 w 10"/>
                <a:gd name="T9" fmla="*/ 0 h 8"/>
                <a:gd name="T10" fmla="*/ 10 w 10"/>
                <a:gd name="T11" fmla="*/ 2 h 8"/>
                <a:gd name="T12" fmla="*/ 9 w 10"/>
                <a:gd name="T13" fmla="*/ 8 h 8"/>
                <a:gd name="T14" fmla="*/ 1 w 10"/>
                <a:gd name="T15" fmla="*/ 6 h 8"/>
                <a:gd name="T16" fmla="*/ 0 w 10"/>
                <a:gd name="T17" fmla="*/ 5 h 8"/>
                <a:gd name="T18" fmla="*/ 1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5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5" y="4"/>
                  </a:lnTo>
                  <a:close/>
                  <a:moveTo>
                    <a:pt x="1" y="0"/>
                  </a:moveTo>
                  <a:lnTo>
                    <a:pt x="10" y="2"/>
                  </a:lnTo>
                  <a:lnTo>
                    <a:pt x="9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113"/>
            <p:cNvSpPr>
              <a:spLocks/>
            </p:cNvSpPr>
            <p:nvPr/>
          </p:nvSpPr>
          <p:spPr bwMode="auto">
            <a:xfrm>
              <a:off x="8618538" y="1641476"/>
              <a:ext cx="12700" cy="7938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3 h 5"/>
                <a:gd name="T4" fmla="*/ 3 w 8"/>
                <a:gd name="T5" fmla="*/ 5 h 5"/>
                <a:gd name="T6" fmla="*/ 0 w 8"/>
                <a:gd name="T7" fmla="*/ 3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114"/>
            <p:cNvSpPr>
              <a:spLocks/>
            </p:cNvSpPr>
            <p:nvPr/>
          </p:nvSpPr>
          <p:spPr bwMode="auto">
            <a:xfrm>
              <a:off x="8616951" y="1638301"/>
              <a:ext cx="17463" cy="15875"/>
            </a:xfrm>
            <a:custGeom>
              <a:avLst/>
              <a:gdLst>
                <a:gd name="T0" fmla="*/ 8 w 11"/>
                <a:gd name="T1" fmla="*/ 0 h 10"/>
                <a:gd name="T2" fmla="*/ 11 w 11"/>
                <a:gd name="T3" fmla="*/ 5 h 10"/>
                <a:gd name="T4" fmla="*/ 3 w 11"/>
                <a:gd name="T5" fmla="*/ 10 h 10"/>
                <a:gd name="T6" fmla="*/ 0 w 11"/>
                <a:gd name="T7" fmla="*/ 6 h 10"/>
                <a:gd name="T8" fmla="*/ 0 w 11"/>
                <a:gd name="T9" fmla="*/ 5 h 10"/>
                <a:gd name="T10" fmla="*/ 8 w 1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8" y="0"/>
                  </a:moveTo>
                  <a:lnTo>
                    <a:pt x="11" y="5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3115"/>
            <p:cNvSpPr>
              <a:spLocks noChangeArrowheads="1"/>
            </p:cNvSpPr>
            <p:nvPr/>
          </p:nvSpPr>
          <p:spPr bwMode="auto">
            <a:xfrm>
              <a:off x="8667751" y="1698626"/>
              <a:ext cx="3175" cy="9525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3116"/>
            <p:cNvSpPr>
              <a:spLocks noChangeArrowheads="1"/>
            </p:cNvSpPr>
            <p:nvPr/>
          </p:nvSpPr>
          <p:spPr bwMode="auto">
            <a:xfrm>
              <a:off x="8664576" y="1695451"/>
              <a:ext cx="7938" cy="14288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117"/>
            <p:cNvSpPr>
              <a:spLocks/>
            </p:cNvSpPr>
            <p:nvPr/>
          </p:nvSpPr>
          <p:spPr bwMode="auto">
            <a:xfrm>
              <a:off x="8651876" y="1706563"/>
              <a:ext cx="36513" cy="14288"/>
            </a:xfrm>
            <a:custGeom>
              <a:avLst/>
              <a:gdLst>
                <a:gd name="T0" fmla="*/ 20 w 23"/>
                <a:gd name="T1" fmla="*/ 0 h 9"/>
                <a:gd name="T2" fmla="*/ 23 w 23"/>
                <a:gd name="T3" fmla="*/ 0 h 9"/>
                <a:gd name="T4" fmla="*/ 23 w 23"/>
                <a:gd name="T5" fmla="*/ 0 h 9"/>
                <a:gd name="T6" fmla="*/ 23 w 23"/>
                <a:gd name="T7" fmla="*/ 2 h 9"/>
                <a:gd name="T8" fmla="*/ 21 w 23"/>
                <a:gd name="T9" fmla="*/ 4 h 9"/>
                <a:gd name="T10" fmla="*/ 20 w 23"/>
                <a:gd name="T11" fmla="*/ 6 h 9"/>
                <a:gd name="T12" fmla="*/ 17 w 23"/>
                <a:gd name="T13" fmla="*/ 9 h 9"/>
                <a:gd name="T14" fmla="*/ 16 w 23"/>
                <a:gd name="T15" fmla="*/ 9 h 9"/>
                <a:gd name="T16" fmla="*/ 13 w 23"/>
                <a:gd name="T17" fmla="*/ 8 h 9"/>
                <a:gd name="T18" fmla="*/ 12 w 23"/>
                <a:gd name="T19" fmla="*/ 6 h 9"/>
                <a:gd name="T20" fmla="*/ 11 w 23"/>
                <a:gd name="T21" fmla="*/ 9 h 9"/>
                <a:gd name="T22" fmla="*/ 7 w 23"/>
                <a:gd name="T23" fmla="*/ 9 h 9"/>
                <a:gd name="T24" fmla="*/ 7 w 23"/>
                <a:gd name="T25" fmla="*/ 9 h 9"/>
                <a:gd name="T26" fmla="*/ 6 w 23"/>
                <a:gd name="T27" fmla="*/ 9 h 9"/>
                <a:gd name="T28" fmla="*/ 4 w 23"/>
                <a:gd name="T29" fmla="*/ 9 h 9"/>
                <a:gd name="T30" fmla="*/ 3 w 23"/>
                <a:gd name="T31" fmla="*/ 8 h 9"/>
                <a:gd name="T32" fmla="*/ 2 w 23"/>
                <a:gd name="T33" fmla="*/ 6 h 9"/>
                <a:gd name="T34" fmla="*/ 2 w 23"/>
                <a:gd name="T35" fmla="*/ 4 h 9"/>
                <a:gd name="T36" fmla="*/ 0 w 23"/>
                <a:gd name="T37" fmla="*/ 2 h 9"/>
                <a:gd name="T38" fmla="*/ 0 w 23"/>
                <a:gd name="T39" fmla="*/ 1 h 9"/>
                <a:gd name="T40" fmla="*/ 2 w 23"/>
                <a:gd name="T41" fmla="*/ 0 h 9"/>
                <a:gd name="T42" fmla="*/ 2 w 23"/>
                <a:gd name="T43" fmla="*/ 0 h 9"/>
                <a:gd name="T44" fmla="*/ 4 w 23"/>
                <a:gd name="T45" fmla="*/ 1 h 9"/>
                <a:gd name="T46" fmla="*/ 4 w 23"/>
                <a:gd name="T47" fmla="*/ 1 h 9"/>
                <a:gd name="T48" fmla="*/ 4 w 23"/>
                <a:gd name="T49" fmla="*/ 2 h 9"/>
                <a:gd name="T50" fmla="*/ 4 w 23"/>
                <a:gd name="T51" fmla="*/ 4 h 9"/>
                <a:gd name="T52" fmla="*/ 4 w 23"/>
                <a:gd name="T53" fmla="*/ 5 h 9"/>
                <a:gd name="T54" fmla="*/ 6 w 23"/>
                <a:gd name="T55" fmla="*/ 6 h 9"/>
                <a:gd name="T56" fmla="*/ 7 w 23"/>
                <a:gd name="T57" fmla="*/ 6 h 9"/>
                <a:gd name="T58" fmla="*/ 7 w 23"/>
                <a:gd name="T59" fmla="*/ 6 h 9"/>
                <a:gd name="T60" fmla="*/ 10 w 23"/>
                <a:gd name="T61" fmla="*/ 6 h 9"/>
                <a:gd name="T62" fmla="*/ 10 w 23"/>
                <a:gd name="T63" fmla="*/ 5 h 9"/>
                <a:gd name="T64" fmla="*/ 10 w 23"/>
                <a:gd name="T65" fmla="*/ 4 h 9"/>
                <a:gd name="T66" fmla="*/ 10 w 23"/>
                <a:gd name="T67" fmla="*/ 4 h 9"/>
                <a:gd name="T68" fmla="*/ 10 w 23"/>
                <a:gd name="T69" fmla="*/ 2 h 9"/>
                <a:gd name="T70" fmla="*/ 10 w 23"/>
                <a:gd name="T71" fmla="*/ 2 h 9"/>
                <a:gd name="T72" fmla="*/ 10 w 23"/>
                <a:gd name="T73" fmla="*/ 2 h 9"/>
                <a:gd name="T74" fmla="*/ 12 w 23"/>
                <a:gd name="T75" fmla="*/ 1 h 9"/>
                <a:gd name="T76" fmla="*/ 12 w 23"/>
                <a:gd name="T77" fmla="*/ 1 h 9"/>
                <a:gd name="T78" fmla="*/ 12 w 23"/>
                <a:gd name="T79" fmla="*/ 1 h 9"/>
                <a:gd name="T80" fmla="*/ 12 w 23"/>
                <a:gd name="T81" fmla="*/ 2 h 9"/>
                <a:gd name="T82" fmla="*/ 13 w 23"/>
                <a:gd name="T83" fmla="*/ 4 h 9"/>
                <a:gd name="T84" fmla="*/ 15 w 23"/>
                <a:gd name="T85" fmla="*/ 5 h 9"/>
                <a:gd name="T86" fmla="*/ 16 w 23"/>
                <a:gd name="T87" fmla="*/ 5 h 9"/>
                <a:gd name="T88" fmla="*/ 17 w 23"/>
                <a:gd name="T89" fmla="*/ 5 h 9"/>
                <a:gd name="T90" fmla="*/ 19 w 23"/>
                <a:gd name="T91" fmla="*/ 4 h 9"/>
                <a:gd name="T92" fmla="*/ 19 w 23"/>
                <a:gd name="T93" fmla="*/ 2 h 9"/>
                <a:gd name="T94" fmla="*/ 20 w 23"/>
                <a:gd name="T95" fmla="*/ 0 h 9"/>
                <a:gd name="T96" fmla="*/ 20 w 23"/>
                <a:gd name="T9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" h="9">
                  <a:moveTo>
                    <a:pt x="20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1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3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5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118"/>
            <p:cNvSpPr>
              <a:spLocks noEditPoints="1"/>
            </p:cNvSpPr>
            <p:nvPr/>
          </p:nvSpPr>
          <p:spPr bwMode="auto">
            <a:xfrm>
              <a:off x="8650288" y="1703388"/>
              <a:ext cx="39688" cy="22225"/>
            </a:xfrm>
            <a:custGeom>
              <a:avLst/>
              <a:gdLst>
                <a:gd name="T0" fmla="*/ 8 w 25"/>
                <a:gd name="T1" fmla="*/ 10 h 14"/>
                <a:gd name="T2" fmla="*/ 8 w 25"/>
                <a:gd name="T3" fmla="*/ 10 h 14"/>
                <a:gd name="T4" fmla="*/ 8 w 25"/>
                <a:gd name="T5" fmla="*/ 10 h 14"/>
                <a:gd name="T6" fmla="*/ 11 w 25"/>
                <a:gd name="T7" fmla="*/ 10 h 14"/>
                <a:gd name="T8" fmla="*/ 17 w 25"/>
                <a:gd name="T9" fmla="*/ 10 h 14"/>
                <a:gd name="T10" fmla="*/ 18 w 25"/>
                <a:gd name="T11" fmla="*/ 8 h 14"/>
                <a:gd name="T12" fmla="*/ 3 w 25"/>
                <a:gd name="T13" fmla="*/ 8 h 14"/>
                <a:gd name="T14" fmla="*/ 4 w 25"/>
                <a:gd name="T15" fmla="*/ 8 h 14"/>
                <a:gd name="T16" fmla="*/ 9 w 25"/>
                <a:gd name="T17" fmla="*/ 6 h 14"/>
                <a:gd name="T18" fmla="*/ 11 w 25"/>
                <a:gd name="T19" fmla="*/ 6 h 14"/>
                <a:gd name="T20" fmla="*/ 13 w 25"/>
                <a:gd name="T21" fmla="*/ 6 h 14"/>
                <a:gd name="T22" fmla="*/ 12 w 25"/>
                <a:gd name="T23" fmla="*/ 6 h 14"/>
                <a:gd name="T24" fmla="*/ 12 w 25"/>
                <a:gd name="T25" fmla="*/ 7 h 14"/>
                <a:gd name="T26" fmla="*/ 13 w 25"/>
                <a:gd name="T27" fmla="*/ 7 h 14"/>
                <a:gd name="T28" fmla="*/ 14 w 25"/>
                <a:gd name="T29" fmla="*/ 8 h 14"/>
                <a:gd name="T30" fmla="*/ 13 w 25"/>
                <a:gd name="T31" fmla="*/ 6 h 14"/>
                <a:gd name="T32" fmla="*/ 9 w 25"/>
                <a:gd name="T33" fmla="*/ 6 h 14"/>
                <a:gd name="T34" fmla="*/ 11 w 25"/>
                <a:gd name="T35" fmla="*/ 6 h 14"/>
                <a:gd name="T36" fmla="*/ 24 w 25"/>
                <a:gd name="T37" fmla="*/ 2 h 14"/>
                <a:gd name="T38" fmla="*/ 25 w 25"/>
                <a:gd name="T39" fmla="*/ 2 h 14"/>
                <a:gd name="T40" fmla="*/ 24 w 25"/>
                <a:gd name="T41" fmla="*/ 2 h 14"/>
                <a:gd name="T42" fmla="*/ 24 w 25"/>
                <a:gd name="T43" fmla="*/ 0 h 14"/>
                <a:gd name="T44" fmla="*/ 25 w 25"/>
                <a:gd name="T45" fmla="*/ 2 h 14"/>
                <a:gd name="T46" fmla="*/ 25 w 25"/>
                <a:gd name="T47" fmla="*/ 3 h 14"/>
                <a:gd name="T48" fmla="*/ 24 w 25"/>
                <a:gd name="T49" fmla="*/ 8 h 14"/>
                <a:gd name="T50" fmla="*/ 20 w 25"/>
                <a:gd name="T51" fmla="*/ 12 h 14"/>
                <a:gd name="T52" fmla="*/ 14 w 25"/>
                <a:gd name="T53" fmla="*/ 12 h 14"/>
                <a:gd name="T54" fmla="*/ 12 w 25"/>
                <a:gd name="T55" fmla="*/ 12 h 14"/>
                <a:gd name="T56" fmla="*/ 8 w 25"/>
                <a:gd name="T57" fmla="*/ 14 h 14"/>
                <a:gd name="T58" fmla="*/ 4 w 25"/>
                <a:gd name="T59" fmla="*/ 12 h 14"/>
                <a:gd name="T60" fmla="*/ 1 w 25"/>
                <a:gd name="T61" fmla="*/ 10 h 14"/>
                <a:gd name="T62" fmla="*/ 0 w 25"/>
                <a:gd name="T63" fmla="*/ 4 h 14"/>
                <a:gd name="T64" fmla="*/ 0 w 25"/>
                <a:gd name="T65" fmla="*/ 2 h 14"/>
                <a:gd name="T66" fmla="*/ 3 w 25"/>
                <a:gd name="T67" fmla="*/ 0 h 14"/>
                <a:gd name="T68" fmla="*/ 7 w 25"/>
                <a:gd name="T69" fmla="*/ 3 h 14"/>
                <a:gd name="T70" fmla="*/ 7 w 25"/>
                <a:gd name="T71" fmla="*/ 4 h 14"/>
                <a:gd name="T72" fmla="*/ 7 w 25"/>
                <a:gd name="T73" fmla="*/ 4 h 14"/>
                <a:gd name="T74" fmla="*/ 7 w 25"/>
                <a:gd name="T75" fmla="*/ 6 h 14"/>
                <a:gd name="T76" fmla="*/ 7 w 25"/>
                <a:gd name="T77" fmla="*/ 7 h 14"/>
                <a:gd name="T78" fmla="*/ 8 w 25"/>
                <a:gd name="T79" fmla="*/ 7 h 14"/>
                <a:gd name="T80" fmla="*/ 9 w 25"/>
                <a:gd name="T81" fmla="*/ 6 h 14"/>
                <a:gd name="T82" fmla="*/ 8 w 25"/>
                <a:gd name="T83" fmla="*/ 4 h 14"/>
                <a:gd name="T84" fmla="*/ 14 w 25"/>
                <a:gd name="T85" fmla="*/ 3 h 14"/>
                <a:gd name="T86" fmla="*/ 14 w 25"/>
                <a:gd name="T87" fmla="*/ 3 h 14"/>
                <a:gd name="T88" fmla="*/ 14 w 25"/>
                <a:gd name="T89" fmla="*/ 3 h 14"/>
                <a:gd name="T90" fmla="*/ 17 w 25"/>
                <a:gd name="T91" fmla="*/ 6 h 14"/>
                <a:gd name="T92" fmla="*/ 17 w 25"/>
                <a:gd name="T93" fmla="*/ 6 h 14"/>
                <a:gd name="T94" fmla="*/ 18 w 25"/>
                <a:gd name="T95" fmla="*/ 4 h 14"/>
                <a:gd name="T96" fmla="*/ 20 w 25"/>
                <a:gd name="T9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" h="14">
                  <a:moveTo>
                    <a:pt x="8" y="10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close/>
                  <a:moveTo>
                    <a:pt x="11" y="10"/>
                  </a:moveTo>
                  <a:lnTo>
                    <a:pt x="8" y="10"/>
                  </a:lnTo>
                  <a:lnTo>
                    <a:pt x="8" y="10"/>
                  </a:lnTo>
                  <a:lnTo>
                    <a:pt x="11" y="10"/>
                  </a:lnTo>
                  <a:close/>
                  <a:moveTo>
                    <a:pt x="18" y="8"/>
                  </a:moveTo>
                  <a:lnTo>
                    <a:pt x="17" y="10"/>
                  </a:lnTo>
                  <a:lnTo>
                    <a:pt x="18" y="8"/>
                  </a:lnTo>
                  <a:lnTo>
                    <a:pt x="18" y="8"/>
                  </a:lnTo>
                  <a:close/>
                  <a:moveTo>
                    <a:pt x="4" y="8"/>
                  </a:move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9" y="6"/>
                  </a:moveTo>
                  <a:lnTo>
                    <a:pt x="11" y="7"/>
                  </a:lnTo>
                  <a:lnTo>
                    <a:pt x="11" y="6"/>
                  </a:lnTo>
                  <a:lnTo>
                    <a:pt x="9" y="6"/>
                  </a:lnTo>
                  <a:close/>
                  <a:moveTo>
                    <a:pt x="13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3" y="7"/>
                  </a:lnTo>
                  <a:lnTo>
                    <a:pt x="13" y="6"/>
                  </a:lnTo>
                  <a:close/>
                  <a:moveTo>
                    <a:pt x="11" y="6"/>
                  </a:moveTo>
                  <a:lnTo>
                    <a:pt x="9" y="6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1" y="6"/>
                  </a:lnTo>
                  <a:close/>
                  <a:moveTo>
                    <a:pt x="24" y="2"/>
                  </a:move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close/>
                  <a:moveTo>
                    <a:pt x="2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20" y="12"/>
                  </a:lnTo>
                  <a:lnTo>
                    <a:pt x="17" y="12"/>
                  </a:lnTo>
                  <a:lnTo>
                    <a:pt x="14" y="12"/>
                  </a:lnTo>
                  <a:lnTo>
                    <a:pt x="13" y="11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4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6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119"/>
            <p:cNvSpPr>
              <a:spLocks noEditPoints="1"/>
            </p:cNvSpPr>
            <p:nvPr/>
          </p:nvSpPr>
          <p:spPr bwMode="auto">
            <a:xfrm>
              <a:off x="8669338" y="1714501"/>
              <a:ext cx="26988" cy="88900"/>
            </a:xfrm>
            <a:custGeom>
              <a:avLst/>
              <a:gdLst>
                <a:gd name="T0" fmla="*/ 4 w 17"/>
                <a:gd name="T1" fmla="*/ 9 h 56"/>
                <a:gd name="T2" fmla="*/ 2 w 17"/>
                <a:gd name="T3" fmla="*/ 42 h 56"/>
                <a:gd name="T4" fmla="*/ 9 w 17"/>
                <a:gd name="T5" fmla="*/ 50 h 56"/>
                <a:gd name="T6" fmla="*/ 14 w 17"/>
                <a:gd name="T7" fmla="*/ 37 h 56"/>
                <a:gd name="T8" fmla="*/ 4 w 17"/>
                <a:gd name="T9" fmla="*/ 9 h 56"/>
                <a:gd name="T10" fmla="*/ 4 w 17"/>
                <a:gd name="T11" fmla="*/ 0 h 56"/>
                <a:gd name="T12" fmla="*/ 17 w 17"/>
                <a:gd name="T13" fmla="*/ 37 h 56"/>
                <a:gd name="T14" fmla="*/ 10 w 17"/>
                <a:gd name="T15" fmla="*/ 56 h 56"/>
                <a:gd name="T16" fmla="*/ 0 w 17"/>
                <a:gd name="T17" fmla="*/ 43 h 56"/>
                <a:gd name="T18" fmla="*/ 0 w 17"/>
                <a:gd name="T19" fmla="*/ 43 h 56"/>
                <a:gd name="T20" fmla="*/ 1 w 17"/>
                <a:gd name="T21" fmla="*/ 0 h 56"/>
                <a:gd name="T22" fmla="*/ 4 w 17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56">
                  <a:moveTo>
                    <a:pt x="4" y="9"/>
                  </a:moveTo>
                  <a:lnTo>
                    <a:pt x="2" y="42"/>
                  </a:lnTo>
                  <a:lnTo>
                    <a:pt x="9" y="50"/>
                  </a:lnTo>
                  <a:lnTo>
                    <a:pt x="14" y="37"/>
                  </a:lnTo>
                  <a:lnTo>
                    <a:pt x="4" y="9"/>
                  </a:lnTo>
                  <a:close/>
                  <a:moveTo>
                    <a:pt x="4" y="0"/>
                  </a:moveTo>
                  <a:lnTo>
                    <a:pt x="17" y="37"/>
                  </a:lnTo>
                  <a:lnTo>
                    <a:pt x="10" y="5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120"/>
            <p:cNvSpPr>
              <a:spLocks noEditPoints="1"/>
            </p:cNvSpPr>
            <p:nvPr/>
          </p:nvSpPr>
          <p:spPr bwMode="auto">
            <a:xfrm>
              <a:off x="8664576" y="1712913"/>
              <a:ext cx="33338" cy="95250"/>
            </a:xfrm>
            <a:custGeom>
              <a:avLst/>
              <a:gdLst>
                <a:gd name="T0" fmla="*/ 4 w 21"/>
                <a:gd name="T1" fmla="*/ 44 h 60"/>
                <a:gd name="T2" fmla="*/ 4 w 21"/>
                <a:gd name="T3" fmla="*/ 44 h 60"/>
                <a:gd name="T4" fmla="*/ 8 w 21"/>
                <a:gd name="T5" fmla="*/ 48 h 60"/>
                <a:gd name="T6" fmla="*/ 4 w 21"/>
                <a:gd name="T7" fmla="*/ 44 h 60"/>
                <a:gd name="T8" fmla="*/ 19 w 21"/>
                <a:gd name="T9" fmla="*/ 38 h 60"/>
                <a:gd name="T10" fmla="*/ 13 w 21"/>
                <a:gd name="T11" fmla="*/ 52 h 60"/>
                <a:gd name="T12" fmla="*/ 12 w 21"/>
                <a:gd name="T13" fmla="*/ 55 h 60"/>
                <a:gd name="T14" fmla="*/ 12 w 21"/>
                <a:gd name="T15" fmla="*/ 55 h 60"/>
                <a:gd name="T16" fmla="*/ 19 w 21"/>
                <a:gd name="T17" fmla="*/ 38 h 60"/>
                <a:gd name="T18" fmla="*/ 19 w 21"/>
                <a:gd name="T19" fmla="*/ 38 h 60"/>
                <a:gd name="T20" fmla="*/ 8 w 21"/>
                <a:gd name="T21" fmla="*/ 18 h 60"/>
                <a:gd name="T22" fmla="*/ 7 w 21"/>
                <a:gd name="T23" fmla="*/ 43 h 60"/>
                <a:gd name="T24" fmla="*/ 12 w 21"/>
                <a:gd name="T25" fmla="*/ 48 h 60"/>
                <a:gd name="T26" fmla="*/ 15 w 21"/>
                <a:gd name="T27" fmla="*/ 38 h 60"/>
                <a:gd name="T28" fmla="*/ 8 w 21"/>
                <a:gd name="T29" fmla="*/ 18 h 60"/>
                <a:gd name="T30" fmla="*/ 5 w 21"/>
                <a:gd name="T31" fmla="*/ 2 h 60"/>
                <a:gd name="T32" fmla="*/ 5 w 21"/>
                <a:gd name="T33" fmla="*/ 2 h 60"/>
                <a:gd name="T34" fmla="*/ 5 w 21"/>
                <a:gd name="T35" fmla="*/ 10 h 60"/>
                <a:gd name="T36" fmla="*/ 8 w 21"/>
                <a:gd name="T37" fmla="*/ 9 h 60"/>
                <a:gd name="T38" fmla="*/ 5 w 21"/>
                <a:gd name="T39" fmla="*/ 2 h 60"/>
                <a:gd name="T40" fmla="*/ 8 w 21"/>
                <a:gd name="T41" fmla="*/ 0 h 60"/>
                <a:gd name="T42" fmla="*/ 21 w 21"/>
                <a:gd name="T43" fmla="*/ 38 h 60"/>
                <a:gd name="T44" fmla="*/ 13 w 21"/>
                <a:gd name="T45" fmla="*/ 60 h 60"/>
                <a:gd name="T46" fmla="*/ 2 w 21"/>
                <a:gd name="T47" fmla="*/ 47 h 60"/>
                <a:gd name="T48" fmla="*/ 0 w 21"/>
                <a:gd name="T49" fmla="*/ 47 h 60"/>
                <a:gd name="T50" fmla="*/ 2 w 21"/>
                <a:gd name="T51" fmla="*/ 0 h 60"/>
                <a:gd name="T52" fmla="*/ 8 w 21"/>
                <a:gd name="T5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60">
                  <a:moveTo>
                    <a:pt x="4" y="44"/>
                  </a:moveTo>
                  <a:lnTo>
                    <a:pt x="4" y="44"/>
                  </a:lnTo>
                  <a:lnTo>
                    <a:pt x="8" y="48"/>
                  </a:lnTo>
                  <a:lnTo>
                    <a:pt x="4" y="44"/>
                  </a:lnTo>
                  <a:close/>
                  <a:moveTo>
                    <a:pt x="19" y="38"/>
                  </a:moveTo>
                  <a:lnTo>
                    <a:pt x="13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9" y="38"/>
                  </a:lnTo>
                  <a:lnTo>
                    <a:pt x="19" y="38"/>
                  </a:lnTo>
                  <a:close/>
                  <a:moveTo>
                    <a:pt x="8" y="18"/>
                  </a:moveTo>
                  <a:lnTo>
                    <a:pt x="7" y="43"/>
                  </a:lnTo>
                  <a:lnTo>
                    <a:pt x="12" y="48"/>
                  </a:lnTo>
                  <a:lnTo>
                    <a:pt x="15" y="38"/>
                  </a:lnTo>
                  <a:lnTo>
                    <a:pt x="8" y="18"/>
                  </a:lnTo>
                  <a:close/>
                  <a:moveTo>
                    <a:pt x="5" y="2"/>
                  </a:moveTo>
                  <a:lnTo>
                    <a:pt x="5" y="2"/>
                  </a:lnTo>
                  <a:lnTo>
                    <a:pt x="5" y="10"/>
                  </a:lnTo>
                  <a:lnTo>
                    <a:pt x="8" y="9"/>
                  </a:lnTo>
                  <a:lnTo>
                    <a:pt x="5" y="2"/>
                  </a:lnTo>
                  <a:close/>
                  <a:moveTo>
                    <a:pt x="8" y="0"/>
                  </a:moveTo>
                  <a:lnTo>
                    <a:pt x="21" y="38"/>
                  </a:lnTo>
                  <a:lnTo>
                    <a:pt x="13" y="60"/>
                  </a:lnTo>
                  <a:lnTo>
                    <a:pt x="2" y="47"/>
                  </a:lnTo>
                  <a:lnTo>
                    <a:pt x="0" y="47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121"/>
            <p:cNvSpPr>
              <a:spLocks/>
            </p:cNvSpPr>
            <p:nvPr/>
          </p:nvSpPr>
          <p:spPr bwMode="auto">
            <a:xfrm>
              <a:off x="8689976" y="1600201"/>
              <a:ext cx="136525" cy="106363"/>
            </a:xfrm>
            <a:custGeom>
              <a:avLst/>
              <a:gdLst>
                <a:gd name="T0" fmla="*/ 82 w 86"/>
                <a:gd name="T1" fmla="*/ 0 h 67"/>
                <a:gd name="T2" fmla="*/ 86 w 86"/>
                <a:gd name="T3" fmla="*/ 0 h 67"/>
                <a:gd name="T4" fmla="*/ 86 w 86"/>
                <a:gd name="T5" fmla="*/ 4 h 67"/>
                <a:gd name="T6" fmla="*/ 82 w 86"/>
                <a:gd name="T7" fmla="*/ 3 h 67"/>
                <a:gd name="T8" fmla="*/ 77 w 86"/>
                <a:gd name="T9" fmla="*/ 4 h 67"/>
                <a:gd name="T10" fmla="*/ 71 w 86"/>
                <a:gd name="T11" fmla="*/ 7 h 67"/>
                <a:gd name="T12" fmla="*/ 63 w 86"/>
                <a:gd name="T13" fmla="*/ 10 h 67"/>
                <a:gd name="T14" fmla="*/ 51 w 86"/>
                <a:gd name="T15" fmla="*/ 17 h 67"/>
                <a:gd name="T16" fmla="*/ 33 w 86"/>
                <a:gd name="T17" fmla="*/ 31 h 67"/>
                <a:gd name="T18" fmla="*/ 18 w 86"/>
                <a:gd name="T19" fmla="*/ 47 h 67"/>
                <a:gd name="T20" fmla="*/ 13 w 86"/>
                <a:gd name="T21" fmla="*/ 52 h 67"/>
                <a:gd name="T22" fmla="*/ 9 w 86"/>
                <a:gd name="T23" fmla="*/ 58 h 67"/>
                <a:gd name="T24" fmla="*/ 7 w 86"/>
                <a:gd name="T25" fmla="*/ 62 h 67"/>
                <a:gd name="T26" fmla="*/ 4 w 86"/>
                <a:gd name="T27" fmla="*/ 64 h 67"/>
                <a:gd name="T28" fmla="*/ 3 w 86"/>
                <a:gd name="T29" fmla="*/ 67 h 67"/>
                <a:gd name="T30" fmla="*/ 3 w 86"/>
                <a:gd name="T31" fmla="*/ 67 h 67"/>
                <a:gd name="T32" fmla="*/ 0 w 86"/>
                <a:gd name="T33" fmla="*/ 65 h 67"/>
                <a:gd name="T34" fmla="*/ 1 w 86"/>
                <a:gd name="T35" fmla="*/ 63 h 67"/>
                <a:gd name="T36" fmla="*/ 7 w 86"/>
                <a:gd name="T37" fmla="*/ 55 h 67"/>
                <a:gd name="T38" fmla="*/ 16 w 86"/>
                <a:gd name="T39" fmla="*/ 46 h 67"/>
                <a:gd name="T40" fmla="*/ 26 w 86"/>
                <a:gd name="T41" fmla="*/ 34 h 67"/>
                <a:gd name="T42" fmla="*/ 37 w 86"/>
                <a:gd name="T43" fmla="*/ 24 h 67"/>
                <a:gd name="T44" fmla="*/ 48 w 86"/>
                <a:gd name="T45" fmla="*/ 14 h 67"/>
                <a:gd name="T46" fmla="*/ 62 w 86"/>
                <a:gd name="T47" fmla="*/ 8 h 67"/>
                <a:gd name="T48" fmla="*/ 69 w 86"/>
                <a:gd name="T49" fmla="*/ 4 h 67"/>
                <a:gd name="T50" fmla="*/ 76 w 86"/>
                <a:gd name="T51" fmla="*/ 1 h 67"/>
                <a:gd name="T52" fmla="*/ 82 w 86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67">
                  <a:moveTo>
                    <a:pt x="82" y="0"/>
                  </a:moveTo>
                  <a:lnTo>
                    <a:pt x="86" y="0"/>
                  </a:lnTo>
                  <a:lnTo>
                    <a:pt x="86" y="4"/>
                  </a:lnTo>
                  <a:lnTo>
                    <a:pt x="82" y="3"/>
                  </a:lnTo>
                  <a:lnTo>
                    <a:pt x="77" y="4"/>
                  </a:lnTo>
                  <a:lnTo>
                    <a:pt x="71" y="7"/>
                  </a:lnTo>
                  <a:lnTo>
                    <a:pt x="63" y="10"/>
                  </a:lnTo>
                  <a:lnTo>
                    <a:pt x="51" y="17"/>
                  </a:lnTo>
                  <a:lnTo>
                    <a:pt x="33" y="31"/>
                  </a:lnTo>
                  <a:lnTo>
                    <a:pt x="18" y="47"/>
                  </a:lnTo>
                  <a:lnTo>
                    <a:pt x="13" y="52"/>
                  </a:lnTo>
                  <a:lnTo>
                    <a:pt x="9" y="58"/>
                  </a:lnTo>
                  <a:lnTo>
                    <a:pt x="7" y="62"/>
                  </a:lnTo>
                  <a:lnTo>
                    <a:pt x="4" y="64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0" y="65"/>
                  </a:lnTo>
                  <a:lnTo>
                    <a:pt x="1" y="63"/>
                  </a:lnTo>
                  <a:lnTo>
                    <a:pt x="7" y="55"/>
                  </a:lnTo>
                  <a:lnTo>
                    <a:pt x="16" y="46"/>
                  </a:lnTo>
                  <a:lnTo>
                    <a:pt x="26" y="34"/>
                  </a:lnTo>
                  <a:lnTo>
                    <a:pt x="37" y="24"/>
                  </a:lnTo>
                  <a:lnTo>
                    <a:pt x="48" y="14"/>
                  </a:lnTo>
                  <a:lnTo>
                    <a:pt x="62" y="8"/>
                  </a:lnTo>
                  <a:lnTo>
                    <a:pt x="69" y="4"/>
                  </a:lnTo>
                  <a:lnTo>
                    <a:pt x="76" y="1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122"/>
            <p:cNvSpPr>
              <a:spLocks noEditPoints="1"/>
            </p:cNvSpPr>
            <p:nvPr/>
          </p:nvSpPr>
          <p:spPr bwMode="auto">
            <a:xfrm>
              <a:off x="8685213" y="1598613"/>
              <a:ext cx="144463" cy="111125"/>
            </a:xfrm>
            <a:custGeom>
              <a:avLst/>
              <a:gdLst>
                <a:gd name="T0" fmla="*/ 57 w 91"/>
                <a:gd name="T1" fmla="*/ 15 h 70"/>
                <a:gd name="T2" fmla="*/ 53 w 91"/>
                <a:gd name="T3" fmla="*/ 17 h 70"/>
                <a:gd name="T4" fmla="*/ 50 w 91"/>
                <a:gd name="T5" fmla="*/ 18 h 70"/>
                <a:gd name="T6" fmla="*/ 53 w 91"/>
                <a:gd name="T7" fmla="*/ 17 h 70"/>
                <a:gd name="T8" fmla="*/ 57 w 91"/>
                <a:gd name="T9" fmla="*/ 15 h 70"/>
                <a:gd name="T10" fmla="*/ 85 w 91"/>
                <a:gd name="T11" fmla="*/ 0 h 70"/>
                <a:gd name="T12" fmla="*/ 89 w 91"/>
                <a:gd name="T13" fmla="*/ 0 h 70"/>
                <a:gd name="T14" fmla="*/ 91 w 91"/>
                <a:gd name="T15" fmla="*/ 0 h 70"/>
                <a:gd name="T16" fmla="*/ 91 w 91"/>
                <a:gd name="T17" fmla="*/ 6 h 70"/>
                <a:gd name="T18" fmla="*/ 89 w 91"/>
                <a:gd name="T19" fmla="*/ 6 h 70"/>
                <a:gd name="T20" fmla="*/ 85 w 91"/>
                <a:gd name="T21" fmla="*/ 6 h 70"/>
                <a:gd name="T22" fmla="*/ 85 w 91"/>
                <a:gd name="T23" fmla="*/ 6 h 70"/>
                <a:gd name="T24" fmla="*/ 80 w 91"/>
                <a:gd name="T25" fmla="*/ 6 h 70"/>
                <a:gd name="T26" fmla="*/ 75 w 91"/>
                <a:gd name="T27" fmla="*/ 9 h 70"/>
                <a:gd name="T28" fmla="*/ 66 w 91"/>
                <a:gd name="T29" fmla="*/ 13 h 70"/>
                <a:gd name="T30" fmla="*/ 54 w 91"/>
                <a:gd name="T31" fmla="*/ 19 h 70"/>
                <a:gd name="T32" fmla="*/ 44 w 91"/>
                <a:gd name="T33" fmla="*/ 28 h 70"/>
                <a:gd name="T34" fmla="*/ 32 w 91"/>
                <a:gd name="T35" fmla="*/ 39 h 70"/>
                <a:gd name="T36" fmla="*/ 21 w 91"/>
                <a:gd name="T37" fmla="*/ 49 h 70"/>
                <a:gd name="T38" fmla="*/ 17 w 91"/>
                <a:gd name="T39" fmla="*/ 55 h 70"/>
                <a:gd name="T40" fmla="*/ 13 w 91"/>
                <a:gd name="T41" fmla="*/ 60 h 70"/>
                <a:gd name="T42" fmla="*/ 11 w 91"/>
                <a:gd name="T43" fmla="*/ 64 h 70"/>
                <a:gd name="T44" fmla="*/ 8 w 91"/>
                <a:gd name="T45" fmla="*/ 66 h 70"/>
                <a:gd name="T46" fmla="*/ 7 w 91"/>
                <a:gd name="T47" fmla="*/ 69 h 70"/>
                <a:gd name="T48" fmla="*/ 7 w 91"/>
                <a:gd name="T49" fmla="*/ 69 h 70"/>
                <a:gd name="T50" fmla="*/ 6 w 91"/>
                <a:gd name="T51" fmla="*/ 69 h 70"/>
                <a:gd name="T52" fmla="*/ 6 w 91"/>
                <a:gd name="T53" fmla="*/ 70 h 70"/>
                <a:gd name="T54" fmla="*/ 2 w 91"/>
                <a:gd name="T55" fmla="*/ 68 h 70"/>
                <a:gd name="T56" fmla="*/ 0 w 91"/>
                <a:gd name="T57" fmla="*/ 66 h 70"/>
                <a:gd name="T58" fmla="*/ 2 w 91"/>
                <a:gd name="T59" fmla="*/ 65 h 70"/>
                <a:gd name="T60" fmla="*/ 2 w 91"/>
                <a:gd name="T61" fmla="*/ 65 h 70"/>
                <a:gd name="T62" fmla="*/ 3 w 91"/>
                <a:gd name="T63" fmla="*/ 64 h 70"/>
                <a:gd name="T64" fmla="*/ 4 w 91"/>
                <a:gd name="T65" fmla="*/ 63 h 70"/>
                <a:gd name="T66" fmla="*/ 6 w 91"/>
                <a:gd name="T67" fmla="*/ 60 h 70"/>
                <a:gd name="T68" fmla="*/ 8 w 91"/>
                <a:gd name="T69" fmla="*/ 56 h 70"/>
                <a:gd name="T70" fmla="*/ 12 w 91"/>
                <a:gd name="T71" fmla="*/ 51 h 70"/>
                <a:gd name="T72" fmla="*/ 17 w 91"/>
                <a:gd name="T73" fmla="*/ 46 h 70"/>
                <a:gd name="T74" fmla="*/ 33 w 91"/>
                <a:gd name="T75" fmla="*/ 28 h 70"/>
                <a:gd name="T76" fmla="*/ 51 w 91"/>
                <a:gd name="T77" fmla="*/ 14 h 70"/>
                <a:gd name="T78" fmla="*/ 63 w 91"/>
                <a:gd name="T79" fmla="*/ 8 h 70"/>
                <a:gd name="T80" fmla="*/ 72 w 91"/>
                <a:gd name="T81" fmla="*/ 2 h 70"/>
                <a:gd name="T82" fmla="*/ 79 w 91"/>
                <a:gd name="T83" fmla="*/ 1 h 70"/>
                <a:gd name="T84" fmla="*/ 85 w 91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" h="70">
                  <a:moveTo>
                    <a:pt x="57" y="15"/>
                  </a:moveTo>
                  <a:lnTo>
                    <a:pt x="53" y="17"/>
                  </a:lnTo>
                  <a:lnTo>
                    <a:pt x="50" y="18"/>
                  </a:lnTo>
                  <a:lnTo>
                    <a:pt x="53" y="17"/>
                  </a:lnTo>
                  <a:lnTo>
                    <a:pt x="57" y="15"/>
                  </a:lnTo>
                  <a:close/>
                  <a:moveTo>
                    <a:pt x="85" y="0"/>
                  </a:moveTo>
                  <a:lnTo>
                    <a:pt x="89" y="0"/>
                  </a:lnTo>
                  <a:lnTo>
                    <a:pt x="91" y="0"/>
                  </a:lnTo>
                  <a:lnTo>
                    <a:pt x="91" y="6"/>
                  </a:lnTo>
                  <a:lnTo>
                    <a:pt x="89" y="6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0" y="6"/>
                  </a:lnTo>
                  <a:lnTo>
                    <a:pt x="75" y="9"/>
                  </a:lnTo>
                  <a:lnTo>
                    <a:pt x="66" y="13"/>
                  </a:lnTo>
                  <a:lnTo>
                    <a:pt x="54" y="19"/>
                  </a:lnTo>
                  <a:lnTo>
                    <a:pt x="44" y="28"/>
                  </a:lnTo>
                  <a:lnTo>
                    <a:pt x="32" y="39"/>
                  </a:lnTo>
                  <a:lnTo>
                    <a:pt x="21" y="49"/>
                  </a:lnTo>
                  <a:lnTo>
                    <a:pt x="17" y="55"/>
                  </a:lnTo>
                  <a:lnTo>
                    <a:pt x="13" y="60"/>
                  </a:lnTo>
                  <a:lnTo>
                    <a:pt x="11" y="64"/>
                  </a:lnTo>
                  <a:lnTo>
                    <a:pt x="8" y="66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6" y="69"/>
                  </a:lnTo>
                  <a:lnTo>
                    <a:pt x="6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3" y="64"/>
                  </a:lnTo>
                  <a:lnTo>
                    <a:pt x="4" y="63"/>
                  </a:lnTo>
                  <a:lnTo>
                    <a:pt x="6" y="60"/>
                  </a:lnTo>
                  <a:lnTo>
                    <a:pt x="8" y="56"/>
                  </a:lnTo>
                  <a:lnTo>
                    <a:pt x="12" y="51"/>
                  </a:lnTo>
                  <a:lnTo>
                    <a:pt x="17" y="46"/>
                  </a:lnTo>
                  <a:lnTo>
                    <a:pt x="33" y="28"/>
                  </a:lnTo>
                  <a:lnTo>
                    <a:pt x="51" y="14"/>
                  </a:lnTo>
                  <a:lnTo>
                    <a:pt x="63" y="8"/>
                  </a:lnTo>
                  <a:lnTo>
                    <a:pt x="72" y="2"/>
                  </a:lnTo>
                  <a:lnTo>
                    <a:pt x="79" y="1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123"/>
            <p:cNvSpPr>
              <a:spLocks/>
            </p:cNvSpPr>
            <p:nvPr/>
          </p:nvSpPr>
          <p:spPr bwMode="auto">
            <a:xfrm>
              <a:off x="8809038" y="1589088"/>
              <a:ext cx="14288" cy="17463"/>
            </a:xfrm>
            <a:custGeom>
              <a:avLst/>
              <a:gdLst>
                <a:gd name="T0" fmla="*/ 7 w 9"/>
                <a:gd name="T1" fmla="*/ 0 h 11"/>
                <a:gd name="T2" fmla="*/ 9 w 9"/>
                <a:gd name="T3" fmla="*/ 3 h 11"/>
                <a:gd name="T4" fmla="*/ 2 w 9"/>
                <a:gd name="T5" fmla="*/ 11 h 11"/>
                <a:gd name="T6" fmla="*/ 0 w 9"/>
                <a:gd name="T7" fmla="*/ 8 h 11"/>
                <a:gd name="T8" fmla="*/ 7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lnTo>
                    <a:pt x="9" y="3"/>
                  </a:lnTo>
                  <a:lnTo>
                    <a:pt x="2" y="11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124"/>
            <p:cNvSpPr>
              <a:spLocks/>
            </p:cNvSpPr>
            <p:nvPr/>
          </p:nvSpPr>
          <p:spPr bwMode="auto">
            <a:xfrm>
              <a:off x="8804276" y="1587501"/>
              <a:ext cx="22225" cy="23813"/>
            </a:xfrm>
            <a:custGeom>
              <a:avLst/>
              <a:gdLst>
                <a:gd name="T0" fmla="*/ 10 w 14"/>
                <a:gd name="T1" fmla="*/ 0 h 15"/>
                <a:gd name="T2" fmla="*/ 14 w 14"/>
                <a:gd name="T3" fmla="*/ 4 h 15"/>
                <a:gd name="T4" fmla="*/ 5 w 14"/>
                <a:gd name="T5" fmla="*/ 15 h 15"/>
                <a:gd name="T6" fmla="*/ 1 w 14"/>
                <a:gd name="T7" fmla="*/ 11 h 15"/>
                <a:gd name="T8" fmla="*/ 0 w 14"/>
                <a:gd name="T9" fmla="*/ 9 h 15"/>
                <a:gd name="T10" fmla="*/ 10 w 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10" y="0"/>
                  </a:moveTo>
                  <a:lnTo>
                    <a:pt x="14" y="4"/>
                  </a:lnTo>
                  <a:lnTo>
                    <a:pt x="5" y="15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125"/>
            <p:cNvSpPr>
              <a:spLocks/>
            </p:cNvSpPr>
            <p:nvPr/>
          </p:nvSpPr>
          <p:spPr bwMode="auto">
            <a:xfrm>
              <a:off x="8815388" y="1593851"/>
              <a:ext cx="14288" cy="11113"/>
            </a:xfrm>
            <a:custGeom>
              <a:avLst/>
              <a:gdLst>
                <a:gd name="T0" fmla="*/ 7 w 9"/>
                <a:gd name="T1" fmla="*/ 0 h 7"/>
                <a:gd name="T2" fmla="*/ 9 w 9"/>
                <a:gd name="T3" fmla="*/ 3 h 7"/>
                <a:gd name="T4" fmla="*/ 1 w 9"/>
                <a:gd name="T5" fmla="*/ 7 h 7"/>
                <a:gd name="T6" fmla="*/ 0 w 9"/>
                <a:gd name="T7" fmla="*/ 4 h 7"/>
                <a:gd name="T8" fmla="*/ 7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7" y="0"/>
                  </a:moveTo>
                  <a:lnTo>
                    <a:pt x="9" y="3"/>
                  </a:lnTo>
                  <a:lnTo>
                    <a:pt x="1" y="7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126"/>
            <p:cNvSpPr>
              <a:spLocks noEditPoints="1"/>
            </p:cNvSpPr>
            <p:nvPr/>
          </p:nvSpPr>
          <p:spPr bwMode="auto">
            <a:xfrm>
              <a:off x="8810626" y="1589088"/>
              <a:ext cx="22225" cy="19050"/>
            </a:xfrm>
            <a:custGeom>
              <a:avLst/>
              <a:gdLst>
                <a:gd name="T0" fmla="*/ 10 w 14"/>
                <a:gd name="T1" fmla="*/ 6 h 12"/>
                <a:gd name="T2" fmla="*/ 5 w 14"/>
                <a:gd name="T3" fmla="*/ 8 h 12"/>
                <a:gd name="T4" fmla="*/ 5 w 14"/>
                <a:gd name="T5" fmla="*/ 8 h 12"/>
                <a:gd name="T6" fmla="*/ 10 w 14"/>
                <a:gd name="T7" fmla="*/ 6 h 12"/>
                <a:gd name="T8" fmla="*/ 12 w 14"/>
                <a:gd name="T9" fmla="*/ 0 h 12"/>
                <a:gd name="T10" fmla="*/ 14 w 14"/>
                <a:gd name="T11" fmla="*/ 7 h 12"/>
                <a:gd name="T12" fmla="*/ 4 w 14"/>
                <a:gd name="T13" fmla="*/ 12 h 12"/>
                <a:gd name="T14" fmla="*/ 1 w 14"/>
                <a:gd name="T15" fmla="*/ 8 h 12"/>
                <a:gd name="T16" fmla="*/ 0 w 14"/>
                <a:gd name="T17" fmla="*/ 7 h 12"/>
                <a:gd name="T18" fmla="*/ 12 w 14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0" y="6"/>
                  </a:moveTo>
                  <a:lnTo>
                    <a:pt x="5" y="8"/>
                  </a:lnTo>
                  <a:lnTo>
                    <a:pt x="5" y="8"/>
                  </a:lnTo>
                  <a:lnTo>
                    <a:pt x="10" y="6"/>
                  </a:lnTo>
                  <a:close/>
                  <a:moveTo>
                    <a:pt x="12" y="0"/>
                  </a:moveTo>
                  <a:lnTo>
                    <a:pt x="14" y="7"/>
                  </a:lnTo>
                  <a:lnTo>
                    <a:pt x="4" y="12"/>
                  </a:lnTo>
                  <a:lnTo>
                    <a:pt x="1" y="8"/>
                  </a:lnTo>
                  <a:lnTo>
                    <a:pt x="0" y="7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127"/>
            <p:cNvSpPr>
              <a:spLocks/>
            </p:cNvSpPr>
            <p:nvPr/>
          </p:nvSpPr>
          <p:spPr bwMode="auto">
            <a:xfrm>
              <a:off x="8529638" y="1600201"/>
              <a:ext cx="6350" cy="26988"/>
            </a:xfrm>
            <a:custGeom>
              <a:avLst/>
              <a:gdLst>
                <a:gd name="T0" fmla="*/ 3 w 4"/>
                <a:gd name="T1" fmla="*/ 0 h 17"/>
                <a:gd name="T2" fmla="*/ 4 w 4"/>
                <a:gd name="T3" fmla="*/ 17 h 17"/>
                <a:gd name="T4" fmla="*/ 1 w 4"/>
                <a:gd name="T5" fmla="*/ 17 h 17"/>
                <a:gd name="T6" fmla="*/ 0 w 4"/>
                <a:gd name="T7" fmla="*/ 0 h 17"/>
                <a:gd name="T8" fmla="*/ 3 w 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7">
                  <a:moveTo>
                    <a:pt x="3" y="0"/>
                  </a:moveTo>
                  <a:lnTo>
                    <a:pt x="4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128"/>
            <p:cNvSpPr>
              <a:spLocks noEditPoints="1"/>
            </p:cNvSpPr>
            <p:nvPr/>
          </p:nvSpPr>
          <p:spPr bwMode="auto">
            <a:xfrm>
              <a:off x="8528051" y="1595438"/>
              <a:ext cx="9525" cy="33338"/>
            </a:xfrm>
            <a:custGeom>
              <a:avLst/>
              <a:gdLst>
                <a:gd name="T0" fmla="*/ 2 w 6"/>
                <a:gd name="T1" fmla="*/ 4 h 21"/>
                <a:gd name="T2" fmla="*/ 4 w 6"/>
                <a:gd name="T3" fmla="*/ 19 h 21"/>
                <a:gd name="T4" fmla="*/ 4 w 6"/>
                <a:gd name="T5" fmla="*/ 19 h 21"/>
                <a:gd name="T6" fmla="*/ 2 w 6"/>
                <a:gd name="T7" fmla="*/ 4 h 21"/>
                <a:gd name="T8" fmla="*/ 5 w 6"/>
                <a:gd name="T9" fmla="*/ 0 h 21"/>
                <a:gd name="T10" fmla="*/ 6 w 6"/>
                <a:gd name="T11" fmla="*/ 21 h 21"/>
                <a:gd name="T12" fmla="*/ 0 w 6"/>
                <a:gd name="T13" fmla="*/ 21 h 21"/>
                <a:gd name="T14" fmla="*/ 0 w 6"/>
                <a:gd name="T15" fmla="*/ 3 h 21"/>
                <a:gd name="T16" fmla="*/ 0 w 6"/>
                <a:gd name="T17" fmla="*/ 2 h 21"/>
                <a:gd name="T18" fmla="*/ 5 w 6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21">
                  <a:moveTo>
                    <a:pt x="2" y="4"/>
                  </a:moveTo>
                  <a:lnTo>
                    <a:pt x="4" y="19"/>
                  </a:lnTo>
                  <a:lnTo>
                    <a:pt x="4" y="19"/>
                  </a:lnTo>
                  <a:lnTo>
                    <a:pt x="2" y="4"/>
                  </a:lnTo>
                  <a:close/>
                  <a:moveTo>
                    <a:pt x="5" y="0"/>
                  </a:moveTo>
                  <a:lnTo>
                    <a:pt x="6" y="21"/>
                  </a:lnTo>
                  <a:lnTo>
                    <a:pt x="0" y="21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129"/>
            <p:cNvSpPr>
              <a:spLocks/>
            </p:cNvSpPr>
            <p:nvPr/>
          </p:nvSpPr>
          <p:spPr bwMode="auto">
            <a:xfrm>
              <a:off x="8520113" y="1620838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1 h 4"/>
                <a:gd name="T4" fmla="*/ 6 w 7"/>
                <a:gd name="T5" fmla="*/ 4 h 4"/>
                <a:gd name="T6" fmla="*/ 0 w 7"/>
                <a:gd name="T7" fmla="*/ 4 h 4"/>
                <a:gd name="T8" fmla="*/ 0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1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130"/>
            <p:cNvSpPr>
              <a:spLocks noEditPoints="1"/>
            </p:cNvSpPr>
            <p:nvPr/>
          </p:nvSpPr>
          <p:spPr bwMode="auto">
            <a:xfrm>
              <a:off x="8515351" y="1619251"/>
              <a:ext cx="19050" cy="12700"/>
            </a:xfrm>
            <a:custGeom>
              <a:avLst/>
              <a:gdLst>
                <a:gd name="T0" fmla="*/ 4 w 12"/>
                <a:gd name="T1" fmla="*/ 4 h 8"/>
                <a:gd name="T2" fmla="*/ 4 w 12"/>
                <a:gd name="T3" fmla="*/ 4 h 8"/>
                <a:gd name="T4" fmla="*/ 7 w 12"/>
                <a:gd name="T5" fmla="*/ 4 h 8"/>
                <a:gd name="T6" fmla="*/ 4 w 12"/>
                <a:gd name="T7" fmla="*/ 4 h 8"/>
                <a:gd name="T8" fmla="*/ 1 w 12"/>
                <a:gd name="T9" fmla="*/ 0 h 8"/>
                <a:gd name="T10" fmla="*/ 12 w 12"/>
                <a:gd name="T11" fmla="*/ 1 h 8"/>
                <a:gd name="T12" fmla="*/ 10 w 12"/>
                <a:gd name="T13" fmla="*/ 8 h 8"/>
                <a:gd name="T14" fmla="*/ 3 w 12"/>
                <a:gd name="T15" fmla="*/ 6 h 8"/>
                <a:gd name="T16" fmla="*/ 0 w 12"/>
                <a:gd name="T17" fmla="*/ 6 h 8"/>
                <a:gd name="T18" fmla="*/ 1 w 12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8">
                  <a:moveTo>
                    <a:pt x="4" y="4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2" y="1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131"/>
            <p:cNvSpPr>
              <a:spLocks noEditPoints="1"/>
            </p:cNvSpPr>
            <p:nvPr/>
          </p:nvSpPr>
          <p:spPr bwMode="auto">
            <a:xfrm>
              <a:off x="8523288" y="1612901"/>
              <a:ext cx="112713" cy="103188"/>
            </a:xfrm>
            <a:custGeom>
              <a:avLst/>
              <a:gdLst>
                <a:gd name="T0" fmla="*/ 5 w 71"/>
                <a:gd name="T1" fmla="*/ 9 h 65"/>
                <a:gd name="T2" fmla="*/ 5 w 71"/>
                <a:gd name="T3" fmla="*/ 9 h 65"/>
                <a:gd name="T4" fmla="*/ 5 w 71"/>
                <a:gd name="T5" fmla="*/ 9 h 65"/>
                <a:gd name="T6" fmla="*/ 5 w 71"/>
                <a:gd name="T7" fmla="*/ 9 h 65"/>
                <a:gd name="T8" fmla="*/ 0 w 71"/>
                <a:gd name="T9" fmla="*/ 2 h 65"/>
                <a:gd name="T10" fmla="*/ 0 w 71"/>
                <a:gd name="T11" fmla="*/ 2 h 65"/>
                <a:gd name="T12" fmla="*/ 0 w 71"/>
                <a:gd name="T13" fmla="*/ 2 h 65"/>
                <a:gd name="T14" fmla="*/ 0 w 71"/>
                <a:gd name="T15" fmla="*/ 2 h 65"/>
                <a:gd name="T16" fmla="*/ 3 w 71"/>
                <a:gd name="T17" fmla="*/ 0 h 65"/>
                <a:gd name="T18" fmla="*/ 7 w 71"/>
                <a:gd name="T19" fmla="*/ 8 h 65"/>
                <a:gd name="T20" fmla="*/ 7 w 71"/>
                <a:gd name="T21" fmla="*/ 8 h 65"/>
                <a:gd name="T22" fmla="*/ 7 w 71"/>
                <a:gd name="T23" fmla="*/ 8 h 65"/>
                <a:gd name="T24" fmla="*/ 8 w 71"/>
                <a:gd name="T25" fmla="*/ 8 h 65"/>
                <a:gd name="T26" fmla="*/ 9 w 71"/>
                <a:gd name="T27" fmla="*/ 9 h 65"/>
                <a:gd name="T28" fmla="*/ 12 w 71"/>
                <a:gd name="T29" fmla="*/ 10 h 65"/>
                <a:gd name="T30" fmla="*/ 15 w 71"/>
                <a:gd name="T31" fmla="*/ 13 h 65"/>
                <a:gd name="T32" fmla="*/ 19 w 71"/>
                <a:gd name="T33" fmla="*/ 16 h 65"/>
                <a:gd name="T34" fmla="*/ 22 w 71"/>
                <a:gd name="T35" fmla="*/ 19 h 65"/>
                <a:gd name="T36" fmla="*/ 29 w 71"/>
                <a:gd name="T37" fmla="*/ 23 h 65"/>
                <a:gd name="T38" fmla="*/ 42 w 71"/>
                <a:gd name="T39" fmla="*/ 34 h 65"/>
                <a:gd name="T40" fmla="*/ 54 w 71"/>
                <a:gd name="T41" fmla="*/ 44 h 65"/>
                <a:gd name="T42" fmla="*/ 63 w 71"/>
                <a:gd name="T43" fmla="*/ 55 h 65"/>
                <a:gd name="T44" fmla="*/ 68 w 71"/>
                <a:gd name="T45" fmla="*/ 61 h 65"/>
                <a:gd name="T46" fmla="*/ 71 w 71"/>
                <a:gd name="T47" fmla="*/ 64 h 65"/>
                <a:gd name="T48" fmla="*/ 68 w 71"/>
                <a:gd name="T49" fmla="*/ 65 h 65"/>
                <a:gd name="T50" fmla="*/ 68 w 71"/>
                <a:gd name="T51" fmla="*/ 65 h 65"/>
                <a:gd name="T52" fmla="*/ 66 w 71"/>
                <a:gd name="T53" fmla="*/ 63 h 65"/>
                <a:gd name="T54" fmla="*/ 63 w 71"/>
                <a:gd name="T55" fmla="*/ 60 h 65"/>
                <a:gd name="T56" fmla="*/ 60 w 71"/>
                <a:gd name="T57" fmla="*/ 56 h 65"/>
                <a:gd name="T58" fmla="*/ 57 w 71"/>
                <a:gd name="T59" fmla="*/ 52 h 65"/>
                <a:gd name="T60" fmla="*/ 43 w 71"/>
                <a:gd name="T61" fmla="*/ 39 h 65"/>
                <a:gd name="T62" fmla="*/ 28 w 71"/>
                <a:gd name="T63" fmla="*/ 26 h 65"/>
                <a:gd name="T64" fmla="*/ 16 w 71"/>
                <a:gd name="T65" fmla="*/ 18 h 65"/>
                <a:gd name="T66" fmla="*/ 9 w 71"/>
                <a:gd name="T67" fmla="*/ 13 h 65"/>
                <a:gd name="T68" fmla="*/ 5 w 71"/>
                <a:gd name="T69" fmla="*/ 10 h 65"/>
                <a:gd name="T70" fmla="*/ 4 w 71"/>
                <a:gd name="T71" fmla="*/ 9 h 65"/>
                <a:gd name="T72" fmla="*/ 4 w 71"/>
                <a:gd name="T73" fmla="*/ 9 h 65"/>
                <a:gd name="T74" fmla="*/ 4 w 71"/>
                <a:gd name="T75" fmla="*/ 9 h 65"/>
                <a:gd name="T76" fmla="*/ 0 w 71"/>
                <a:gd name="T77" fmla="*/ 2 h 65"/>
                <a:gd name="T78" fmla="*/ 3 w 71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65">
                  <a:moveTo>
                    <a:pt x="5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close/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3" y="0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9"/>
                  </a:lnTo>
                  <a:lnTo>
                    <a:pt x="12" y="10"/>
                  </a:lnTo>
                  <a:lnTo>
                    <a:pt x="15" y="13"/>
                  </a:lnTo>
                  <a:lnTo>
                    <a:pt x="19" y="16"/>
                  </a:lnTo>
                  <a:lnTo>
                    <a:pt x="22" y="19"/>
                  </a:lnTo>
                  <a:lnTo>
                    <a:pt x="29" y="23"/>
                  </a:lnTo>
                  <a:lnTo>
                    <a:pt x="42" y="34"/>
                  </a:lnTo>
                  <a:lnTo>
                    <a:pt x="54" y="44"/>
                  </a:lnTo>
                  <a:lnTo>
                    <a:pt x="63" y="55"/>
                  </a:lnTo>
                  <a:lnTo>
                    <a:pt x="68" y="61"/>
                  </a:lnTo>
                  <a:lnTo>
                    <a:pt x="71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6" y="63"/>
                  </a:lnTo>
                  <a:lnTo>
                    <a:pt x="63" y="60"/>
                  </a:lnTo>
                  <a:lnTo>
                    <a:pt x="60" y="56"/>
                  </a:lnTo>
                  <a:lnTo>
                    <a:pt x="57" y="52"/>
                  </a:lnTo>
                  <a:lnTo>
                    <a:pt x="43" y="39"/>
                  </a:lnTo>
                  <a:lnTo>
                    <a:pt x="28" y="26"/>
                  </a:lnTo>
                  <a:lnTo>
                    <a:pt x="16" y="18"/>
                  </a:lnTo>
                  <a:lnTo>
                    <a:pt x="9" y="13"/>
                  </a:lnTo>
                  <a:lnTo>
                    <a:pt x="5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132"/>
            <p:cNvSpPr>
              <a:spLocks noEditPoints="1"/>
            </p:cNvSpPr>
            <p:nvPr/>
          </p:nvSpPr>
          <p:spPr bwMode="auto">
            <a:xfrm>
              <a:off x="8521701" y="1611313"/>
              <a:ext cx="119063" cy="107950"/>
            </a:xfrm>
            <a:custGeom>
              <a:avLst/>
              <a:gdLst>
                <a:gd name="T0" fmla="*/ 61 w 75"/>
                <a:gd name="T1" fmla="*/ 55 h 68"/>
                <a:gd name="T2" fmla="*/ 64 w 75"/>
                <a:gd name="T3" fmla="*/ 58 h 68"/>
                <a:gd name="T4" fmla="*/ 68 w 75"/>
                <a:gd name="T5" fmla="*/ 62 h 68"/>
                <a:gd name="T6" fmla="*/ 69 w 75"/>
                <a:gd name="T7" fmla="*/ 65 h 68"/>
                <a:gd name="T8" fmla="*/ 69 w 75"/>
                <a:gd name="T9" fmla="*/ 65 h 68"/>
                <a:gd name="T10" fmla="*/ 68 w 75"/>
                <a:gd name="T11" fmla="*/ 62 h 68"/>
                <a:gd name="T12" fmla="*/ 64 w 75"/>
                <a:gd name="T13" fmla="*/ 58 h 68"/>
                <a:gd name="T14" fmla="*/ 61 w 75"/>
                <a:gd name="T15" fmla="*/ 55 h 68"/>
                <a:gd name="T16" fmla="*/ 22 w 75"/>
                <a:gd name="T17" fmla="*/ 20 h 68"/>
                <a:gd name="T18" fmla="*/ 23 w 75"/>
                <a:gd name="T19" fmla="*/ 22 h 68"/>
                <a:gd name="T20" fmla="*/ 29 w 75"/>
                <a:gd name="T21" fmla="*/ 26 h 68"/>
                <a:gd name="T22" fmla="*/ 39 w 75"/>
                <a:gd name="T23" fmla="*/ 34 h 68"/>
                <a:gd name="T24" fmla="*/ 29 w 75"/>
                <a:gd name="T25" fmla="*/ 26 h 68"/>
                <a:gd name="T26" fmla="*/ 23 w 75"/>
                <a:gd name="T27" fmla="*/ 22 h 68"/>
                <a:gd name="T28" fmla="*/ 22 w 75"/>
                <a:gd name="T29" fmla="*/ 20 h 68"/>
                <a:gd name="T30" fmla="*/ 4 w 75"/>
                <a:gd name="T31" fmla="*/ 0 h 68"/>
                <a:gd name="T32" fmla="*/ 9 w 75"/>
                <a:gd name="T33" fmla="*/ 7 h 68"/>
                <a:gd name="T34" fmla="*/ 9 w 75"/>
                <a:gd name="T35" fmla="*/ 7 h 68"/>
                <a:gd name="T36" fmla="*/ 10 w 75"/>
                <a:gd name="T37" fmla="*/ 7 h 68"/>
                <a:gd name="T38" fmla="*/ 12 w 75"/>
                <a:gd name="T39" fmla="*/ 9 h 68"/>
                <a:gd name="T40" fmla="*/ 14 w 75"/>
                <a:gd name="T41" fmla="*/ 11 h 68"/>
                <a:gd name="T42" fmla="*/ 17 w 75"/>
                <a:gd name="T43" fmla="*/ 13 h 68"/>
                <a:gd name="T44" fmla="*/ 21 w 75"/>
                <a:gd name="T45" fmla="*/ 15 h 68"/>
                <a:gd name="T46" fmla="*/ 25 w 75"/>
                <a:gd name="T47" fmla="*/ 19 h 68"/>
                <a:gd name="T48" fmla="*/ 31 w 75"/>
                <a:gd name="T49" fmla="*/ 23 h 68"/>
                <a:gd name="T50" fmla="*/ 44 w 75"/>
                <a:gd name="T51" fmla="*/ 34 h 68"/>
                <a:gd name="T52" fmla="*/ 55 w 75"/>
                <a:gd name="T53" fmla="*/ 44 h 68"/>
                <a:gd name="T54" fmla="*/ 64 w 75"/>
                <a:gd name="T55" fmla="*/ 53 h 68"/>
                <a:gd name="T56" fmla="*/ 71 w 75"/>
                <a:gd name="T57" fmla="*/ 60 h 68"/>
                <a:gd name="T58" fmla="*/ 73 w 75"/>
                <a:gd name="T59" fmla="*/ 64 h 68"/>
                <a:gd name="T60" fmla="*/ 75 w 75"/>
                <a:gd name="T61" fmla="*/ 65 h 68"/>
                <a:gd name="T62" fmla="*/ 69 w 75"/>
                <a:gd name="T63" fmla="*/ 68 h 68"/>
                <a:gd name="T64" fmla="*/ 69 w 75"/>
                <a:gd name="T65" fmla="*/ 68 h 68"/>
                <a:gd name="T66" fmla="*/ 68 w 75"/>
                <a:gd name="T67" fmla="*/ 68 h 68"/>
                <a:gd name="T68" fmla="*/ 68 w 75"/>
                <a:gd name="T69" fmla="*/ 68 h 68"/>
                <a:gd name="T70" fmla="*/ 68 w 75"/>
                <a:gd name="T71" fmla="*/ 68 h 68"/>
                <a:gd name="T72" fmla="*/ 68 w 75"/>
                <a:gd name="T73" fmla="*/ 68 h 68"/>
                <a:gd name="T74" fmla="*/ 68 w 75"/>
                <a:gd name="T75" fmla="*/ 68 h 68"/>
                <a:gd name="T76" fmla="*/ 68 w 75"/>
                <a:gd name="T77" fmla="*/ 68 h 68"/>
                <a:gd name="T78" fmla="*/ 68 w 75"/>
                <a:gd name="T79" fmla="*/ 68 h 68"/>
                <a:gd name="T80" fmla="*/ 67 w 75"/>
                <a:gd name="T81" fmla="*/ 66 h 68"/>
                <a:gd name="T82" fmla="*/ 67 w 75"/>
                <a:gd name="T83" fmla="*/ 65 h 68"/>
                <a:gd name="T84" fmla="*/ 65 w 75"/>
                <a:gd name="T85" fmla="*/ 64 h 68"/>
                <a:gd name="T86" fmla="*/ 63 w 75"/>
                <a:gd name="T87" fmla="*/ 61 h 68"/>
                <a:gd name="T88" fmla="*/ 60 w 75"/>
                <a:gd name="T89" fmla="*/ 57 h 68"/>
                <a:gd name="T90" fmla="*/ 56 w 75"/>
                <a:gd name="T91" fmla="*/ 53 h 68"/>
                <a:gd name="T92" fmla="*/ 43 w 75"/>
                <a:gd name="T93" fmla="*/ 41 h 68"/>
                <a:gd name="T94" fmla="*/ 27 w 75"/>
                <a:gd name="T95" fmla="*/ 28 h 68"/>
                <a:gd name="T96" fmla="*/ 16 w 75"/>
                <a:gd name="T97" fmla="*/ 20 h 68"/>
                <a:gd name="T98" fmla="*/ 9 w 75"/>
                <a:gd name="T99" fmla="*/ 15 h 68"/>
                <a:gd name="T100" fmla="*/ 6 w 75"/>
                <a:gd name="T101" fmla="*/ 13 h 68"/>
                <a:gd name="T102" fmla="*/ 5 w 75"/>
                <a:gd name="T103" fmla="*/ 11 h 68"/>
                <a:gd name="T104" fmla="*/ 4 w 75"/>
                <a:gd name="T105" fmla="*/ 11 h 68"/>
                <a:gd name="T106" fmla="*/ 4 w 75"/>
                <a:gd name="T107" fmla="*/ 11 h 68"/>
                <a:gd name="T108" fmla="*/ 4 w 75"/>
                <a:gd name="T109" fmla="*/ 10 h 68"/>
                <a:gd name="T110" fmla="*/ 0 w 75"/>
                <a:gd name="T111" fmla="*/ 5 h 68"/>
                <a:gd name="T112" fmla="*/ 1 w 75"/>
                <a:gd name="T113" fmla="*/ 3 h 68"/>
                <a:gd name="T114" fmla="*/ 0 w 75"/>
                <a:gd name="T115" fmla="*/ 2 h 68"/>
                <a:gd name="T116" fmla="*/ 4 w 75"/>
                <a:gd name="T1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68">
                  <a:moveTo>
                    <a:pt x="61" y="55"/>
                  </a:moveTo>
                  <a:lnTo>
                    <a:pt x="64" y="58"/>
                  </a:lnTo>
                  <a:lnTo>
                    <a:pt x="68" y="62"/>
                  </a:lnTo>
                  <a:lnTo>
                    <a:pt x="69" y="65"/>
                  </a:lnTo>
                  <a:lnTo>
                    <a:pt x="69" y="65"/>
                  </a:lnTo>
                  <a:lnTo>
                    <a:pt x="68" y="62"/>
                  </a:lnTo>
                  <a:lnTo>
                    <a:pt x="64" y="58"/>
                  </a:lnTo>
                  <a:lnTo>
                    <a:pt x="61" y="55"/>
                  </a:lnTo>
                  <a:close/>
                  <a:moveTo>
                    <a:pt x="22" y="20"/>
                  </a:moveTo>
                  <a:lnTo>
                    <a:pt x="23" y="22"/>
                  </a:lnTo>
                  <a:lnTo>
                    <a:pt x="29" y="26"/>
                  </a:lnTo>
                  <a:lnTo>
                    <a:pt x="39" y="34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22" y="20"/>
                  </a:lnTo>
                  <a:close/>
                  <a:moveTo>
                    <a:pt x="4" y="0"/>
                  </a:move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2" y="9"/>
                  </a:lnTo>
                  <a:lnTo>
                    <a:pt x="14" y="11"/>
                  </a:lnTo>
                  <a:lnTo>
                    <a:pt x="17" y="13"/>
                  </a:lnTo>
                  <a:lnTo>
                    <a:pt x="21" y="15"/>
                  </a:lnTo>
                  <a:lnTo>
                    <a:pt x="25" y="19"/>
                  </a:lnTo>
                  <a:lnTo>
                    <a:pt x="31" y="23"/>
                  </a:lnTo>
                  <a:lnTo>
                    <a:pt x="44" y="34"/>
                  </a:lnTo>
                  <a:lnTo>
                    <a:pt x="55" y="44"/>
                  </a:lnTo>
                  <a:lnTo>
                    <a:pt x="64" y="53"/>
                  </a:lnTo>
                  <a:lnTo>
                    <a:pt x="71" y="60"/>
                  </a:lnTo>
                  <a:lnTo>
                    <a:pt x="73" y="64"/>
                  </a:lnTo>
                  <a:lnTo>
                    <a:pt x="75" y="65"/>
                  </a:lnTo>
                  <a:lnTo>
                    <a:pt x="69" y="68"/>
                  </a:lnTo>
                  <a:lnTo>
                    <a:pt x="69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7" y="66"/>
                  </a:lnTo>
                  <a:lnTo>
                    <a:pt x="67" y="65"/>
                  </a:lnTo>
                  <a:lnTo>
                    <a:pt x="65" y="64"/>
                  </a:lnTo>
                  <a:lnTo>
                    <a:pt x="63" y="61"/>
                  </a:lnTo>
                  <a:lnTo>
                    <a:pt x="60" y="57"/>
                  </a:lnTo>
                  <a:lnTo>
                    <a:pt x="56" y="53"/>
                  </a:lnTo>
                  <a:lnTo>
                    <a:pt x="43" y="41"/>
                  </a:lnTo>
                  <a:lnTo>
                    <a:pt x="27" y="28"/>
                  </a:lnTo>
                  <a:lnTo>
                    <a:pt x="16" y="20"/>
                  </a:lnTo>
                  <a:lnTo>
                    <a:pt x="9" y="15"/>
                  </a:lnTo>
                  <a:lnTo>
                    <a:pt x="6" y="13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0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133"/>
            <p:cNvSpPr>
              <a:spLocks noEditPoints="1"/>
            </p:cNvSpPr>
            <p:nvPr/>
          </p:nvSpPr>
          <p:spPr bwMode="auto">
            <a:xfrm>
              <a:off x="8623301" y="1700213"/>
              <a:ext cx="93663" cy="141288"/>
            </a:xfrm>
            <a:custGeom>
              <a:avLst/>
              <a:gdLst>
                <a:gd name="T0" fmla="*/ 30 w 59"/>
                <a:gd name="T1" fmla="*/ 2 h 89"/>
                <a:gd name="T2" fmla="*/ 26 w 59"/>
                <a:gd name="T3" fmla="*/ 4 h 89"/>
                <a:gd name="T4" fmla="*/ 21 w 59"/>
                <a:gd name="T5" fmla="*/ 4 h 89"/>
                <a:gd name="T6" fmla="*/ 16 w 59"/>
                <a:gd name="T7" fmla="*/ 5 h 89"/>
                <a:gd name="T8" fmla="*/ 12 w 59"/>
                <a:gd name="T9" fmla="*/ 8 h 89"/>
                <a:gd name="T10" fmla="*/ 8 w 59"/>
                <a:gd name="T11" fmla="*/ 9 h 89"/>
                <a:gd name="T12" fmla="*/ 7 w 59"/>
                <a:gd name="T13" fmla="*/ 12 h 89"/>
                <a:gd name="T14" fmla="*/ 4 w 59"/>
                <a:gd name="T15" fmla="*/ 16 h 89"/>
                <a:gd name="T16" fmla="*/ 3 w 59"/>
                <a:gd name="T17" fmla="*/ 19 h 89"/>
                <a:gd name="T18" fmla="*/ 3 w 59"/>
                <a:gd name="T19" fmla="*/ 25 h 89"/>
                <a:gd name="T20" fmla="*/ 3 w 59"/>
                <a:gd name="T21" fmla="*/ 29 h 89"/>
                <a:gd name="T22" fmla="*/ 7 w 59"/>
                <a:gd name="T23" fmla="*/ 47 h 89"/>
                <a:gd name="T24" fmla="*/ 13 w 59"/>
                <a:gd name="T25" fmla="*/ 67 h 89"/>
                <a:gd name="T26" fmla="*/ 17 w 59"/>
                <a:gd name="T27" fmla="*/ 73 h 89"/>
                <a:gd name="T28" fmla="*/ 20 w 59"/>
                <a:gd name="T29" fmla="*/ 78 h 89"/>
                <a:gd name="T30" fmla="*/ 24 w 59"/>
                <a:gd name="T31" fmla="*/ 82 h 89"/>
                <a:gd name="T32" fmla="*/ 28 w 59"/>
                <a:gd name="T33" fmla="*/ 85 h 89"/>
                <a:gd name="T34" fmla="*/ 31 w 59"/>
                <a:gd name="T35" fmla="*/ 86 h 89"/>
                <a:gd name="T36" fmla="*/ 37 w 59"/>
                <a:gd name="T37" fmla="*/ 85 h 89"/>
                <a:gd name="T38" fmla="*/ 41 w 59"/>
                <a:gd name="T39" fmla="*/ 82 h 89"/>
                <a:gd name="T40" fmla="*/ 45 w 59"/>
                <a:gd name="T41" fmla="*/ 77 h 89"/>
                <a:gd name="T42" fmla="*/ 49 w 59"/>
                <a:gd name="T43" fmla="*/ 71 h 89"/>
                <a:gd name="T44" fmla="*/ 54 w 59"/>
                <a:gd name="T45" fmla="*/ 54 h 89"/>
                <a:gd name="T46" fmla="*/ 56 w 59"/>
                <a:gd name="T47" fmla="*/ 36 h 89"/>
                <a:gd name="T48" fmla="*/ 54 w 59"/>
                <a:gd name="T49" fmla="*/ 21 h 89"/>
                <a:gd name="T50" fmla="*/ 49 w 59"/>
                <a:gd name="T51" fmla="*/ 10 h 89"/>
                <a:gd name="T52" fmla="*/ 41 w 59"/>
                <a:gd name="T53" fmla="*/ 5 h 89"/>
                <a:gd name="T54" fmla="*/ 31 w 59"/>
                <a:gd name="T55" fmla="*/ 2 h 89"/>
                <a:gd name="T56" fmla="*/ 30 w 59"/>
                <a:gd name="T57" fmla="*/ 2 h 89"/>
                <a:gd name="T58" fmla="*/ 31 w 59"/>
                <a:gd name="T59" fmla="*/ 0 h 89"/>
                <a:gd name="T60" fmla="*/ 37 w 59"/>
                <a:gd name="T61" fmla="*/ 1 h 89"/>
                <a:gd name="T62" fmla="*/ 42 w 59"/>
                <a:gd name="T63" fmla="*/ 2 h 89"/>
                <a:gd name="T64" fmla="*/ 47 w 59"/>
                <a:gd name="T65" fmla="*/ 5 h 89"/>
                <a:gd name="T66" fmla="*/ 51 w 59"/>
                <a:gd name="T67" fmla="*/ 9 h 89"/>
                <a:gd name="T68" fmla="*/ 56 w 59"/>
                <a:gd name="T69" fmla="*/ 21 h 89"/>
                <a:gd name="T70" fmla="*/ 59 w 59"/>
                <a:gd name="T71" fmla="*/ 36 h 89"/>
                <a:gd name="T72" fmla="*/ 56 w 59"/>
                <a:gd name="T73" fmla="*/ 55 h 89"/>
                <a:gd name="T74" fmla="*/ 51 w 59"/>
                <a:gd name="T75" fmla="*/ 72 h 89"/>
                <a:gd name="T76" fmla="*/ 49 w 59"/>
                <a:gd name="T77" fmla="*/ 77 h 89"/>
                <a:gd name="T78" fmla="*/ 45 w 59"/>
                <a:gd name="T79" fmla="*/ 82 h 89"/>
                <a:gd name="T80" fmla="*/ 41 w 59"/>
                <a:gd name="T81" fmla="*/ 86 h 89"/>
                <a:gd name="T82" fmla="*/ 37 w 59"/>
                <a:gd name="T83" fmla="*/ 89 h 89"/>
                <a:gd name="T84" fmla="*/ 31 w 59"/>
                <a:gd name="T85" fmla="*/ 89 h 89"/>
                <a:gd name="T86" fmla="*/ 24 w 59"/>
                <a:gd name="T87" fmla="*/ 86 h 89"/>
                <a:gd name="T88" fmla="*/ 16 w 59"/>
                <a:gd name="T89" fmla="*/ 78 h 89"/>
                <a:gd name="T90" fmla="*/ 11 w 59"/>
                <a:gd name="T91" fmla="*/ 68 h 89"/>
                <a:gd name="T92" fmla="*/ 4 w 59"/>
                <a:gd name="T93" fmla="*/ 48 h 89"/>
                <a:gd name="T94" fmla="*/ 0 w 59"/>
                <a:gd name="T95" fmla="*/ 29 h 89"/>
                <a:gd name="T96" fmla="*/ 0 w 59"/>
                <a:gd name="T97" fmla="*/ 25 h 89"/>
                <a:gd name="T98" fmla="*/ 0 w 59"/>
                <a:gd name="T99" fmla="*/ 19 h 89"/>
                <a:gd name="T100" fmla="*/ 1 w 59"/>
                <a:gd name="T101" fmla="*/ 14 h 89"/>
                <a:gd name="T102" fmla="*/ 4 w 59"/>
                <a:gd name="T103" fmla="*/ 10 h 89"/>
                <a:gd name="T104" fmla="*/ 7 w 59"/>
                <a:gd name="T105" fmla="*/ 6 h 89"/>
                <a:gd name="T106" fmla="*/ 11 w 59"/>
                <a:gd name="T107" fmla="*/ 5 h 89"/>
                <a:gd name="T108" fmla="*/ 14 w 59"/>
                <a:gd name="T109" fmla="*/ 2 h 89"/>
                <a:gd name="T110" fmla="*/ 20 w 59"/>
                <a:gd name="T111" fmla="*/ 1 h 89"/>
                <a:gd name="T112" fmla="*/ 25 w 59"/>
                <a:gd name="T113" fmla="*/ 0 h 89"/>
                <a:gd name="T114" fmla="*/ 31 w 59"/>
                <a:gd name="T1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" h="89">
                  <a:moveTo>
                    <a:pt x="30" y="2"/>
                  </a:moveTo>
                  <a:lnTo>
                    <a:pt x="26" y="4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2" y="8"/>
                  </a:lnTo>
                  <a:lnTo>
                    <a:pt x="8" y="9"/>
                  </a:lnTo>
                  <a:lnTo>
                    <a:pt x="7" y="12"/>
                  </a:lnTo>
                  <a:lnTo>
                    <a:pt x="4" y="16"/>
                  </a:lnTo>
                  <a:lnTo>
                    <a:pt x="3" y="19"/>
                  </a:lnTo>
                  <a:lnTo>
                    <a:pt x="3" y="25"/>
                  </a:lnTo>
                  <a:lnTo>
                    <a:pt x="3" y="29"/>
                  </a:lnTo>
                  <a:lnTo>
                    <a:pt x="7" y="47"/>
                  </a:lnTo>
                  <a:lnTo>
                    <a:pt x="13" y="67"/>
                  </a:lnTo>
                  <a:lnTo>
                    <a:pt x="17" y="73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8" y="85"/>
                  </a:lnTo>
                  <a:lnTo>
                    <a:pt x="31" y="86"/>
                  </a:lnTo>
                  <a:lnTo>
                    <a:pt x="37" y="85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9" y="71"/>
                  </a:lnTo>
                  <a:lnTo>
                    <a:pt x="54" y="54"/>
                  </a:lnTo>
                  <a:lnTo>
                    <a:pt x="56" y="36"/>
                  </a:lnTo>
                  <a:lnTo>
                    <a:pt x="54" y="21"/>
                  </a:lnTo>
                  <a:lnTo>
                    <a:pt x="49" y="10"/>
                  </a:lnTo>
                  <a:lnTo>
                    <a:pt x="41" y="5"/>
                  </a:lnTo>
                  <a:lnTo>
                    <a:pt x="31" y="2"/>
                  </a:lnTo>
                  <a:lnTo>
                    <a:pt x="30" y="2"/>
                  </a:lnTo>
                  <a:close/>
                  <a:moveTo>
                    <a:pt x="31" y="0"/>
                  </a:moveTo>
                  <a:lnTo>
                    <a:pt x="37" y="1"/>
                  </a:lnTo>
                  <a:lnTo>
                    <a:pt x="42" y="2"/>
                  </a:lnTo>
                  <a:lnTo>
                    <a:pt x="47" y="5"/>
                  </a:lnTo>
                  <a:lnTo>
                    <a:pt x="51" y="9"/>
                  </a:lnTo>
                  <a:lnTo>
                    <a:pt x="56" y="21"/>
                  </a:lnTo>
                  <a:lnTo>
                    <a:pt x="59" y="36"/>
                  </a:lnTo>
                  <a:lnTo>
                    <a:pt x="56" y="55"/>
                  </a:lnTo>
                  <a:lnTo>
                    <a:pt x="51" y="72"/>
                  </a:lnTo>
                  <a:lnTo>
                    <a:pt x="49" y="77"/>
                  </a:lnTo>
                  <a:lnTo>
                    <a:pt x="45" y="82"/>
                  </a:lnTo>
                  <a:lnTo>
                    <a:pt x="41" y="86"/>
                  </a:lnTo>
                  <a:lnTo>
                    <a:pt x="37" y="89"/>
                  </a:lnTo>
                  <a:lnTo>
                    <a:pt x="31" y="89"/>
                  </a:lnTo>
                  <a:lnTo>
                    <a:pt x="24" y="86"/>
                  </a:lnTo>
                  <a:lnTo>
                    <a:pt x="16" y="78"/>
                  </a:lnTo>
                  <a:lnTo>
                    <a:pt x="11" y="68"/>
                  </a:lnTo>
                  <a:lnTo>
                    <a:pt x="4" y="48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1" y="5"/>
                  </a:lnTo>
                  <a:lnTo>
                    <a:pt x="14" y="2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134"/>
            <p:cNvSpPr>
              <a:spLocks noEditPoints="1"/>
            </p:cNvSpPr>
            <p:nvPr/>
          </p:nvSpPr>
          <p:spPr bwMode="auto">
            <a:xfrm>
              <a:off x="8618538" y="1698626"/>
              <a:ext cx="100013" cy="146050"/>
            </a:xfrm>
            <a:custGeom>
              <a:avLst/>
              <a:gdLst>
                <a:gd name="T0" fmla="*/ 21 w 63"/>
                <a:gd name="T1" fmla="*/ 79 h 92"/>
                <a:gd name="T2" fmla="*/ 29 w 63"/>
                <a:gd name="T3" fmla="*/ 87 h 92"/>
                <a:gd name="T4" fmla="*/ 29 w 63"/>
                <a:gd name="T5" fmla="*/ 87 h 92"/>
                <a:gd name="T6" fmla="*/ 21 w 63"/>
                <a:gd name="T7" fmla="*/ 79 h 92"/>
                <a:gd name="T8" fmla="*/ 53 w 63"/>
                <a:gd name="T9" fmla="*/ 72 h 92"/>
                <a:gd name="T10" fmla="*/ 46 w 63"/>
                <a:gd name="T11" fmla="*/ 82 h 92"/>
                <a:gd name="T12" fmla="*/ 40 w 63"/>
                <a:gd name="T13" fmla="*/ 87 h 92"/>
                <a:gd name="T14" fmla="*/ 40 w 63"/>
                <a:gd name="T15" fmla="*/ 87 h 92"/>
                <a:gd name="T16" fmla="*/ 46 w 63"/>
                <a:gd name="T17" fmla="*/ 82 h 92"/>
                <a:gd name="T18" fmla="*/ 53 w 63"/>
                <a:gd name="T19" fmla="*/ 72 h 92"/>
                <a:gd name="T20" fmla="*/ 4 w 63"/>
                <a:gd name="T21" fmla="*/ 26 h 92"/>
                <a:gd name="T22" fmla="*/ 4 w 63"/>
                <a:gd name="T23" fmla="*/ 26 h 92"/>
                <a:gd name="T24" fmla="*/ 29 w 63"/>
                <a:gd name="T25" fmla="*/ 6 h 92"/>
                <a:gd name="T26" fmla="*/ 19 w 63"/>
                <a:gd name="T27" fmla="*/ 7 h 92"/>
                <a:gd name="T28" fmla="*/ 12 w 63"/>
                <a:gd name="T29" fmla="*/ 11 h 92"/>
                <a:gd name="T30" fmla="*/ 8 w 63"/>
                <a:gd name="T31" fmla="*/ 17 h 92"/>
                <a:gd name="T32" fmla="*/ 7 w 63"/>
                <a:gd name="T33" fmla="*/ 26 h 92"/>
                <a:gd name="T34" fmla="*/ 11 w 63"/>
                <a:gd name="T35" fmla="*/ 48 h 92"/>
                <a:gd name="T36" fmla="*/ 21 w 63"/>
                <a:gd name="T37" fmla="*/ 73 h 92"/>
                <a:gd name="T38" fmla="*/ 28 w 63"/>
                <a:gd name="T39" fmla="*/ 82 h 92"/>
                <a:gd name="T40" fmla="*/ 34 w 63"/>
                <a:gd name="T41" fmla="*/ 86 h 92"/>
                <a:gd name="T42" fmla="*/ 38 w 63"/>
                <a:gd name="T43" fmla="*/ 85 h 92"/>
                <a:gd name="T44" fmla="*/ 46 w 63"/>
                <a:gd name="T45" fmla="*/ 77 h 92"/>
                <a:gd name="T46" fmla="*/ 55 w 63"/>
                <a:gd name="T47" fmla="*/ 55 h 92"/>
                <a:gd name="T48" fmla="*/ 57 w 63"/>
                <a:gd name="T49" fmla="*/ 37 h 92"/>
                <a:gd name="T50" fmla="*/ 55 w 63"/>
                <a:gd name="T51" fmla="*/ 23 h 92"/>
                <a:gd name="T52" fmla="*/ 44 w 63"/>
                <a:gd name="T53" fmla="*/ 7 h 92"/>
                <a:gd name="T54" fmla="*/ 33 w 63"/>
                <a:gd name="T55" fmla="*/ 6 h 92"/>
                <a:gd name="T56" fmla="*/ 17 w 63"/>
                <a:gd name="T57" fmla="*/ 5 h 92"/>
                <a:gd name="T58" fmla="*/ 10 w 63"/>
                <a:gd name="T59" fmla="*/ 10 h 92"/>
                <a:gd name="T60" fmla="*/ 10 w 63"/>
                <a:gd name="T61" fmla="*/ 10 h 92"/>
                <a:gd name="T62" fmla="*/ 15 w 63"/>
                <a:gd name="T63" fmla="*/ 9 h 92"/>
                <a:gd name="T64" fmla="*/ 17 w 63"/>
                <a:gd name="T65" fmla="*/ 5 h 92"/>
                <a:gd name="T66" fmla="*/ 34 w 63"/>
                <a:gd name="T67" fmla="*/ 2 h 92"/>
                <a:gd name="T68" fmla="*/ 34 w 63"/>
                <a:gd name="T69" fmla="*/ 2 h 92"/>
                <a:gd name="T70" fmla="*/ 34 w 63"/>
                <a:gd name="T71" fmla="*/ 0 h 92"/>
                <a:gd name="T72" fmla="*/ 55 w 63"/>
                <a:gd name="T73" fmla="*/ 9 h 92"/>
                <a:gd name="T74" fmla="*/ 63 w 63"/>
                <a:gd name="T75" fmla="*/ 37 h 92"/>
                <a:gd name="T76" fmla="*/ 55 w 63"/>
                <a:gd name="T77" fmla="*/ 73 h 92"/>
                <a:gd name="T78" fmla="*/ 44 w 63"/>
                <a:gd name="T79" fmla="*/ 90 h 92"/>
                <a:gd name="T80" fmla="*/ 25 w 63"/>
                <a:gd name="T81" fmla="*/ 89 h 92"/>
                <a:gd name="T82" fmla="*/ 12 w 63"/>
                <a:gd name="T83" fmla="*/ 69 h 92"/>
                <a:gd name="T84" fmla="*/ 12 w 63"/>
                <a:gd name="T85" fmla="*/ 69 h 92"/>
                <a:gd name="T86" fmla="*/ 2 w 63"/>
                <a:gd name="T87" fmla="*/ 31 h 92"/>
                <a:gd name="T88" fmla="*/ 0 w 63"/>
                <a:gd name="T89" fmla="*/ 26 h 92"/>
                <a:gd name="T90" fmla="*/ 6 w 63"/>
                <a:gd name="T91" fmla="*/ 9 h 92"/>
                <a:gd name="T92" fmla="*/ 23 w 63"/>
                <a:gd name="T93" fmla="*/ 1 h 92"/>
                <a:gd name="T94" fmla="*/ 34 w 63"/>
                <a:gd name="T9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92">
                  <a:moveTo>
                    <a:pt x="17" y="73"/>
                  </a:moveTo>
                  <a:lnTo>
                    <a:pt x="21" y="79"/>
                  </a:lnTo>
                  <a:lnTo>
                    <a:pt x="25" y="85"/>
                  </a:lnTo>
                  <a:lnTo>
                    <a:pt x="29" y="87"/>
                  </a:lnTo>
                  <a:lnTo>
                    <a:pt x="33" y="89"/>
                  </a:lnTo>
                  <a:lnTo>
                    <a:pt x="29" y="87"/>
                  </a:lnTo>
                  <a:lnTo>
                    <a:pt x="25" y="85"/>
                  </a:lnTo>
                  <a:lnTo>
                    <a:pt x="21" y="79"/>
                  </a:lnTo>
                  <a:lnTo>
                    <a:pt x="17" y="73"/>
                  </a:lnTo>
                  <a:close/>
                  <a:moveTo>
                    <a:pt x="53" y="72"/>
                  </a:moveTo>
                  <a:lnTo>
                    <a:pt x="50" y="77"/>
                  </a:lnTo>
                  <a:lnTo>
                    <a:pt x="46" y="82"/>
                  </a:lnTo>
                  <a:lnTo>
                    <a:pt x="44" y="86"/>
                  </a:lnTo>
                  <a:lnTo>
                    <a:pt x="40" y="87"/>
                  </a:lnTo>
                  <a:lnTo>
                    <a:pt x="36" y="89"/>
                  </a:lnTo>
                  <a:lnTo>
                    <a:pt x="40" y="87"/>
                  </a:lnTo>
                  <a:lnTo>
                    <a:pt x="44" y="86"/>
                  </a:lnTo>
                  <a:lnTo>
                    <a:pt x="46" y="82"/>
                  </a:lnTo>
                  <a:lnTo>
                    <a:pt x="50" y="77"/>
                  </a:lnTo>
                  <a:lnTo>
                    <a:pt x="53" y="72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7"/>
                  </a:lnTo>
                  <a:lnTo>
                    <a:pt x="4" y="26"/>
                  </a:lnTo>
                  <a:close/>
                  <a:moveTo>
                    <a:pt x="33" y="6"/>
                  </a:moveTo>
                  <a:lnTo>
                    <a:pt x="29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5" y="10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7" y="20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48"/>
                  </a:lnTo>
                  <a:lnTo>
                    <a:pt x="17" y="66"/>
                  </a:lnTo>
                  <a:lnTo>
                    <a:pt x="21" y="73"/>
                  </a:lnTo>
                  <a:lnTo>
                    <a:pt x="24" y="78"/>
                  </a:lnTo>
                  <a:lnTo>
                    <a:pt x="28" y="82"/>
                  </a:lnTo>
                  <a:lnTo>
                    <a:pt x="32" y="85"/>
                  </a:lnTo>
                  <a:lnTo>
                    <a:pt x="34" y="86"/>
                  </a:lnTo>
                  <a:lnTo>
                    <a:pt x="34" y="86"/>
                  </a:lnTo>
                  <a:lnTo>
                    <a:pt x="38" y="85"/>
                  </a:lnTo>
                  <a:lnTo>
                    <a:pt x="42" y="82"/>
                  </a:lnTo>
                  <a:lnTo>
                    <a:pt x="46" y="77"/>
                  </a:lnTo>
                  <a:lnTo>
                    <a:pt x="50" y="70"/>
                  </a:lnTo>
                  <a:lnTo>
                    <a:pt x="55" y="55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7" y="37"/>
                  </a:lnTo>
                  <a:lnTo>
                    <a:pt x="55" y="23"/>
                  </a:lnTo>
                  <a:lnTo>
                    <a:pt x="50" y="13"/>
                  </a:lnTo>
                  <a:lnTo>
                    <a:pt x="44" y="7"/>
                  </a:lnTo>
                  <a:lnTo>
                    <a:pt x="34" y="6"/>
                  </a:lnTo>
                  <a:lnTo>
                    <a:pt x="33" y="6"/>
                  </a:lnTo>
                  <a:close/>
                  <a:moveTo>
                    <a:pt x="23" y="3"/>
                  </a:moveTo>
                  <a:lnTo>
                    <a:pt x="17" y="5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0" y="10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4" y="7"/>
                  </a:lnTo>
                  <a:lnTo>
                    <a:pt x="17" y="5"/>
                  </a:lnTo>
                  <a:lnTo>
                    <a:pt x="23" y="3"/>
                  </a:lnTo>
                  <a:close/>
                  <a:moveTo>
                    <a:pt x="34" y="2"/>
                  </a:move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4" y="0"/>
                  </a:moveTo>
                  <a:lnTo>
                    <a:pt x="45" y="2"/>
                  </a:lnTo>
                  <a:lnTo>
                    <a:pt x="55" y="9"/>
                  </a:lnTo>
                  <a:lnTo>
                    <a:pt x="61" y="20"/>
                  </a:lnTo>
                  <a:lnTo>
                    <a:pt x="63" y="37"/>
                  </a:lnTo>
                  <a:lnTo>
                    <a:pt x="62" y="56"/>
                  </a:lnTo>
                  <a:lnTo>
                    <a:pt x="55" y="73"/>
                  </a:lnTo>
                  <a:lnTo>
                    <a:pt x="50" y="82"/>
                  </a:lnTo>
                  <a:lnTo>
                    <a:pt x="44" y="90"/>
                  </a:lnTo>
                  <a:lnTo>
                    <a:pt x="34" y="92"/>
                  </a:lnTo>
                  <a:lnTo>
                    <a:pt x="25" y="89"/>
                  </a:lnTo>
                  <a:lnTo>
                    <a:pt x="17" y="81"/>
                  </a:lnTo>
                  <a:lnTo>
                    <a:pt x="12" y="69"/>
                  </a:lnTo>
                  <a:lnTo>
                    <a:pt x="14" y="69"/>
                  </a:lnTo>
                  <a:lnTo>
                    <a:pt x="12" y="69"/>
                  </a:lnTo>
                  <a:lnTo>
                    <a:pt x="4" y="49"/>
                  </a:lnTo>
                  <a:lnTo>
                    <a:pt x="2" y="3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2" y="3"/>
                  </a:lnTo>
                  <a:lnTo>
                    <a:pt x="23" y="1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135"/>
            <p:cNvSpPr>
              <a:spLocks/>
            </p:cNvSpPr>
            <p:nvPr/>
          </p:nvSpPr>
          <p:spPr bwMode="auto">
            <a:xfrm>
              <a:off x="8574088" y="1817688"/>
              <a:ext cx="87313" cy="96838"/>
            </a:xfrm>
            <a:custGeom>
              <a:avLst/>
              <a:gdLst>
                <a:gd name="T0" fmla="*/ 21 w 55"/>
                <a:gd name="T1" fmla="*/ 0 h 61"/>
                <a:gd name="T2" fmla="*/ 32 w 55"/>
                <a:gd name="T3" fmla="*/ 2 h 61"/>
                <a:gd name="T4" fmla="*/ 43 w 55"/>
                <a:gd name="T5" fmla="*/ 4 h 61"/>
                <a:gd name="T6" fmla="*/ 51 w 55"/>
                <a:gd name="T7" fmla="*/ 7 h 61"/>
                <a:gd name="T8" fmla="*/ 55 w 55"/>
                <a:gd name="T9" fmla="*/ 8 h 61"/>
                <a:gd name="T10" fmla="*/ 53 w 55"/>
                <a:gd name="T11" fmla="*/ 11 h 61"/>
                <a:gd name="T12" fmla="*/ 52 w 55"/>
                <a:gd name="T13" fmla="*/ 11 h 61"/>
                <a:gd name="T14" fmla="*/ 51 w 55"/>
                <a:gd name="T15" fmla="*/ 10 h 61"/>
                <a:gd name="T16" fmla="*/ 47 w 55"/>
                <a:gd name="T17" fmla="*/ 10 h 61"/>
                <a:gd name="T18" fmla="*/ 42 w 55"/>
                <a:gd name="T19" fmla="*/ 8 h 61"/>
                <a:gd name="T20" fmla="*/ 31 w 55"/>
                <a:gd name="T21" fmla="*/ 6 h 61"/>
                <a:gd name="T22" fmla="*/ 21 w 55"/>
                <a:gd name="T23" fmla="*/ 4 h 61"/>
                <a:gd name="T24" fmla="*/ 17 w 55"/>
                <a:gd name="T25" fmla="*/ 4 h 61"/>
                <a:gd name="T26" fmla="*/ 13 w 55"/>
                <a:gd name="T27" fmla="*/ 6 h 61"/>
                <a:gd name="T28" fmla="*/ 11 w 55"/>
                <a:gd name="T29" fmla="*/ 7 h 61"/>
                <a:gd name="T30" fmla="*/ 10 w 55"/>
                <a:gd name="T31" fmla="*/ 8 h 61"/>
                <a:gd name="T32" fmla="*/ 8 w 55"/>
                <a:gd name="T33" fmla="*/ 20 h 61"/>
                <a:gd name="T34" fmla="*/ 5 w 55"/>
                <a:gd name="T35" fmla="*/ 33 h 61"/>
                <a:gd name="T36" fmla="*/ 4 w 55"/>
                <a:gd name="T37" fmla="*/ 46 h 61"/>
                <a:gd name="T38" fmla="*/ 4 w 55"/>
                <a:gd name="T39" fmla="*/ 57 h 61"/>
                <a:gd name="T40" fmla="*/ 2 w 55"/>
                <a:gd name="T41" fmla="*/ 61 h 61"/>
                <a:gd name="T42" fmla="*/ 0 w 55"/>
                <a:gd name="T43" fmla="*/ 61 h 61"/>
                <a:gd name="T44" fmla="*/ 0 w 55"/>
                <a:gd name="T45" fmla="*/ 57 h 61"/>
                <a:gd name="T46" fmla="*/ 1 w 55"/>
                <a:gd name="T47" fmla="*/ 46 h 61"/>
                <a:gd name="T48" fmla="*/ 2 w 55"/>
                <a:gd name="T49" fmla="*/ 33 h 61"/>
                <a:gd name="T50" fmla="*/ 4 w 55"/>
                <a:gd name="T51" fmla="*/ 19 h 61"/>
                <a:gd name="T52" fmla="*/ 6 w 55"/>
                <a:gd name="T53" fmla="*/ 8 h 61"/>
                <a:gd name="T54" fmla="*/ 8 w 55"/>
                <a:gd name="T55" fmla="*/ 6 h 61"/>
                <a:gd name="T56" fmla="*/ 10 w 55"/>
                <a:gd name="T57" fmla="*/ 3 h 61"/>
                <a:gd name="T58" fmla="*/ 14 w 55"/>
                <a:gd name="T59" fmla="*/ 2 h 61"/>
                <a:gd name="T60" fmla="*/ 17 w 55"/>
                <a:gd name="T61" fmla="*/ 0 h 61"/>
                <a:gd name="T62" fmla="*/ 21 w 55"/>
                <a:gd name="T6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61">
                  <a:moveTo>
                    <a:pt x="21" y="0"/>
                  </a:moveTo>
                  <a:lnTo>
                    <a:pt x="32" y="2"/>
                  </a:lnTo>
                  <a:lnTo>
                    <a:pt x="43" y="4"/>
                  </a:lnTo>
                  <a:lnTo>
                    <a:pt x="51" y="7"/>
                  </a:lnTo>
                  <a:lnTo>
                    <a:pt x="55" y="8"/>
                  </a:lnTo>
                  <a:lnTo>
                    <a:pt x="53" y="11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47" y="10"/>
                  </a:lnTo>
                  <a:lnTo>
                    <a:pt x="42" y="8"/>
                  </a:lnTo>
                  <a:lnTo>
                    <a:pt x="31" y="6"/>
                  </a:lnTo>
                  <a:lnTo>
                    <a:pt x="21" y="4"/>
                  </a:lnTo>
                  <a:lnTo>
                    <a:pt x="17" y="4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8" y="20"/>
                  </a:lnTo>
                  <a:lnTo>
                    <a:pt x="5" y="33"/>
                  </a:lnTo>
                  <a:lnTo>
                    <a:pt x="4" y="46"/>
                  </a:lnTo>
                  <a:lnTo>
                    <a:pt x="4" y="57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46"/>
                  </a:lnTo>
                  <a:lnTo>
                    <a:pt x="2" y="33"/>
                  </a:lnTo>
                  <a:lnTo>
                    <a:pt x="4" y="19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3"/>
                  </a:lnTo>
                  <a:lnTo>
                    <a:pt x="14" y="2"/>
                  </a:lnTo>
                  <a:lnTo>
                    <a:pt x="17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136"/>
            <p:cNvSpPr>
              <a:spLocks noEditPoints="1"/>
            </p:cNvSpPr>
            <p:nvPr/>
          </p:nvSpPr>
          <p:spPr bwMode="auto">
            <a:xfrm>
              <a:off x="8569326" y="1816101"/>
              <a:ext cx="95250" cy="100013"/>
            </a:xfrm>
            <a:custGeom>
              <a:avLst/>
              <a:gdLst>
                <a:gd name="T0" fmla="*/ 7 w 60"/>
                <a:gd name="T1" fmla="*/ 63 h 63"/>
                <a:gd name="T2" fmla="*/ 7 w 60"/>
                <a:gd name="T3" fmla="*/ 63 h 63"/>
                <a:gd name="T4" fmla="*/ 7 w 60"/>
                <a:gd name="T5" fmla="*/ 63 h 63"/>
                <a:gd name="T6" fmla="*/ 7 w 60"/>
                <a:gd name="T7" fmla="*/ 62 h 63"/>
                <a:gd name="T8" fmla="*/ 46 w 60"/>
                <a:gd name="T9" fmla="*/ 7 h 63"/>
                <a:gd name="T10" fmla="*/ 52 w 60"/>
                <a:gd name="T11" fmla="*/ 9 h 63"/>
                <a:gd name="T12" fmla="*/ 55 w 60"/>
                <a:gd name="T13" fmla="*/ 11 h 63"/>
                <a:gd name="T14" fmla="*/ 50 w 60"/>
                <a:gd name="T15" fmla="*/ 8 h 63"/>
                <a:gd name="T16" fmla="*/ 35 w 60"/>
                <a:gd name="T17" fmla="*/ 5 h 63"/>
                <a:gd name="T18" fmla="*/ 24 w 60"/>
                <a:gd name="T19" fmla="*/ 3 h 63"/>
                <a:gd name="T20" fmla="*/ 16 w 60"/>
                <a:gd name="T21" fmla="*/ 4 h 63"/>
                <a:gd name="T22" fmla="*/ 12 w 60"/>
                <a:gd name="T23" fmla="*/ 8 h 63"/>
                <a:gd name="T24" fmla="*/ 16 w 60"/>
                <a:gd name="T25" fmla="*/ 4 h 63"/>
                <a:gd name="T26" fmla="*/ 24 w 60"/>
                <a:gd name="T27" fmla="*/ 3 h 63"/>
                <a:gd name="T28" fmla="*/ 25 w 60"/>
                <a:gd name="T29" fmla="*/ 3 h 63"/>
                <a:gd name="T30" fmla="*/ 24 w 60"/>
                <a:gd name="T31" fmla="*/ 0 h 63"/>
                <a:gd name="T32" fmla="*/ 24 w 60"/>
                <a:gd name="T33" fmla="*/ 0 h 63"/>
                <a:gd name="T34" fmla="*/ 45 w 60"/>
                <a:gd name="T35" fmla="*/ 4 h 63"/>
                <a:gd name="T36" fmla="*/ 58 w 60"/>
                <a:gd name="T37" fmla="*/ 8 h 63"/>
                <a:gd name="T38" fmla="*/ 58 w 60"/>
                <a:gd name="T39" fmla="*/ 15 h 63"/>
                <a:gd name="T40" fmla="*/ 56 w 60"/>
                <a:gd name="T41" fmla="*/ 15 h 63"/>
                <a:gd name="T42" fmla="*/ 56 w 60"/>
                <a:gd name="T43" fmla="*/ 15 h 63"/>
                <a:gd name="T44" fmla="*/ 56 w 60"/>
                <a:gd name="T45" fmla="*/ 15 h 63"/>
                <a:gd name="T46" fmla="*/ 55 w 60"/>
                <a:gd name="T47" fmla="*/ 13 h 63"/>
                <a:gd name="T48" fmla="*/ 52 w 60"/>
                <a:gd name="T49" fmla="*/ 13 h 63"/>
                <a:gd name="T50" fmla="*/ 45 w 60"/>
                <a:gd name="T51" fmla="*/ 11 h 63"/>
                <a:gd name="T52" fmla="*/ 30 w 60"/>
                <a:gd name="T53" fmla="*/ 7 h 63"/>
                <a:gd name="T54" fmla="*/ 24 w 60"/>
                <a:gd name="T55" fmla="*/ 7 h 63"/>
                <a:gd name="T56" fmla="*/ 20 w 60"/>
                <a:gd name="T57" fmla="*/ 7 h 63"/>
                <a:gd name="T58" fmla="*/ 14 w 60"/>
                <a:gd name="T59" fmla="*/ 9 h 63"/>
                <a:gd name="T60" fmla="*/ 12 w 60"/>
                <a:gd name="T61" fmla="*/ 21 h 63"/>
                <a:gd name="T62" fmla="*/ 8 w 60"/>
                <a:gd name="T63" fmla="*/ 47 h 63"/>
                <a:gd name="T64" fmla="*/ 7 w 60"/>
                <a:gd name="T65" fmla="*/ 62 h 63"/>
                <a:gd name="T66" fmla="*/ 7 w 60"/>
                <a:gd name="T67" fmla="*/ 62 h 63"/>
                <a:gd name="T68" fmla="*/ 5 w 60"/>
                <a:gd name="T69" fmla="*/ 62 h 63"/>
                <a:gd name="T70" fmla="*/ 5 w 60"/>
                <a:gd name="T71" fmla="*/ 63 h 63"/>
                <a:gd name="T72" fmla="*/ 5 w 60"/>
                <a:gd name="T73" fmla="*/ 63 h 63"/>
                <a:gd name="T74" fmla="*/ 5 w 60"/>
                <a:gd name="T75" fmla="*/ 63 h 63"/>
                <a:gd name="T76" fmla="*/ 3 w 60"/>
                <a:gd name="T77" fmla="*/ 63 h 63"/>
                <a:gd name="T78" fmla="*/ 1 w 60"/>
                <a:gd name="T79" fmla="*/ 62 h 63"/>
                <a:gd name="T80" fmla="*/ 1 w 60"/>
                <a:gd name="T81" fmla="*/ 60 h 63"/>
                <a:gd name="T82" fmla="*/ 1 w 60"/>
                <a:gd name="T83" fmla="*/ 55 h 63"/>
                <a:gd name="T84" fmla="*/ 3 w 60"/>
                <a:gd name="T85" fmla="*/ 41 h 63"/>
                <a:gd name="T86" fmla="*/ 8 w 60"/>
                <a:gd name="T87" fmla="*/ 8 h 63"/>
                <a:gd name="T88" fmla="*/ 13 w 60"/>
                <a:gd name="T89" fmla="*/ 3 h 63"/>
                <a:gd name="T90" fmla="*/ 20 w 60"/>
                <a:gd name="T9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" h="63">
                  <a:moveTo>
                    <a:pt x="7" y="63"/>
                  </a:moveTo>
                  <a:lnTo>
                    <a:pt x="7" y="63"/>
                  </a:lnTo>
                  <a:lnTo>
                    <a:pt x="7" y="63"/>
                  </a:lnTo>
                  <a:lnTo>
                    <a:pt x="7" y="63"/>
                  </a:lnTo>
                  <a:close/>
                  <a:moveTo>
                    <a:pt x="7" y="62"/>
                  </a:moveTo>
                  <a:lnTo>
                    <a:pt x="7" y="63"/>
                  </a:lnTo>
                  <a:lnTo>
                    <a:pt x="7" y="63"/>
                  </a:lnTo>
                  <a:lnTo>
                    <a:pt x="7" y="62"/>
                  </a:lnTo>
                  <a:close/>
                  <a:moveTo>
                    <a:pt x="35" y="5"/>
                  </a:moveTo>
                  <a:lnTo>
                    <a:pt x="46" y="7"/>
                  </a:lnTo>
                  <a:lnTo>
                    <a:pt x="50" y="8"/>
                  </a:lnTo>
                  <a:lnTo>
                    <a:pt x="52" y="9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4" y="9"/>
                  </a:lnTo>
                  <a:lnTo>
                    <a:pt x="50" y="8"/>
                  </a:lnTo>
                  <a:lnTo>
                    <a:pt x="46" y="7"/>
                  </a:lnTo>
                  <a:lnTo>
                    <a:pt x="35" y="5"/>
                  </a:lnTo>
                  <a:close/>
                  <a:moveTo>
                    <a:pt x="24" y="3"/>
                  </a:moveTo>
                  <a:lnTo>
                    <a:pt x="24" y="3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3" y="7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4" y="3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34" y="1"/>
                  </a:lnTo>
                  <a:lnTo>
                    <a:pt x="45" y="4"/>
                  </a:lnTo>
                  <a:lnTo>
                    <a:pt x="54" y="7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3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2" y="13"/>
                  </a:lnTo>
                  <a:lnTo>
                    <a:pt x="48" y="12"/>
                  </a:lnTo>
                  <a:lnTo>
                    <a:pt x="45" y="11"/>
                  </a:lnTo>
                  <a:lnTo>
                    <a:pt x="38" y="8"/>
                  </a:lnTo>
                  <a:lnTo>
                    <a:pt x="30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0" y="7"/>
                  </a:lnTo>
                  <a:lnTo>
                    <a:pt x="17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2" y="21"/>
                  </a:lnTo>
                  <a:lnTo>
                    <a:pt x="9" y="34"/>
                  </a:lnTo>
                  <a:lnTo>
                    <a:pt x="8" y="47"/>
                  </a:lnTo>
                  <a:lnTo>
                    <a:pt x="8" y="58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5" y="62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3" y="63"/>
                  </a:lnTo>
                  <a:lnTo>
                    <a:pt x="0" y="6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0"/>
                  </a:lnTo>
                  <a:lnTo>
                    <a:pt x="1" y="58"/>
                  </a:lnTo>
                  <a:lnTo>
                    <a:pt x="1" y="55"/>
                  </a:lnTo>
                  <a:lnTo>
                    <a:pt x="1" y="49"/>
                  </a:lnTo>
                  <a:lnTo>
                    <a:pt x="3" y="41"/>
                  </a:lnTo>
                  <a:lnTo>
                    <a:pt x="5" y="24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138"/>
            <p:cNvSpPr>
              <a:spLocks noEditPoints="1"/>
            </p:cNvSpPr>
            <p:nvPr/>
          </p:nvSpPr>
          <p:spPr bwMode="auto">
            <a:xfrm flipH="1">
              <a:off x="8610424" y="1835151"/>
              <a:ext cx="71614" cy="168275"/>
            </a:xfrm>
            <a:custGeom>
              <a:avLst/>
              <a:gdLst>
                <a:gd name="T0" fmla="*/ 26 w 57"/>
                <a:gd name="T1" fmla="*/ 101 h 106"/>
                <a:gd name="T2" fmla="*/ 26 w 57"/>
                <a:gd name="T3" fmla="*/ 102 h 106"/>
                <a:gd name="T4" fmla="*/ 26 w 57"/>
                <a:gd name="T5" fmla="*/ 102 h 106"/>
                <a:gd name="T6" fmla="*/ 26 w 57"/>
                <a:gd name="T7" fmla="*/ 102 h 106"/>
                <a:gd name="T8" fmla="*/ 26 w 57"/>
                <a:gd name="T9" fmla="*/ 102 h 106"/>
                <a:gd name="T10" fmla="*/ 55 w 57"/>
                <a:gd name="T11" fmla="*/ 102 h 106"/>
                <a:gd name="T12" fmla="*/ 55 w 57"/>
                <a:gd name="T13" fmla="*/ 102 h 106"/>
                <a:gd name="T14" fmla="*/ 26 w 57"/>
                <a:gd name="T15" fmla="*/ 102 h 106"/>
                <a:gd name="T16" fmla="*/ 26 w 57"/>
                <a:gd name="T17" fmla="*/ 101 h 106"/>
                <a:gd name="T18" fmla="*/ 25 w 57"/>
                <a:gd name="T19" fmla="*/ 90 h 106"/>
                <a:gd name="T20" fmla="*/ 26 w 57"/>
                <a:gd name="T21" fmla="*/ 95 h 106"/>
                <a:gd name="T22" fmla="*/ 25 w 57"/>
                <a:gd name="T23" fmla="*/ 93 h 106"/>
                <a:gd name="T24" fmla="*/ 25 w 57"/>
                <a:gd name="T25" fmla="*/ 90 h 106"/>
                <a:gd name="T26" fmla="*/ 23 w 57"/>
                <a:gd name="T27" fmla="*/ 78 h 106"/>
                <a:gd name="T28" fmla="*/ 25 w 57"/>
                <a:gd name="T29" fmla="*/ 82 h 106"/>
                <a:gd name="T30" fmla="*/ 23 w 57"/>
                <a:gd name="T31" fmla="*/ 78 h 106"/>
                <a:gd name="T32" fmla="*/ 23 w 57"/>
                <a:gd name="T33" fmla="*/ 78 h 106"/>
                <a:gd name="T34" fmla="*/ 4 w 57"/>
                <a:gd name="T35" fmla="*/ 6 h 106"/>
                <a:gd name="T36" fmla="*/ 8 w 57"/>
                <a:gd name="T37" fmla="*/ 16 h 106"/>
                <a:gd name="T38" fmla="*/ 12 w 57"/>
                <a:gd name="T39" fmla="*/ 26 h 106"/>
                <a:gd name="T40" fmla="*/ 8 w 57"/>
                <a:gd name="T41" fmla="*/ 16 h 106"/>
                <a:gd name="T42" fmla="*/ 4 w 57"/>
                <a:gd name="T43" fmla="*/ 6 h 106"/>
                <a:gd name="T44" fmla="*/ 5 w 57"/>
                <a:gd name="T45" fmla="*/ 0 h 106"/>
                <a:gd name="T46" fmla="*/ 5 w 57"/>
                <a:gd name="T47" fmla="*/ 1 h 106"/>
                <a:gd name="T48" fmla="*/ 6 w 57"/>
                <a:gd name="T49" fmla="*/ 5 h 106"/>
                <a:gd name="T50" fmla="*/ 9 w 57"/>
                <a:gd name="T51" fmla="*/ 12 h 106"/>
                <a:gd name="T52" fmla="*/ 13 w 57"/>
                <a:gd name="T53" fmla="*/ 22 h 106"/>
                <a:gd name="T54" fmla="*/ 17 w 57"/>
                <a:gd name="T55" fmla="*/ 34 h 106"/>
                <a:gd name="T56" fmla="*/ 21 w 57"/>
                <a:gd name="T57" fmla="*/ 44 h 106"/>
                <a:gd name="T58" fmla="*/ 23 w 57"/>
                <a:gd name="T59" fmla="*/ 55 h 106"/>
                <a:gd name="T60" fmla="*/ 26 w 57"/>
                <a:gd name="T61" fmla="*/ 65 h 106"/>
                <a:gd name="T62" fmla="*/ 27 w 57"/>
                <a:gd name="T63" fmla="*/ 78 h 106"/>
                <a:gd name="T64" fmla="*/ 29 w 57"/>
                <a:gd name="T65" fmla="*/ 90 h 106"/>
                <a:gd name="T66" fmla="*/ 29 w 57"/>
                <a:gd name="T67" fmla="*/ 99 h 106"/>
                <a:gd name="T68" fmla="*/ 57 w 57"/>
                <a:gd name="T69" fmla="*/ 99 h 106"/>
                <a:gd name="T70" fmla="*/ 57 w 57"/>
                <a:gd name="T71" fmla="*/ 106 h 106"/>
                <a:gd name="T72" fmla="*/ 23 w 57"/>
                <a:gd name="T73" fmla="*/ 106 h 106"/>
                <a:gd name="T74" fmla="*/ 23 w 57"/>
                <a:gd name="T75" fmla="*/ 105 h 106"/>
                <a:gd name="T76" fmla="*/ 23 w 57"/>
                <a:gd name="T77" fmla="*/ 103 h 106"/>
                <a:gd name="T78" fmla="*/ 23 w 57"/>
                <a:gd name="T79" fmla="*/ 102 h 106"/>
                <a:gd name="T80" fmla="*/ 23 w 57"/>
                <a:gd name="T81" fmla="*/ 102 h 106"/>
                <a:gd name="T82" fmla="*/ 23 w 57"/>
                <a:gd name="T83" fmla="*/ 101 h 106"/>
                <a:gd name="T84" fmla="*/ 22 w 57"/>
                <a:gd name="T85" fmla="*/ 99 h 106"/>
                <a:gd name="T86" fmla="*/ 22 w 57"/>
                <a:gd name="T87" fmla="*/ 98 h 106"/>
                <a:gd name="T88" fmla="*/ 22 w 57"/>
                <a:gd name="T89" fmla="*/ 92 h 106"/>
                <a:gd name="T90" fmla="*/ 22 w 57"/>
                <a:gd name="T91" fmla="*/ 85 h 106"/>
                <a:gd name="T92" fmla="*/ 19 w 57"/>
                <a:gd name="T93" fmla="*/ 69 h 106"/>
                <a:gd name="T94" fmla="*/ 17 w 57"/>
                <a:gd name="T95" fmla="*/ 56 h 106"/>
                <a:gd name="T96" fmla="*/ 14 w 57"/>
                <a:gd name="T97" fmla="*/ 46 h 106"/>
                <a:gd name="T98" fmla="*/ 10 w 57"/>
                <a:gd name="T99" fmla="*/ 34 h 106"/>
                <a:gd name="T100" fmla="*/ 6 w 57"/>
                <a:gd name="T101" fmla="*/ 22 h 106"/>
                <a:gd name="T102" fmla="*/ 2 w 57"/>
                <a:gd name="T103" fmla="*/ 12 h 106"/>
                <a:gd name="T104" fmla="*/ 0 w 57"/>
                <a:gd name="T105" fmla="*/ 5 h 106"/>
                <a:gd name="T106" fmla="*/ 0 w 57"/>
                <a:gd name="T107" fmla="*/ 5 h 106"/>
                <a:gd name="T108" fmla="*/ 0 w 57"/>
                <a:gd name="T109" fmla="*/ 4 h 106"/>
                <a:gd name="T110" fmla="*/ 0 w 57"/>
                <a:gd name="T111" fmla="*/ 3 h 106"/>
                <a:gd name="T112" fmla="*/ 5 w 57"/>
                <a:gd name="T1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106">
                  <a:moveTo>
                    <a:pt x="26" y="101"/>
                  </a:moveTo>
                  <a:lnTo>
                    <a:pt x="26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26" y="102"/>
                  </a:lnTo>
                  <a:lnTo>
                    <a:pt x="26" y="101"/>
                  </a:lnTo>
                  <a:close/>
                  <a:moveTo>
                    <a:pt x="25" y="90"/>
                  </a:moveTo>
                  <a:lnTo>
                    <a:pt x="26" y="95"/>
                  </a:lnTo>
                  <a:lnTo>
                    <a:pt x="25" y="93"/>
                  </a:lnTo>
                  <a:lnTo>
                    <a:pt x="25" y="90"/>
                  </a:lnTo>
                  <a:close/>
                  <a:moveTo>
                    <a:pt x="23" y="78"/>
                  </a:moveTo>
                  <a:lnTo>
                    <a:pt x="25" y="82"/>
                  </a:lnTo>
                  <a:lnTo>
                    <a:pt x="23" y="78"/>
                  </a:lnTo>
                  <a:lnTo>
                    <a:pt x="23" y="78"/>
                  </a:lnTo>
                  <a:close/>
                  <a:moveTo>
                    <a:pt x="4" y="6"/>
                  </a:moveTo>
                  <a:lnTo>
                    <a:pt x="8" y="16"/>
                  </a:lnTo>
                  <a:lnTo>
                    <a:pt x="12" y="26"/>
                  </a:lnTo>
                  <a:lnTo>
                    <a:pt x="8" y="16"/>
                  </a:lnTo>
                  <a:lnTo>
                    <a:pt x="4" y="6"/>
                  </a:lnTo>
                  <a:close/>
                  <a:moveTo>
                    <a:pt x="5" y="0"/>
                  </a:moveTo>
                  <a:lnTo>
                    <a:pt x="5" y="1"/>
                  </a:lnTo>
                  <a:lnTo>
                    <a:pt x="6" y="5"/>
                  </a:lnTo>
                  <a:lnTo>
                    <a:pt x="9" y="12"/>
                  </a:lnTo>
                  <a:lnTo>
                    <a:pt x="13" y="22"/>
                  </a:lnTo>
                  <a:lnTo>
                    <a:pt x="17" y="34"/>
                  </a:lnTo>
                  <a:lnTo>
                    <a:pt x="21" y="44"/>
                  </a:lnTo>
                  <a:lnTo>
                    <a:pt x="23" y="55"/>
                  </a:lnTo>
                  <a:lnTo>
                    <a:pt x="26" y="65"/>
                  </a:lnTo>
                  <a:lnTo>
                    <a:pt x="27" y="78"/>
                  </a:lnTo>
                  <a:lnTo>
                    <a:pt x="29" y="90"/>
                  </a:lnTo>
                  <a:lnTo>
                    <a:pt x="29" y="99"/>
                  </a:lnTo>
                  <a:lnTo>
                    <a:pt x="57" y="99"/>
                  </a:lnTo>
                  <a:lnTo>
                    <a:pt x="57" y="106"/>
                  </a:lnTo>
                  <a:lnTo>
                    <a:pt x="23" y="106"/>
                  </a:lnTo>
                  <a:lnTo>
                    <a:pt x="23" y="105"/>
                  </a:lnTo>
                  <a:lnTo>
                    <a:pt x="23" y="103"/>
                  </a:lnTo>
                  <a:lnTo>
                    <a:pt x="23" y="102"/>
                  </a:lnTo>
                  <a:lnTo>
                    <a:pt x="23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2" y="98"/>
                  </a:lnTo>
                  <a:lnTo>
                    <a:pt x="22" y="92"/>
                  </a:lnTo>
                  <a:lnTo>
                    <a:pt x="22" y="85"/>
                  </a:lnTo>
                  <a:lnTo>
                    <a:pt x="19" y="69"/>
                  </a:lnTo>
                  <a:lnTo>
                    <a:pt x="17" y="56"/>
                  </a:lnTo>
                  <a:lnTo>
                    <a:pt x="14" y="46"/>
                  </a:lnTo>
                  <a:lnTo>
                    <a:pt x="10" y="34"/>
                  </a:lnTo>
                  <a:lnTo>
                    <a:pt x="6" y="22"/>
                  </a:lnTo>
                  <a:lnTo>
                    <a:pt x="2" y="1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3139"/>
            <p:cNvSpPr>
              <a:spLocks noChangeArrowheads="1"/>
            </p:cNvSpPr>
            <p:nvPr/>
          </p:nvSpPr>
          <p:spPr bwMode="auto">
            <a:xfrm>
              <a:off x="8534401" y="1911351"/>
              <a:ext cx="68263" cy="476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3140"/>
            <p:cNvSpPr>
              <a:spLocks noChangeArrowheads="1"/>
            </p:cNvSpPr>
            <p:nvPr/>
          </p:nvSpPr>
          <p:spPr bwMode="auto">
            <a:xfrm>
              <a:off x="8529638" y="1909763"/>
              <a:ext cx="74613" cy="11113"/>
            </a:xfrm>
            <a:prstGeom prst="rect">
              <a:avLst/>
            </a:prstGeom>
            <a:grpFill/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3" name="任意多边形 172"/>
          <p:cNvSpPr/>
          <p:nvPr/>
        </p:nvSpPr>
        <p:spPr>
          <a:xfrm>
            <a:off x="2493818" y="812800"/>
            <a:ext cx="8451273" cy="5375564"/>
          </a:xfrm>
          <a:custGeom>
            <a:avLst/>
            <a:gdLst>
              <a:gd name="connsiteX0" fmla="*/ 0 w 8451273"/>
              <a:gd name="connsiteY0" fmla="*/ 5375564 h 5375564"/>
              <a:gd name="connsiteX1" fmla="*/ 1403927 w 8451273"/>
              <a:gd name="connsiteY1" fmla="*/ 4008582 h 5375564"/>
              <a:gd name="connsiteX2" fmla="*/ 2992582 w 8451273"/>
              <a:gd name="connsiteY2" fmla="*/ 4202545 h 5375564"/>
              <a:gd name="connsiteX3" fmla="*/ 4036291 w 8451273"/>
              <a:gd name="connsiteY3" fmla="*/ 2299855 h 5375564"/>
              <a:gd name="connsiteX4" fmla="*/ 4775200 w 8451273"/>
              <a:gd name="connsiteY4" fmla="*/ 1754909 h 5375564"/>
              <a:gd name="connsiteX5" fmla="*/ 6049818 w 8451273"/>
              <a:gd name="connsiteY5" fmla="*/ 2521527 h 5375564"/>
              <a:gd name="connsiteX6" fmla="*/ 7167418 w 8451273"/>
              <a:gd name="connsiteY6" fmla="*/ 1182255 h 5375564"/>
              <a:gd name="connsiteX7" fmla="*/ 8451273 w 8451273"/>
              <a:gd name="connsiteY7" fmla="*/ 0 h 537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1273" h="5375564">
                <a:moveTo>
                  <a:pt x="0" y="5375564"/>
                </a:moveTo>
                <a:cubicBezTo>
                  <a:pt x="452581" y="4789824"/>
                  <a:pt x="905163" y="4204085"/>
                  <a:pt x="1403927" y="4008582"/>
                </a:cubicBezTo>
                <a:cubicBezTo>
                  <a:pt x="1902691" y="3813079"/>
                  <a:pt x="2553855" y="4487333"/>
                  <a:pt x="2992582" y="4202545"/>
                </a:cubicBezTo>
                <a:cubicBezTo>
                  <a:pt x="3431309" y="3917757"/>
                  <a:pt x="3739188" y="2707794"/>
                  <a:pt x="4036291" y="2299855"/>
                </a:cubicBezTo>
                <a:cubicBezTo>
                  <a:pt x="4333394" y="1891916"/>
                  <a:pt x="4439612" y="1717964"/>
                  <a:pt x="4775200" y="1754909"/>
                </a:cubicBezTo>
                <a:cubicBezTo>
                  <a:pt x="5110788" y="1791854"/>
                  <a:pt x="5651115" y="2616969"/>
                  <a:pt x="6049818" y="2521527"/>
                </a:cubicBezTo>
                <a:cubicBezTo>
                  <a:pt x="6448521" y="2426085"/>
                  <a:pt x="6767176" y="1602509"/>
                  <a:pt x="7167418" y="1182255"/>
                </a:cubicBezTo>
                <a:cubicBezTo>
                  <a:pt x="7567660" y="762001"/>
                  <a:pt x="8009466" y="381000"/>
                  <a:pt x="8451273" y="0"/>
                </a:cubicBezTo>
              </a:path>
            </a:pathLst>
          </a:cu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7" name="组合 196"/>
          <p:cNvGrpSpPr/>
          <p:nvPr/>
        </p:nvGrpSpPr>
        <p:grpSpPr>
          <a:xfrm>
            <a:off x="8350947" y="3182150"/>
            <a:ext cx="2257535" cy="3144550"/>
            <a:chOff x="8350947" y="3182150"/>
            <a:chExt cx="2257535" cy="3144550"/>
          </a:xfrm>
        </p:grpSpPr>
        <p:grpSp>
          <p:nvGrpSpPr>
            <p:cNvPr id="174" name="组合 173"/>
            <p:cNvGrpSpPr/>
            <p:nvPr/>
          </p:nvGrpSpPr>
          <p:grpSpPr>
            <a:xfrm>
              <a:off x="8765743" y="3182150"/>
              <a:ext cx="1419838" cy="3144550"/>
              <a:chOff x="8765743" y="3182150"/>
              <a:chExt cx="1419838" cy="3144550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8908817" y="4605283"/>
                <a:ext cx="1127533" cy="1184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 rot="1358825">
                <a:off x="8765743" y="3186090"/>
                <a:ext cx="202742" cy="314061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 rot="20056388">
                <a:off x="9982839" y="3182150"/>
                <a:ext cx="202742" cy="314061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9335417" y="3334475"/>
                <a:ext cx="205989" cy="2059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5" name="椭圆 184"/>
            <p:cNvSpPr/>
            <p:nvPr/>
          </p:nvSpPr>
          <p:spPr>
            <a:xfrm>
              <a:off x="9138167" y="381992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8980723" y="419413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8823279" y="456834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8665835" y="494255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8508391" y="531676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8350947" y="5690971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9586538" y="3823786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9756862" y="4189594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9927186" y="4555402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0097510" y="4921210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10267834" y="5287018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10438158" y="5652826"/>
              <a:ext cx="170324" cy="1703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文本框 203"/>
          <p:cNvSpPr txBox="1"/>
          <p:nvPr/>
        </p:nvSpPr>
        <p:spPr>
          <a:xfrm>
            <a:off x="756063" y="530616"/>
            <a:ext cx="7412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報表開發</a:t>
            </a:r>
            <a:r>
              <a:rPr lang="en-US" altLang="zh-TW" sz="6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r>
              <a:rPr lang="zh-TW" altLang="en-US" sz="6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參數應用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 flipV="1">
            <a:off x="756064" y="2356180"/>
            <a:ext cx="5833196" cy="4571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203"/>
          <p:cNvSpPr txBox="1"/>
          <p:nvPr/>
        </p:nvSpPr>
        <p:spPr>
          <a:xfrm>
            <a:off x="10480286" y="6312515"/>
            <a:ext cx="1528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FineReport</a:t>
            </a:r>
            <a:endParaRPr lang="zh-CN" altLang="en-US" sz="2000" dirty="0">
              <a:blipFill dpi="0" rotWithShape="1">
                <a:blip r:embed="rId4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755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1549039" y="3743032"/>
            <a:ext cx="3372071" cy="2953761"/>
            <a:chOff x="3656013" y="5840413"/>
            <a:chExt cx="627063" cy="549275"/>
          </a:xfrm>
          <a:solidFill>
            <a:schemeClr val="accent1"/>
          </a:solidFill>
        </p:grpSpPr>
        <p:sp>
          <p:nvSpPr>
            <p:cNvPr id="2" name="Freeform 3718"/>
            <p:cNvSpPr>
              <a:spLocks noEditPoints="1"/>
            </p:cNvSpPr>
            <p:nvPr/>
          </p:nvSpPr>
          <p:spPr bwMode="auto">
            <a:xfrm>
              <a:off x="3657600" y="5903913"/>
              <a:ext cx="134938" cy="147638"/>
            </a:xfrm>
            <a:custGeom>
              <a:avLst/>
              <a:gdLst>
                <a:gd name="T0" fmla="*/ 42 w 85"/>
                <a:gd name="T1" fmla="*/ 3 h 93"/>
                <a:gd name="T2" fmla="*/ 26 w 85"/>
                <a:gd name="T3" fmla="*/ 7 h 93"/>
                <a:gd name="T4" fmla="*/ 15 w 85"/>
                <a:gd name="T5" fmla="*/ 16 h 93"/>
                <a:gd name="T6" fmla="*/ 7 w 85"/>
                <a:gd name="T7" fmla="*/ 29 h 93"/>
                <a:gd name="T8" fmla="*/ 3 w 85"/>
                <a:gd name="T9" fmla="*/ 46 h 93"/>
                <a:gd name="T10" fmla="*/ 7 w 85"/>
                <a:gd name="T11" fmla="*/ 63 h 93"/>
                <a:gd name="T12" fmla="*/ 15 w 85"/>
                <a:gd name="T13" fmla="*/ 77 h 93"/>
                <a:gd name="T14" fmla="*/ 26 w 85"/>
                <a:gd name="T15" fmla="*/ 87 h 93"/>
                <a:gd name="T16" fmla="*/ 41 w 85"/>
                <a:gd name="T17" fmla="*/ 89 h 93"/>
                <a:gd name="T18" fmla="*/ 57 w 85"/>
                <a:gd name="T19" fmla="*/ 87 h 93"/>
                <a:gd name="T20" fmla="*/ 70 w 85"/>
                <a:gd name="T21" fmla="*/ 77 h 93"/>
                <a:gd name="T22" fmla="*/ 79 w 85"/>
                <a:gd name="T23" fmla="*/ 63 h 93"/>
                <a:gd name="T24" fmla="*/ 83 w 85"/>
                <a:gd name="T25" fmla="*/ 47 h 93"/>
                <a:gd name="T26" fmla="*/ 79 w 85"/>
                <a:gd name="T27" fmla="*/ 30 h 93"/>
                <a:gd name="T28" fmla="*/ 70 w 85"/>
                <a:gd name="T29" fmla="*/ 16 h 93"/>
                <a:gd name="T30" fmla="*/ 57 w 85"/>
                <a:gd name="T31" fmla="*/ 7 h 93"/>
                <a:gd name="T32" fmla="*/ 42 w 85"/>
                <a:gd name="T33" fmla="*/ 3 h 93"/>
                <a:gd name="T34" fmla="*/ 42 w 85"/>
                <a:gd name="T35" fmla="*/ 0 h 93"/>
                <a:gd name="T36" fmla="*/ 58 w 85"/>
                <a:gd name="T37" fmla="*/ 4 h 93"/>
                <a:gd name="T38" fmla="*/ 72 w 85"/>
                <a:gd name="T39" fmla="*/ 15 h 93"/>
                <a:gd name="T40" fmla="*/ 83 w 85"/>
                <a:gd name="T41" fmla="*/ 29 h 93"/>
                <a:gd name="T42" fmla="*/ 85 w 85"/>
                <a:gd name="T43" fmla="*/ 47 h 93"/>
                <a:gd name="T44" fmla="*/ 83 w 85"/>
                <a:gd name="T45" fmla="*/ 64 h 93"/>
                <a:gd name="T46" fmla="*/ 72 w 85"/>
                <a:gd name="T47" fmla="*/ 80 h 93"/>
                <a:gd name="T48" fmla="*/ 58 w 85"/>
                <a:gd name="T49" fmla="*/ 89 h 93"/>
                <a:gd name="T50" fmla="*/ 41 w 85"/>
                <a:gd name="T51" fmla="*/ 93 h 93"/>
                <a:gd name="T52" fmla="*/ 25 w 85"/>
                <a:gd name="T53" fmla="*/ 89 h 93"/>
                <a:gd name="T54" fmla="*/ 12 w 85"/>
                <a:gd name="T55" fmla="*/ 79 h 93"/>
                <a:gd name="T56" fmla="*/ 3 w 85"/>
                <a:gd name="T57" fmla="*/ 64 h 93"/>
                <a:gd name="T58" fmla="*/ 0 w 85"/>
                <a:gd name="T59" fmla="*/ 46 h 93"/>
                <a:gd name="T60" fmla="*/ 4 w 85"/>
                <a:gd name="T61" fmla="*/ 29 h 93"/>
                <a:gd name="T62" fmla="*/ 12 w 85"/>
                <a:gd name="T63" fmla="*/ 13 h 93"/>
                <a:gd name="T64" fmla="*/ 25 w 85"/>
                <a:gd name="T65" fmla="*/ 4 h 93"/>
                <a:gd name="T66" fmla="*/ 42 w 85"/>
                <a:gd name="T6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93">
                  <a:moveTo>
                    <a:pt x="42" y="3"/>
                  </a:moveTo>
                  <a:lnTo>
                    <a:pt x="26" y="7"/>
                  </a:lnTo>
                  <a:lnTo>
                    <a:pt x="15" y="16"/>
                  </a:lnTo>
                  <a:lnTo>
                    <a:pt x="7" y="29"/>
                  </a:lnTo>
                  <a:lnTo>
                    <a:pt x="3" y="46"/>
                  </a:lnTo>
                  <a:lnTo>
                    <a:pt x="7" y="63"/>
                  </a:lnTo>
                  <a:lnTo>
                    <a:pt x="15" y="77"/>
                  </a:lnTo>
                  <a:lnTo>
                    <a:pt x="26" y="87"/>
                  </a:lnTo>
                  <a:lnTo>
                    <a:pt x="41" y="89"/>
                  </a:lnTo>
                  <a:lnTo>
                    <a:pt x="57" y="87"/>
                  </a:lnTo>
                  <a:lnTo>
                    <a:pt x="70" y="77"/>
                  </a:lnTo>
                  <a:lnTo>
                    <a:pt x="79" y="63"/>
                  </a:lnTo>
                  <a:lnTo>
                    <a:pt x="83" y="47"/>
                  </a:lnTo>
                  <a:lnTo>
                    <a:pt x="79" y="30"/>
                  </a:lnTo>
                  <a:lnTo>
                    <a:pt x="70" y="16"/>
                  </a:lnTo>
                  <a:lnTo>
                    <a:pt x="57" y="7"/>
                  </a:lnTo>
                  <a:lnTo>
                    <a:pt x="42" y="3"/>
                  </a:lnTo>
                  <a:close/>
                  <a:moveTo>
                    <a:pt x="42" y="0"/>
                  </a:moveTo>
                  <a:lnTo>
                    <a:pt x="58" y="4"/>
                  </a:lnTo>
                  <a:lnTo>
                    <a:pt x="72" y="15"/>
                  </a:lnTo>
                  <a:lnTo>
                    <a:pt x="83" y="29"/>
                  </a:lnTo>
                  <a:lnTo>
                    <a:pt x="85" y="47"/>
                  </a:lnTo>
                  <a:lnTo>
                    <a:pt x="83" y="64"/>
                  </a:lnTo>
                  <a:lnTo>
                    <a:pt x="72" y="80"/>
                  </a:lnTo>
                  <a:lnTo>
                    <a:pt x="58" y="89"/>
                  </a:lnTo>
                  <a:lnTo>
                    <a:pt x="41" y="93"/>
                  </a:lnTo>
                  <a:lnTo>
                    <a:pt x="25" y="89"/>
                  </a:lnTo>
                  <a:lnTo>
                    <a:pt x="12" y="79"/>
                  </a:lnTo>
                  <a:lnTo>
                    <a:pt x="3" y="64"/>
                  </a:lnTo>
                  <a:lnTo>
                    <a:pt x="0" y="46"/>
                  </a:lnTo>
                  <a:lnTo>
                    <a:pt x="4" y="29"/>
                  </a:lnTo>
                  <a:lnTo>
                    <a:pt x="12" y="13"/>
                  </a:lnTo>
                  <a:lnTo>
                    <a:pt x="25" y="4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Freeform 3719"/>
            <p:cNvSpPr>
              <a:spLocks noEditPoints="1"/>
            </p:cNvSpPr>
            <p:nvPr/>
          </p:nvSpPr>
          <p:spPr bwMode="auto">
            <a:xfrm>
              <a:off x="3656013" y="5902325"/>
              <a:ext cx="141288" cy="150813"/>
            </a:xfrm>
            <a:custGeom>
              <a:avLst/>
              <a:gdLst>
                <a:gd name="T0" fmla="*/ 42 w 89"/>
                <a:gd name="T1" fmla="*/ 93 h 95"/>
                <a:gd name="T2" fmla="*/ 58 w 89"/>
                <a:gd name="T3" fmla="*/ 89 h 95"/>
                <a:gd name="T4" fmla="*/ 61 w 89"/>
                <a:gd name="T5" fmla="*/ 86 h 95"/>
                <a:gd name="T6" fmla="*/ 71 w 89"/>
                <a:gd name="T7" fmla="*/ 80 h 95"/>
                <a:gd name="T8" fmla="*/ 21 w 89"/>
                <a:gd name="T9" fmla="*/ 85 h 95"/>
                <a:gd name="T10" fmla="*/ 42 w 89"/>
                <a:gd name="T11" fmla="*/ 93 h 95"/>
                <a:gd name="T12" fmla="*/ 21 w 89"/>
                <a:gd name="T13" fmla="*/ 85 h 95"/>
                <a:gd name="T14" fmla="*/ 25 w 89"/>
                <a:gd name="T15" fmla="*/ 8 h 95"/>
                <a:gd name="T16" fmla="*/ 13 w 89"/>
                <a:gd name="T17" fmla="*/ 18 h 95"/>
                <a:gd name="T18" fmla="*/ 43 w 89"/>
                <a:gd name="T19" fmla="*/ 6 h 95"/>
                <a:gd name="T20" fmla="*/ 17 w 89"/>
                <a:gd name="T21" fmla="*/ 18 h 95"/>
                <a:gd name="T22" fmla="*/ 6 w 89"/>
                <a:gd name="T23" fmla="*/ 47 h 95"/>
                <a:gd name="T24" fmla="*/ 17 w 89"/>
                <a:gd name="T25" fmla="*/ 77 h 95"/>
                <a:gd name="T26" fmla="*/ 42 w 89"/>
                <a:gd name="T27" fmla="*/ 89 h 95"/>
                <a:gd name="T28" fmla="*/ 56 w 89"/>
                <a:gd name="T29" fmla="*/ 86 h 95"/>
                <a:gd name="T30" fmla="*/ 78 w 89"/>
                <a:gd name="T31" fmla="*/ 64 h 95"/>
                <a:gd name="T32" fmla="*/ 78 w 89"/>
                <a:gd name="T33" fmla="*/ 31 h 95"/>
                <a:gd name="T34" fmla="*/ 58 w 89"/>
                <a:gd name="T35" fmla="*/ 9 h 95"/>
                <a:gd name="T36" fmla="*/ 43 w 89"/>
                <a:gd name="T37" fmla="*/ 2 h 95"/>
                <a:gd name="T38" fmla="*/ 27 w 89"/>
                <a:gd name="T39" fmla="*/ 6 h 95"/>
                <a:gd name="T40" fmla="*/ 59 w 89"/>
                <a:gd name="T41" fmla="*/ 6 h 95"/>
                <a:gd name="T42" fmla="*/ 82 w 89"/>
                <a:gd name="T43" fmla="*/ 30 h 95"/>
                <a:gd name="T44" fmla="*/ 82 w 89"/>
                <a:gd name="T45" fmla="*/ 30 h 95"/>
                <a:gd name="T46" fmla="*/ 59 w 89"/>
                <a:gd name="T47" fmla="*/ 6 h 95"/>
                <a:gd name="T48" fmla="*/ 43 w 89"/>
                <a:gd name="T49" fmla="*/ 0 h 95"/>
                <a:gd name="T50" fmla="*/ 75 w 89"/>
                <a:gd name="T51" fmla="*/ 14 h 95"/>
                <a:gd name="T52" fmla="*/ 89 w 89"/>
                <a:gd name="T53" fmla="*/ 48 h 95"/>
                <a:gd name="T54" fmla="*/ 78 w 89"/>
                <a:gd name="T55" fmla="*/ 76 h 95"/>
                <a:gd name="T56" fmla="*/ 56 w 89"/>
                <a:gd name="T57" fmla="*/ 93 h 95"/>
                <a:gd name="T58" fmla="*/ 29 w 89"/>
                <a:gd name="T59" fmla="*/ 93 h 95"/>
                <a:gd name="T60" fmla="*/ 8 w 89"/>
                <a:gd name="T61" fmla="*/ 76 h 95"/>
                <a:gd name="T62" fmla="*/ 0 w 89"/>
                <a:gd name="T63" fmla="*/ 47 h 95"/>
                <a:gd name="T64" fmla="*/ 12 w 89"/>
                <a:gd name="T65" fmla="*/ 14 h 95"/>
                <a:gd name="T66" fmla="*/ 43 w 89"/>
                <a:gd name="T6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95">
                  <a:moveTo>
                    <a:pt x="58" y="89"/>
                  </a:moveTo>
                  <a:lnTo>
                    <a:pt x="42" y="93"/>
                  </a:lnTo>
                  <a:lnTo>
                    <a:pt x="56" y="89"/>
                  </a:lnTo>
                  <a:lnTo>
                    <a:pt x="58" y="89"/>
                  </a:lnTo>
                  <a:close/>
                  <a:moveTo>
                    <a:pt x="71" y="80"/>
                  </a:moveTo>
                  <a:lnTo>
                    <a:pt x="61" y="86"/>
                  </a:lnTo>
                  <a:lnTo>
                    <a:pt x="69" y="81"/>
                  </a:lnTo>
                  <a:lnTo>
                    <a:pt x="71" y="80"/>
                  </a:lnTo>
                  <a:close/>
                  <a:moveTo>
                    <a:pt x="13" y="77"/>
                  </a:moveTo>
                  <a:lnTo>
                    <a:pt x="21" y="85"/>
                  </a:lnTo>
                  <a:lnTo>
                    <a:pt x="30" y="90"/>
                  </a:lnTo>
                  <a:lnTo>
                    <a:pt x="42" y="93"/>
                  </a:lnTo>
                  <a:lnTo>
                    <a:pt x="30" y="90"/>
                  </a:lnTo>
                  <a:lnTo>
                    <a:pt x="21" y="85"/>
                  </a:lnTo>
                  <a:lnTo>
                    <a:pt x="13" y="77"/>
                  </a:lnTo>
                  <a:close/>
                  <a:moveTo>
                    <a:pt x="25" y="8"/>
                  </a:moveTo>
                  <a:lnTo>
                    <a:pt x="21" y="10"/>
                  </a:lnTo>
                  <a:lnTo>
                    <a:pt x="13" y="18"/>
                  </a:lnTo>
                  <a:lnTo>
                    <a:pt x="25" y="8"/>
                  </a:lnTo>
                  <a:close/>
                  <a:moveTo>
                    <a:pt x="43" y="6"/>
                  </a:moveTo>
                  <a:lnTo>
                    <a:pt x="29" y="9"/>
                  </a:lnTo>
                  <a:lnTo>
                    <a:pt x="17" y="18"/>
                  </a:lnTo>
                  <a:lnTo>
                    <a:pt x="9" y="31"/>
                  </a:lnTo>
                  <a:lnTo>
                    <a:pt x="6" y="47"/>
                  </a:lnTo>
                  <a:lnTo>
                    <a:pt x="9" y="64"/>
                  </a:lnTo>
                  <a:lnTo>
                    <a:pt x="17" y="77"/>
                  </a:lnTo>
                  <a:lnTo>
                    <a:pt x="27" y="86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56" y="86"/>
                  </a:lnTo>
                  <a:lnTo>
                    <a:pt x="69" y="77"/>
                  </a:lnTo>
                  <a:lnTo>
                    <a:pt x="78" y="64"/>
                  </a:lnTo>
                  <a:lnTo>
                    <a:pt x="82" y="48"/>
                  </a:lnTo>
                  <a:lnTo>
                    <a:pt x="78" y="31"/>
                  </a:lnTo>
                  <a:lnTo>
                    <a:pt x="71" y="18"/>
                  </a:lnTo>
                  <a:lnTo>
                    <a:pt x="58" y="9"/>
                  </a:lnTo>
                  <a:lnTo>
                    <a:pt x="43" y="6"/>
                  </a:lnTo>
                  <a:close/>
                  <a:moveTo>
                    <a:pt x="43" y="2"/>
                  </a:moveTo>
                  <a:lnTo>
                    <a:pt x="31" y="5"/>
                  </a:lnTo>
                  <a:lnTo>
                    <a:pt x="27" y="6"/>
                  </a:lnTo>
                  <a:lnTo>
                    <a:pt x="43" y="2"/>
                  </a:lnTo>
                  <a:lnTo>
                    <a:pt x="59" y="6"/>
                  </a:lnTo>
                  <a:lnTo>
                    <a:pt x="72" y="16"/>
                  </a:lnTo>
                  <a:lnTo>
                    <a:pt x="82" y="30"/>
                  </a:lnTo>
                  <a:lnTo>
                    <a:pt x="85" y="48"/>
                  </a:lnTo>
                  <a:lnTo>
                    <a:pt x="82" y="30"/>
                  </a:lnTo>
                  <a:lnTo>
                    <a:pt x="72" y="16"/>
                  </a:lnTo>
                  <a:lnTo>
                    <a:pt x="59" y="6"/>
                  </a:lnTo>
                  <a:lnTo>
                    <a:pt x="43" y="2"/>
                  </a:lnTo>
                  <a:close/>
                  <a:moveTo>
                    <a:pt x="43" y="0"/>
                  </a:moveTo>
                  <a:lnTo>
                    <a:pt x="60" y="4"/>
                  </a:lnTo>
                  <a:lnTo>
                    <a:pt x="75" y="14"/>
                  </a:lnTo>
                  <a:lnTo>
                    <a:pt x="85" y="29"/>
                  </a:lnTo>
                  <a:lnTo>
                    <a:pt x="89" y="48"/>
                  </a:lnTo>
                  <a:lnTo>
                    <a:pt x="86" y="63"/>
                  </a:lnTo>
                  <a:lnTo>
                    <a:pt x="78" y="76"/>
                  </a:lnTo>
                  <a:lnTo>
                    <a:pt x="68" y="86"/>
                  </a:lnTo>
                  <a:lnTo>
                    <a:pt x="56" y="93"/>
                  </a:lnTo>
                  <a:lnTo>
                    <a:pt x="42" y="95"/>
                  </a:lnTo>
                  <a:lnTo>
                    <a:pt x="29" y="93"/>
                  </a:lnTo>
                  <a:lnTo>
                    <a:pt x="17" y="86"/>
                  </a:lnTo>
                  <a:lnTo>
                    <a:pt x="8" y="76"/>
                  </a:lnTo>
                  <a:lnTo>
                    <a:pt x="3" y="63"/>
                  </a:lnTo>
                  <a:lnTo>
                    <a:pt x="0" y="47"/>
                  </a:lnTo>
                  <a:lnTo>
                    <a:pt x="3" y="29"/>
                  </a:lnTo>
                  <a:lnTo>
                    <a:pt x="12" y="14"/>
                  </a:lnTo>
                  <a:lnTo>
                    <a:pt x="26" y="4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3720"/>
            <p:cNvSpPr>
              <a:spLocks noChangeArrowheads="1"/>
            </p:cNvSpPr>
            <p:nvPr/>
          </p:nvSpPr>
          <p:spPr bwMode="auto">
            <a:xfrm>
              <a:off x="3687763" y="5949950"/>
              <a:ext cx="4763" cy="476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3721"/>
            <p:cNvSpPr>
              <a:spLocks noChangeArrowheads="1"/>
            </p:cNvSpPr>
            <p:nvPr/>
          </p:nvSpPr>
          <p:spPr bwMode="auto">
            <a:xfrm>
              <a:off x="3684588" y="5948363"/>
              <a:ext cx="11113" cy="9525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3722"/>
            <p:cNvSpPr>
              <a:spLocks noChangeArrowheads="1"/>
            </p:cNvSpPr>
            <p:nvPr/>
          </p:nvSpPr>
          <p:spPr bwMode="auto">
            <a:xfrm>
              <a:off x="3721100" y="5935663"/>
              <a:ext cx="4763" cy="6350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3723"/>
            <p:cNvSpPr>
              <a:spLocks noChangeArrowheads="1"/>
            </p:cNvSpPr>
            <p:nvPr/>
          </p:nvSpPr>
          <p:spPr bwMode="auto">
            <a:xfrm>
              <a:off x="3717925" y="5932488"/>
              <a:ext cx="11113" cy="1111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724"/>
            <p:cNvSpPr>
              <a:spLocks/>
            </p:cNvSpPr>
            <p:nvPr/>
          </p:nvSpPr>
          <p:spPr bwMode="auto">
            <a:xfrm>
              <a:off x="3675063" y="5964238"/>
              <a:ext cx="60325" cy="39688"/>
            </a:xfrm>
            <a:custGeom>
              <a:avLst/>
              <a:gdLst>
                <a:gd name="T0" fmla="*/ 38 w 38"/>
                <a:gd name="T1" fmla="*/ 0 h 25"/>
                <a:gd name="T2" fmla="*/ 38 w 38"/>
                <a:gd name="T3" fmla="*/ 0 h 25"/>
                <a:gd name="T4" fmla="*/ 38 w 38"/>
                <a:gd name="T5" fmla="*/ 3 h 25"/>
                <a:gd name="T6" fmla="*/ 38 w 38"/>
                <a:gd name="T7" fmla="*/ 5 h 25"/>
                <a:gd name="T8" fmla="*/ 38 w 38"/>
                <a:gd name="T9" fmla="*/ 8 h 25"/>
                <a:gd name="T10" fmla="*/ 36 w 38"/>
                <a:gd name="T11" fmla="*/ 12 h 25"/>
                <a:gd name="T12" fmla="*/ 35 w 38"/>
                <a:gd name="T13" fmla="*/ 16 h 25"/>
                <a:gd name="T14" fmla="*/ 31 w 38"/>
                <a:gd name="T15" fmla="*/ 20 h 25"/>
                <a:gd name="T16" fmla="*/ 27 w 38"/>
                <a:gd name="T17" fmla="*/ 24 h 25"/>
                <a:gd name="T18" fmla="*/ 23 w 38"/>
                <a:gd name="T19" fmla="*/ 24 h 25"/>
                <a:gd name="T20" fmla="*/ 21 w 38"/>
                <a:gd name="T21" fmla="*/ 25 h 25"/>
                <a:gd name="T22" fmla="*/ 13 w 38"/>
                <a:gd name="T23" fmla="*/ 22 h 25"/>
                <a:gd name="T24" fmla="*/ 5 w 38"/>
                <a:gd name="T25" fmla="*/ 20 h 25"/>
                <a:gd name="T26" fmla="*/ 1 w 38"/>
                <a:gd name="T27" fmla="*/ 16 h 25"/>
                <a:gd name="T28" fmla="*/ 0 w 38"/>
                <a:gd name="T29" fmla="*/ 13 h 25"/>
                <a:gd name="T30" fmla="*/ 1 w 38"/>
                <a:gd name="T31" fmla="*/ 12 h 25"/>
                <a:gd name="T32" fmla="*/ 2 w 38"/>
                <a:gd name="T33" fmla="*/ 12 h 25"/>
                <a:gd name="T34" fmla="*/ 4 w 38"/>
                <a:gd name="T35" fmla="*/ 13 h 25"/>
                <a:gd name="T36" fmla="*/ 5 w 38"/>
                <a:gd name="T37" fmla="*/ 14 h 25"/>
                <a:gd name="T38" fmla="*/ 8 w 38"/>
                <a:gd name="T39" fmla="*/ 17 h 25"/>
                <a:gd name="T40" fmla="*/ 11 w 38"/>
                <a:gd name="T41" fmla="*/ 18 h 25"/>
                <a:gd name="T42" fmla="*/ 15 w 38"/>
                <a:gd name="T43" fmla="*/ 21 h 25"/>
                <a:gd name="T44" fmla="*/ 21 w 38"/>
                <a:gd name="T45" fmla="*/ 21 h 25"/>
                <a:gd name="T46" fmla="*/ 23 w 38"/>
                <a:gd name="T47" fmla="*/ 21 h 25"/>
                <a:gd name="T48" fmla="*/ 26 w 38"/>
                <a:gd name="T49" fmla="*/ 20 h 25"/>
                <a:gd name="T50" fmla="*/ 30 w 38"/>
                <a:gd name="T51" fmla="*/ 17 h 25"/>
                <a:gd name="T52" fmla="*/ 32 w 38"/>
                <a:gd name="T53" fmla="*/ 14 h 25"/>
                <a:gd name="T54" fmla="*/ 34 w 38"/>
                <a:gd name="T55" fmla="*/ 11 h 25"/>
                <a:gd name="T56" fmla="*/ 35 w 38"/>
                <a:gd name="T57" fmla="*/ 8 h 25"/>
                <a:gd name="T58" fmla="*/ 35 w 38"/>
                <a:gd name="T59" fmla="*/ 4 h 25"/>
                <a:gd name="T60" fmla="*/ 35 w 38"/>
                <a:gd name="T61" fmla="*/ 3 h 25"/>
                <a:gd name="T62" fmla="*/ 35 w 38"/>
                <a:gd name="T63" fmla="*/ 0 h 25"/>
                <a:gd name="T64" fmla="*/ 35 w 38"/>
                <a:gd name="T65" fmla="*/ 0 h 25"/>
                <a:gd name="T66" fmla="*/ 38 w 38"/>
                <a:gd name="T6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" h="25">
                  <a:moveTo>
                    <a:pt x="38" y="0"/>
                  </a:moveTo>
                  <a:lnTo>
                    <a:pt x="38" y="0"/>
                  </a:lnTo>
                  <a:lnTo>
                    <a:pt x="38" y="3"/>
                  </a:lnTo>
                  <a:lnTo>
                    <a:pt x="38" y="5"/>
                  </a:lnTo>
                  <a:lnTo>
                    <a:pt x="38" y="8"/>
                  </a:lnTo>
                  <a:lnTo>
                    <a:pt x="36" y="12"/>
                  </a:lnTo>
                  <a:lnTo>
                    <a:pt x="35" y="16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13" y="22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1" y="1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3" y="21"/>
                  </a:lnTo>
                  <a:lnTo>
                    <a:pt x="26" y="20"/>
                  </a:lnTo>
                  <a:lnTo>
                    <a:pt x="30" y="17"/>
                  </a:lnTo>
                  <a:lnTo>
                    <a:pt x="32" y="14"/>
                  </a:lnTo>
                  <a:lnTo>
                    <a:pt x="34" y="11"/>
                  </a:lnTo>
                  <a:lnTo>
                    <a:pt x="35" y="8"/>
                  </a:lnTo>
                  <a:lnTo>
                    <a:pt x="35" y="4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725"/>
            <p:cNvSpPr>
              <a:spLocks noEditPoints="1"/>
            </p:cNvSpPr>
            <p:nvPr/>
          </p:nvSpPr>
          <p:spPr bwMode="auto">
            <a:xfrm>
              <a:off x="3670300" y="5959475"/>
              <a:ext cx="68263" cy="46038"/>
            </a:xfrm>
            <a:custGeom>
              <a:avLst/>
              <a:gdLst>
                <a:gd name="T0" fmla="*/ 24 w 43"/>
                <a:gd name="T1" fmla="*/ 27 h 29"/>
                <a:gd name="T2" fmla="*/ 21 w 43"/>
                <a:gd name="T3" fmla="*/ 25 h 29"/>
                <a:gd name="T4" fmla="*/ 26 w 43"/>
                <a:gd name="T5" fmla="*/ 25 h 29"/>
                <a:gd name="T6" fmla="*/ 8 w 43"/>
                <a:gd name="T7" fmla="*/ 19 h 29"/>
                <a:gd name="T8" fmla="*/ 12 w 43"/>
                <a:gd name="T9" fmla="*/ 23 h 29"/>
                <a:gd name="T10" fmla="*/ 12 w 43"/>
                <a:gd name="T11" fmla="*/ 23 h 29"/>
                <a:gd name="T12" fmla="*/ 8 w 43"/>
                <a:gd name="T13" fmla="*/ 19 h 29"/>
                <a:gd name="T14" fmla="*/ 4 w 43"/>
                <a:gd name="T15" fmla="*/ 16 h 29"/>
                <a:gd name="T16" fmla="*/ 4 w 43"/>
                <a:gd name="T17" fmla="*/ 16 h 29"/>
                <a:gd name="T18" fmla="*/ 42 w 43"/>
                <a:gd name="T19" fmla="*/ 0 h 29"/>
                <a:gd name="T20" fmla="*/ 43 w 43"/>
                <a:gd name="T21" fmla="*/ 3 h 29"/>
                <a:gd name="T22" fmla="*/ 42 w 43"/>
                <a:gd name="T23" fmla="*/ 10 h 29"/>
                <a:gd name="T24" fmla="*/ 37 w 43"/>
                <a:gd name="T25" fmla="*/ 23 h 29"/>
                <a:gd name="T26" fmla="*/ 28 w 43"/>
                <a:gd name="T27" fmla="*/ 29 h 29"/>
                <a:gd name="T28" fmla="*/ 24 w 43"/>
                <a:gd name="T29" fmla="*/ 29 h 29"/>
                <a:gd name="T30" fmla="*/ 12 w 43"/>
                <a:gd name="T31" fmla="*/ 25 h 29"/>
                <a:gd name="T32" fmla="*/ 4 w 43"/>
                <a:gd name="T33" fmla="*/ 20 h 29"/>
                <a:gd name="T34" fmla="*/ 1 w 43"/>
                <a:gd name="T35" fmla="*/ 17 h 29"/>
                <a:gd name="T36" fmla="*/ 3 w 43"/>
                <a:gd name="T37" fmla="*/ 14 h 29"/>
                <a:gd name="T38" fmla="*/ 4 w 43"/>
                <a:gd name="T39" fmla="*/ 12 h 29"/>
                <a:gd name="T40" fmla="*/ 5 w 43"/>
                <a:gd name="T41" fmla="*/ 14 h 29"/>
                <a:gd name="T42" fmla="*/ 5 w 43"/>
                <a:gd name="T43" fmla="*/ 14 h 29"/>
                <a:gd name="T44" fmla="*/ 5 w 43"/>
                <a:gd name="T45" fmla="*/ 14 h 29"/>
                <a:gd name="T46" fmla="*/ 7 w 43"/>
                <a:gd name="T47" fmla="*/ 15 h 29"/>
                <a:gd name="T48" fmla="*/ 11 w 43"/>
                <a:gd name="T49" fmla="*/ 19 h 29"/>
                <a:gd name="T50" fmla="*/ 18 w 43"/>
                <a:gd name="T51" fmla="*/ 23 h 29"/>
                <a:gd name="T52" fmla="*/ 24 w 43"/>
                <a:gd name="T53" fmla="*/ 23 h 29"/>
                <a:gd name="T54" fmla="*/ 28 w 43"/>
                <a:gd name="T55" fmla="*/ 21 h 29"/>
                <a:gd name="T56" fmla="*/ 34 w 43"/>
                <a:gd name="T57" fmla="*/ 16 h 29"/>
                <a:gd name="T58" fmla="*/ 37 w 43"/>
                <a:gd name="T59" fmla="*/ 11 h 29"/>
                <a:gd name="T60" fmla="*/ 37 w 43"/>
                <a:gd name="T61" fmla="*/ 6 h 29"/>
                <a:gd name="T62" fmla="*/ 37 w 43"/>
                <a:gd name="T63" fmla="*/ 3 h 29"/>
                <a:gd name="T64" fmla="*/ 42 w 43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29">
                  <a:moveTo>
                    <a:pt x="26" y="25"/>
                  </a:moveTo>
                  <a:lnTo>
                    <a:pt x="24" y="27"/>
                  </a:lnTo>
                  <a:lnTo>
                    <a:pt x="22" y="27"/>
                  </a:lnTo>
                  <a:lnTo>
                    <a:pt x="21" y="25"/>
                  </a:lnTo>
                  <a:lnTo>
                    <a:pt x="24" y="27"/>
                  </a:lnTo>
                  <a:lnTo>
                    <a:pt x="26" y="25"/>
                  </a:lnTo>
                  <a:close/>
                  <a:moveTo>
                    <a:pt x="5" y="17"/>
                  </a:moveTo>
                  <a:lnTo>
                    <a:pt x="8" y="19"/>
                  </a:lnTo>
                  <a:lnTo>
                    <a:pt x="9" y="21"/>
                  </a:lnTo>
                  <a:lnTo>
                    <a:pt x="12" y="23"/>
                  </a:lnTo>
                  <a:lnTo>
                    <a:pt x="16" y="24"/>
                  </a:lnTo>
                  <a:lnTo>
                    <a:pt x="12" y="23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5" y="17"/>
                  </a:lnTo>
                  <a:close/>
                  <a:moveTo>
                    <a:pt x="4" y="16"/>
                  </a:move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close/>
                  <a:moveTo>
                    <a:pt x="42" y="0"/>
                  </a:moveTo>
                  <a:lnTo>
                    <a:pt x="43" y="3"/>
                  </a:lnTo>
                  <a:lnTo>
                    <a:pt x="43" y="3"/>
                  </a:lnTo>
                  <a:lnTo>
                    <a:pt x="43" y="6"/>
                  </a:lnTo>
                  <a:lnTo>
                    <a:pt x="42" y="10"/>
                  </a:lnTo>
                  <a:lnTo>
                    <a:pt x="41" y="16"/>
                  </a:lnTo>
                  <a:lnTo>
                    <a:pt x="37" y="23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17" y="28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6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7" y="15"/>
                  </a:lnTo>
                  <a:lnTo>
                    <a:pt x="9" y="16"/>
                  </a:lnTo>
                  <a:lnTo>
                    <a:pt x="11" y="19"/>
                  </a:lnTo>
                  <a:lnTo>
                    <a:pt x="14" y="20"/>
                  </a:lnTo>
                  <a:lnTo>
                    <a:pt x="18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6" y="23"/>
                  </a:lnTo>
                  <a:lnTo>
                    <a:pt x="28" y="21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35" y="14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37" y="6"/>
                  </a:lnTo>
                  <a:lnTo>
                    <a:pt x="37" y="4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726"/>
            <p:cNvSpPr>
              <a:spLocks/>
            </p:cNvSpPr>
            <p:nvPr/>
          </p:nvSpPr>
          <p:spPr bwMode="auto">
            <a:xfrm>
              <a:off x="3725863" y="5962650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1 h 4"/>
                <a:gd name="T4" fmla="*/ 7 w 7"/>
                <a:gd name="T5" fmla="*/ 4 h 4"/>
                <a:gd name="T6" fmla="*/ 0 w 7"/>
                <a:gd name="T7" fmla="*/ 2 h 4"/>
                <a:gd name="T8" fmla="*/ 0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7" y="1"/>
                  </a:lnTo>
                  <a:lnTo>
                    <a:pt x="7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27"/>
            <p:cNvSpPr>
              <a:spLocks/>
            </p:cNvSpPr>
            <p:nvPr/>
          </p:nvSpPr>
          <p:spPr bwMode="auto">
            <a:xfrm>
              <a:off x="3722688" y="5957888"/>
              <a:ext cx="19050" cy="12700"/>
            </a:xfrm>
            <a:custGeom>
              <a:avLst/>
              <a:gdLst>
                <a:gd name="T0" fmla="*/ 1 w 12"/>
                <a:gd name="T1" fmla="*/ 0 h 8"/>
                <a:gd name="T2" fmla="*/ 12 w 12"/>
                <a:gd name="T3" fmla="*/ 3 h 8"/>
                <a:gd name="T4" fmla="*/ 10 w 12"/>
                <a:gd name="T5" fmla="*/ 8 h 8"/>
                <a:gd name="T6" fmla="*/ 1 w 12"/>
                <a:gd name="T7" fmla="*/ 7 h 8"/>
                <a:gd name="T8" fmla="*/ 0 w 12"/>
                <a:gd name="T9" fmla="*/ 7 h 8"/>
                <a:gd name="T10" fmla="*/ 1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" y="0"/>
                  </a:moveTo>
                  <a:lnTo>
                    <a:pt x="12" y="3"/>
                  </a:lnTo>
                  <a:lnTo>
                    <a:pt x="10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728"/>
            <p:cNvSpPr>
              <a:spLocks/>
            </p:cNvSpPr>
            <p:nvPr/>
          </p:nvSpPr>
          <p:spPr bwMode="auto">
            <a:xfrm>
              <a:off x="3670300" y="5981700"/>
              <a:ext cx="7938" cy="9525"/>
            </a:xfrm>
            <a:custGeom>
              <a:avLst/>
              <a:gdLst>
                <a:gd name="T0" fmla="*/ 1 w 5"/>
                <a:gd name="T1" fmla="*/ 0 h 6"/>
                <a:gd name="T2" fmla="*/ 5 w 5"/>
                <a:gd name="T3" fmla="*/ 0 h 6"/>
                <a:gd name="T4" fmla="*/ 3 w 5"/>
                <a:gd name="T5" fmla="*/ 6 h 6"/>
                <a:gd name="T6" fmla="*/ 0 w 5"/>
                <a:gd name="T7" fmla="*/ 5 h 6"/>
                <a:gd name="T8" fmla="*/ 1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5" y="0"/>
                  </a:lnTo>
                  <a:lnTo>
                    <a:pt x="3" y="6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729"/>
            <p:cNvSpPr>
              <a:spLocks/>
            </p:cNvSpPr>
            <p:nvPr/>
          </p:nvSpPr>
          <p:spPr bwMode="auto">
            <a:xfrm>
              <a:off x="3665538" y="5976938"/>
              <a:ext cx="15875" cy="19050"/>
            </a:xfrm>
            <a:custGeom>
              <a:avLst/>
              <a:gdLst>
                <a:gd name="T0" fmla="*/ 4 w 10"/>
                <a:gd name="T1" fmla="*/ 0 h 12"/>
                <a:gd name="T2" fmla="*/ 10 w 10"/>
                <a:gd name="T3" fmla="*/ 3 h 12"/>
                <a:gd name="T4" fmla="*/ 7 w 10"/>
                <a:gd name="T5" fmla="*/ 12 h 12"/>
                <a:gd name="T6" fmla="*/ 6 w 10"/>
                <a:gd name="T7" fmla="*/ 10 h 12"/>
                <a:gd name="T8" fmla="*/ 2 w 10"/>
                <a:gd name="T9" fmla="*/ 9 h 12"/>
                <a:gd name="T10" fmla="*/ 0 w 10"/>
                <a:gd name="T11" fmla="*/ 9 h 12"/>
                <a:gd name="T12" fmla="*/ 4 w 1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10" y="3"/>
                  </a:lnTo>
                  <a:lnTo>
                    <a:pt x="7" y="12"/>
                  </a:lnTo>
                  <a:lnTo>
                    <a:pt x="6" y="10"/>
                  </a:lnTo>
                  <a:lnTo>
                    <a:pt x="2" y="9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730"/>
            <p:cNvSpPr>
              <a:spLocks/>
            </p:cNvSpPr>
            <p:nvPr/>
          </p:nvSpPr>
          <p:spPr bwMode="auto">
            <a:xfrm>
              <a:off x="3671888" y="5867400"/>
              <a:ext cx="26988" cy="47625"/>
            </a:xfrm>
            <a:custGeom>
              <a:avLst/>
              <a:gdLst>
                <a:gd name="T0" fmla="*/ 12 w 17"/>
                <a:gd name="T1" fmla="*/ 0 h 30"/>
                <a:gd name="T2" fmla="*/ 15 w 17"/>
                <a:gd name="T3" fmla="*/ 0 h 30"/>
                <a:gd name="T4" fmla="*/ 17 w 17"/>
                <a:gd name="T5" fmla="*/ 1 h 30"/>
                <a:gd name="T6" fmla="*/ 17 w 17"/>
                <a:gd name="T7" fmla="*/ 1 h 30"/>
                <a:gd name="T8" fmla="*/ 16 w 17"/>
                <a:gd name="T9" fmla="*/ 3 h 30"/>
                <a:gd name="T10" fmla="*/ 16 w 17"/>
                <a:gd name="T11" fmla="*/ 3 h 30"/>
                <a:gd name="T12" fmla="*/ 15 w 17"/>
                <a:gd name="T13" fmla="*/ 2 h 30"/>
                <a:gd name="T14" fmla="*/ 13 w 17"/>
                <a:gd name="T15" fmla="*/ 2 h 30"/>
                <a:gd name="T16" fmla="*/ 12 w 17"/>
                <a:gd name="T17" fmla="*/ 2 h 30"/>
                <a:gd name="T18" fmla="*/ 10 w 17"/>
                <a:gd name="T19" fmla="*/ 2 h 30"/>
                <a:gd name="T20" fmla="*/ 7 w 17"/>
                <a:gd name="T21" fmla="*/ 3 h 30"/>
                <a:gd name="T22" fmla="*/ 4 w 17"/>
                <a:gd name="T23" fmla="*/ 6 h 30"/>
                <a:gd name="T24" fmla="*/ 4 w 17"/>
                <a:gd name="T25" fmla="*/ 7 h 30"/>
                <a:gd name="T26" fmla="*/ 3 w 17"/>
                <a:gd name="T27" fmla="*/ 9 h 30"/>
                <a:gd name="T28" fmla="*/ 4 w 17"/>
                <a:gd name="T29" fmla="*/ 11 h 30"/>
                <a:gd name="T30" fmla="*/ 6 w 17"/>
                <a:gd name="T31" fmla="*/ 14 h 30"/>
                <a:gd name="T32" fmla="*/ 8 w 17"/>
                <a:gd name="T33" fmla="*/ 18 h 30"/>
                <a:gd name="T34" fmla="*/ 11 w 17"/>
                <a:gd name="T35" fmla="*/ 21 h 30"/>
                <a:gd name="T36" fmla="*/ 13 w 17"/>
                <a:gd name="T37" fmla="*/ 23 h 30"/>
                <a:gd name="T38" fmla="*/ 16 w 17"/>
                <a:gd name="T39" fmla="*/ 26 h 30"/>
                <a:gd name="T40" fmla="*/ 17 w 17"/>
                <a:gd name="T41" fmla="*/ 27 h 30"/>
                <a:gd name="T42" fmla="*/ 17 w 17"/>
                <a:gd name="T43" fmla="*/ 27 h 30"/>
                <a:gd name="T44" fmla="*/ 17 w 17"/>
                <a:gd name="T45" fmla="*/ 27 h 30"/>
                <a:gd name="T46" fmla="*/ 16 w 17"/>
                <a:gd name="T47" fmla="*/ 30 h 30"/>
                <a:gd name="T48" fmla="*/ 15 w 17"/>
                <a:gd name="T49" fmla="*/ 30 h 30"/>
                <a:gd name="T50" fmla="*/ 13 w 17"/>
                <a:gd name="T51" fmla="*/ 28 h 30"/>
                <a:gd name="T52" fmla="*/ 11 w 17"/>
                <a:gd name="T53" fmla="*/ 26 h 30"/>
                <a:gd name="T54" fmla="*/ 8 w 17"/>
                <a:gd name="T55" fmla="*/ 23 h 30"/>
                <a:gd name="T56" fmla="*/ 6 w 17"/>
                <a:gd name="T57" fmla="*/ 19 h 30"/>
                <a:gd name="T58" fmla="*/ 3 w 17"/>
                <a:gd name="T59" fmla="*/ 17 h 30"/>
                <a:gd name="T60" fmla="*/ 2 w 17"/>
                <a:gd name="T61" fmla="*/ 13 h 30"/>
                <a:gd name="T62" fmla="*/ 0 w 17"/>
                <a:gd name="T63" fmla="*/ 9 h 30"/>
                <a:gd name="T64" fmla="*/ 0 w 17"/>
                <a:gd name="T65" fmla="*/ 6 h 30"/>
                <a:gd name="T66" fmla="*/ 3 w 17"/>
                <a:gd name="T67" fmla="*/ 3 h 30"/>
                <a:gd name="T68" fmla="*/ 6 w 17"/>
                <a:gd name="T69" fmla="*/ 1 h 30"/>
                <a:gd name="T70" fmla="*/ 10 w 17"/>
                <a:gd name="T71" fmla="*/ 0 h 30"/>
                <a:gd name="T72" fmla="*/ 12 w 17"/>
                <a:gd name="T7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" h="30">
                  <a:moveTo>
                    <a:pt x="12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4" y="6"/>
                  </a:lnTo>
                  <a:lnTo>
                    <a:pt x="4" y="7"/>
                  </a:lnTo>
                  <a:lnTo>
                    <a:pt x="3" y="9"/>
                  </a:lnTo>
                  <a:lnTo>
                    <a:pt x="4" y="11"/>
                  </a:lnTo>
                  <a:lnTo>
                    <a:pt x="6" y="14"/>
                  </a:lnTo>
                  <a:lnTo>
                    <a:pt x="8" y="18"/>
                  </a:lnTo>
                  <a:lnTo>
                    <a:pt x="11" y="21"/>
                  </a:lnTo>
                  <a:lnTo>
                    <a:pt x="13" y="23"/>
                  </a:lnTo>
                  <a:lnTo>
                    <a:pt x="16" y="26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6" y="30"/>
                  </a:lnTo>
                  <a:lnTo>
                    <a:pt x="15" y="30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8" y="23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731"/>
            <p:cNvSpPr>
              <a:spLocks noEditPoints="1"/>
            </p:cNvSpPr>
            <p:nvPr/>
          </p:nvSpPr>
          <p:spPr bwMode="auto">
            <a:xfrm>
              <a:off x="3670300" y="5862638"/>
              <a:ext cx="33338" cy="58738"/>
            </a:xfrm>
            <a:custGeom>
              <a:avLst/>
              <a:gdLst>
                <a:gd name="T0" fmla="*/ 12 w 21"/>
                <a:gd name="T1" fmla="*/ 26 h 37"/>
                <a:gd name="T2" fmla="*/ 11 w 21"/>
                <a:gd name="T3" fmla="*/ 25 h 37"/>
                <a:gd name="T4" fmla="*/ 8 w 21"/>
                <a:gd name="T5" fmla="*/ 22 h 37"/>
                <a:gd name="T6" fmla="*/ 5 w 21"/>
                <a:gd name="T7" fmla="*/ 20 h 37"/>
                <a:gd name="T8" fmla="*/ 4 w 21"/>
                <a:gd name="T9" fmla="*/ 8 h 37"/>
                <a:gd name="T10" fmla="*/ 3 w 21"/>
                <a:gd name="T11" fmla="*/ 12 h 37"/>
                <a:gd name="T12" fmla="*/ 3 w 21"/>
                <a:gd name="T13" fmla="*/ 9 h 37"/>
                <a:gd name="T14" fmla="*/ 8 w 21"/>
                <a:gd name="T15" fmla="*/ 5 h 37"/>
                <a:gd name="T16" fmla="*/ 5 w 21"/>
                <a:gd name="T17" fmla="*/ 6 h 37"/>
                <a:gd name="T18" fmla="*/ 11 w 21"/>
                <a:gd name="T19" fmla="*/ 4 h 37"/>
                <a:gd name="T20" fmla="*/ 9 w 21"/>
                <a:gd name="T21" fmla="*/ 5 h 37"/>
                <a:gd name="T22" fmla="*/ 13 w 21"/>
                <a:gd name="T23" fmla="*/ 4 h 37"/>
                <a:gd name="T24" fmla="*/ 13 w 21"/>
                <a:gd name="T25" fmla="*/ 4 h 37"/>
                <a:gd name="T26" fmla="*/ 13 w 21"/>
                <a:gd name="T27" fmla="*/ 0 h 37"/>
                <a:gd name="T28" fmla="*/ 16 w 21"/>
                <a:gd name="T29" fmla="*/ 1 h 37"/>
                <a:gd name="T30" fmla="*/ 20 w 21"/>
                <a:gd name="T31" fmla="*/ 3 h 37"/>
                <a:gd name="T32" fmla="*/ 21 w 21"/>
                <a:gd name="T33" fmla="*/ 4 h 37"/>
                <a:gd name="T34" fmla="*/ 17 w 21"/>
                <a:gd name="T35" fmla="*/ 8 h 37"/>
                <a:gd name="T36" fmla="*/ 16 w 21"/>
                <a:gd name="T37" fmla="*/ 8 h 37"/>
                <a:gd name="T38" fmla="*/ 16 w 21"/>
                <a:gd name="T39" fmla="*/ 8 h 37"/>
                <a:gd name="T40" fmla="*/ 13 w 21"/>
                <a:gd name="T41" fmla="*/ 6 h 37"/>
                <a:gd name="T42" fmla="*/ 9 w 21"/>
                <a:gd name="T43" fmla="*/ 8 h 37"/>
                <a:gd name="T44" fmla="*/ 7 w 21"/>
                <a:gd name="T45" fmla="*/ 10 h 37"/>
                <a:gd name="T46" fmla="*/ 7 w 21"/>
                <a:gd name="T47" fmla="*/ 12 h 37"/>
                <a:gd name="T48" fmla="*/ 8 w 21"/>
                <a:gd name="T49" fmla="*/ 17 h 37"/>
                <a:gd name="T50" fmla="*/ 13 w 21"/>
                <a:gd name="T51" fmla="*/ 22 h 37"/>
                <a:gd name="T52" fmla="*/ 17 w 21"/>
                <a:gd name="T53" fmla="*/ 26 h 37"/>
                <a:gd name="T54" fmla="*/ 20 w 21"/>
                <a:gd name="T55" fmla="*/ 29 h 37"/>
                <a:gd name="T56" fmla="*/ 21 w 21"/>
                <a:gd name="T57" fmla="*/ 30 h 37"/>
                <a:gd name="T58" fmla="*/ 16 w 21"/>
                <a:gd name="T59" fmla="*/ 34 h 37"/>
                <a:gd name="T60" fmla="*/ 13 w 21"/>
                <a:gd name="T61" fmla="*/ 31 h 37"/>
                <a:gd name="T62" fmla="*/ 8 w 21"/>
                <a:gd name="T63" fmla="*/ 27 h 37"/>
                <a:gd name="T64" fmla="*/ 3 w 21"/>
                <a:gd name="T65" fmla="*/ 20 h 37"/>
                <a:gd name="T66" fmla="*/ 0 w 21"/>
                <a:gd name="T67" fmla="*/ 12 h 37"/>
                <a:gd name="T68" fmla="*/ 0 w 21"/>
                <a:gd name="T69" fmla="*/ 9 h 37"/>
                <a:gd name="T70" fmla="*/ 7 w 21"/>
                <a:gd name="T71" fmla="*/ 3 h 37"/>
                <a:gd name="T72" fmla="*/ 13 w 21"/>
                <a:gd name="T7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7">
                  <a:moveTo>
                    <a:pt x="11" y="25"/>
                  </a:moveTo>
                  <a:lnTo>
                    <a:pt x="12" y="26"/>
                  </a:lnTo>
                  <a:lnTo>
                    <a:pt x="12" y="26"/>
                  </a:lnTo>
                  <a:lnTo>
                    <a:pt x="11" y="25"/>
                  </a:lnTo>
                  <a:close/>
                  <a:moveTo>
                    <a:pt x="5" y="20"/>
                  </a:moveTo>
                  <a:lnTo>
                    <a:pt x="8" y="22"/>
                  </a:lnTo>
                  <a:lnTo>
                    <a:pt x="11" y="25"/>
                  </a:lnTo>
                  <a:lnTo>
                    <a:pt x="5" y="20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9"/>
                  </a:lnTo>
                  <a:lnTo>
                    <a:pt x="4" y="8"/>
                  </a:lnTo>
                  <a:close/>
                  <a:moveTo>
                    <a:pt x="8" y="5"/>
                  </a:moveTo>
                  <a:lnTo>
                    <a:pt x="8" y="5"/>
                  </a:lnTo>
                  <a:lnTo>
                    <a:pt x="5" y="6"/>
                  </a:lnTo>
                  <a:lnTo>
                    <a:pt x="8" y="5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11" y="4"/>
                  </a:lnTo>
                  <a:close/>
                  <a:moveTo>
                    <a:pt x="13" y="4"/>
                  </a:move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2" y="6"/>
                  </a:lnTo>
                  <a:lnTo>
                    <a:pt x="9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7"/>
                  </a:lnTo>
                  <a:lnTo>
                    <a:pt x="11" y="20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1" y="30"/>
                  </a:lnTo>
                  <a:lnTo>
                    <a:pt x="16" y="37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3" y="31"/>
                  </a:lnTo>
                  <a:lnTo>
                    <a:pt x="11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3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32"/>
            <p:cNvSpPr>
              <a:spLocks/>
            </p:cNvSpPr>
            <p:nvPr/>
          </p:nvSpPr>
          <p:spPr bwMode="auto">
            <a:xfrm>
              <a:off x="3692525" y="5875338"/>
              <a:ext cx="30163" cy="33338"/>
            </a:xfrm>
            <a:custGeom>
              <a:avLst/>
              <a:gdLst>
                <a:gd name="T0" fmla="*/ 7 w 19"/>
                <a:gd name="T1" fmla="*/ 0 h 21"/>
                <a:gd name="T2" fmla="*/ 11 w 19"/>
                <a:gd name="T3" fmla="*/ 1 h 21"/>
                <a:gd name="T4" fmla="*/ 15 w 19"/>
                <a:gd name="T5" fmla="*/ 2 h 21"/>
                <a:gd name="T6" fmla="*/ 16 w 19"/>
                <a:gd name="T7" fmla="*/ 4 h 21"/>
                <a:gd name="T8" fmla="*/ 18 w 19"/>
                <a:gd name="T9" fmla="*/ 5 h 21"/>
                <a:gd name="T10" fmla="*/ 19 w 19"/>
                <a:gd name="T11" fmla="*/ 8 h 21"/>
                <a:gd name="T12" fmla="*/ 16 w 19"/>
                <a:gd name="T13" fmla="*/ 8 h 21"/>
                <a:gd name="T14" fmla="*/ 15 w 19"/>
                <a:gd name="T15" fmla="*/ 6 h 21"/>
                <a:gd name="T16" fmla="*/ 14 w 19"/>
                <a:gd name="T17" fmla="*/ 5 h 21"/>
                <a:gd name="T18" fmla="*/ 11 w 19"/>
                <a:gd name="T19" fmla="*/ 4 h 21"/>
                <a:gd name="T20" fmla="*/ 7 w 19"/>
                <a:gd name="T21" fmla="*/ 2 h 21"/>
                <a:gd name="T22" fmla="*/ 4 w 19"/>
                <a:gd name="T23" fmla="*/ 4 h 21"/>
                <a:gd name="T24" fmla="*/ 4 w 19"/>
                <a:gd name="T25" fmla="*/ 4 h 21"/>
                <a:gd name="T26" fmla="*/ 3 w 19"/>
                <a:gd name="T27" fmla="*/ 5 h 21"/>
                <a:gd name="T28" fmla="*/ 4 w 19"/>
                <a:gd name="T29" fmla="*/ 8 h 21"/>
                <a:gd name="T30" fmla="*/ 4 w 19"/>
                <a:gd name="T31" fmla="*/ 12 h 21"/>
                <a:gd name="T32" fmla="*/ 6 w 19"/>
                <a:gd name="T33" fmla="*/ 14 h 21"/>
                <a:gd name="T34" fmla="*/ 7 w 19"/>
                <a:gd name="T35" fmla="*/ 17 h 21"/>
                <a:gd name="T36" fmla="*/ 8 w 19"/>
                <a:gd name="T37" fmla="*/ 18 h 21"/>
                <a:gd name="T38" fmla="*/ 8 w 19"/>
                <a:gd name="T39" fmla="*/ 19 h 21"/>
                <a:gd name="T40" fmla="*/ 6 w 19"/>
                <a:gd name="T41" fmla="*/ 21 h 21"/>
                <a:gd name="T42" fmla="*/ 6 w 19"/>
                <a:gd name="T43" fmla="*/ 19 h 21"/>
                <a:gd name="T44" fmla="*/ 4 w 19"/>
                <a:gd name="T45" fmla="*/ 18 h 21"/>
                <a:gd name="T46" fmla="*/ 3 w 19"/>
                <a:gd name="T47" fmla="*/ 16 h 21"/>
                <a:gd name="T48" fmla="*/ 2 w 19"/>
                <a:gd name="T49" fmla="*/ 12 h 21"/>
                <a:gd name="T50" fmla="*/ 0 w 19"/>
                <a:gd name="T51" fmla="*/ 9 h 21"/>
                <a:gd name="T52" fmla="*/ 0 w 19"/>
                <a:gd name="T53" fmla="*/ 5 h 21"/>
                <a:gd name="T54" fmla="*/ 0 w 19"/>
                <a:gd name="T55" fmla="*/ 4 h 21"/>
                <a:gd name="T56" fmla="*/ 2 w 19"/>
                <a:gd name="T57" fmla="*/ 2 h 21"/>
                <a:gd name="T58" fmla="*/ 3 w 19"/>
                <a:gd name="T59" fmla="*/ 1 h 21"/>
                <a:gd name="T60" fmla="*/ 7 w 19"/>
                <a:gd name="T6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" h="21">
                  <a:moveTo>
                    <a:pt x="7" y="0"/>
                  </a:moveTo>
                  <a:lnTo>
                    <a:pt x="11" y="1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19" y="8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7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4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7" y="17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4" y="18"/>
                  </a:lnTo>
                  <a:lnTo>
                    <a:pt x="3" y="16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33"/>
            <p:cNvSpPr>
              <a:spLocks noEditPoints="1"/>
            </p:cNvSpPr>
            <p:nvPr/>
          </p:nvSpPr>
          <p:spPr bwMode="auto">
            <a:xfrm>
              <a:off x="3690938" y="5872163"/>
              <a:ext cx="33338" cy="39688"/>
            </a:xfrm>
            <a:custGeom>
              <a:avLst/>
              <a:gdLst>
                <a:gd name="T0" fmla="*/ 8 w 21"/>
                <a:gd name="T1" fmla="*/ 20 h 25"/>
                <a:gd name="T2" fmla="*/ 8 w 21"/>
                <a:gd name="T3" fmla="*/ 20 h 25"/>
                <a:gd name="T4" fmla="*/ 7 w 21"/>
                <a:gd name="T5" fmla="*/ 18 h 25"/>
                <a:gd name="T6" fmla="*/ 7 w 21"/>
                <a:gd name="T7" fmla="*/ 18 h 25"/>
                <a:gd name="T8" fmla="*/ 3 w 21"/>
                <a:gd name="T9" fmla="*/ 7 h 25"/>
                <a:gd name="T10" fmla="*/ 3 w 21"/>
                <a:gd name="T11" fmla="*/ 7 h 25"/>
                <a:gd name="T12" fmla="*/ 3 w 21"/>
                <a:gd name="T13" fmla="*/ 7 h 25"/>
                <a:gd name="T14" fmla="*/ 3 w 21"/>
                <a:gd name="T15" fmla="*/ 7 h 25"/>
                <a:gd name="T16" fmla="*/ 13 w 21"/>
                <a:gd name="T17" fmla="*/ 4 h 25"/>
                <a:gd name="T18" fmla="*/ 17 w 21"/>
                <a:gd name="T19" fmla="*/ 7 h 25"/>
                <a:gd name="T20" fmla="*/ 13 w 21"/>
                <a:gd name="T21" fmla="*/ 4 h 25"/>
                <a:gd name="T22" fmla="*/ 4 w 21"/>
                <a:gd name="T23" fmla="*/ 6 h 25"/>
                <a:gd name="T24" fmla="*/ 4 w 21"/>
                <a:gd name="T25" fmla="*/ 6 h 25"/>
                <a:gd name="T26" fmla="*/ 8 w 21"/>
                <a:gd name="T27" fmla="*/ 0 h 25"/>
                <a:gd name="T28" fmla="*/ 17 w 21"/>
                <a:gd name="T29" fmla="*/ 3 h 25"/>
                <a:gd name="T30" fmla="*/ 21 w 21"/>
                <a:gd name="T31" fmla="*/ 6 h 25"/>
                <a:gd name="T32" fmla="*/ 21 w 21"/>
                <a:gd name="T33" fmla="*/ 11 h 25"/>
                <a:gd name="T34" fmla="*/ 15 w 21"/>
                <a:gd name="T35" fmla="*/ 10 h 25"/>
                <a:gd name="T36" fmla="*/ 13 w 21"/>
                <a:gd name="T37" fmla="*/ 8 h 25"/>
                <a:gd name="T38" fmla="*/ 9 w 21"/>
                <a:gd name="T39" fmla="*/ 7 h 25"/>
                <a:gd name="T40" fmla="*/ 7 w 21"/>
                <a:gd name="T41" fmla="*/ 7 h 25"/>
                <a:gd name="T42" fmla="*/ 7 w 21"/>
                <a:gd name="T43" fmla="*/ 7 h 25"/>
                <a:gd name="T44" fmla="*/ 7 w 21"/>
                <a:gd name="T45" fmla="*/ 10 h 25"/>
                <a:gd name="T46" fmla="*/ 8 w 21"/>
                <a:gd name="T47" fmla="*/ 15 h 25"/>
                <a:gd name="T48" fmla="*/ 11 w 21"/>
                <a:gd name="T49" fmla="*/ 19 h 25"/>
                <a:gd name="T50" fmla="*/ 12 w 21"/>
                <a:gd name="T51" fmla="*/ 20 h 25"/>
                <a:gd name="T52" fmla="*/ 5 w 21"/>
                <a:gd name="T53" fmla="*/ 25 h 25"/>
                <a:gd name="T54" fmla="*/ 5 w 21"/>
                <a:gd name="T55" fmla="*/ 23 h 25"/>
                <a:gd name="T56" fmla="*/ 4 w 21"/>
                <a:gd name="T57" fmla="*/ 20 h 25"/>
                <a:gd name="T58" fmla="*/ 1 w 21"/>
                <a:gd name="T59" fmla="*/ 12 h 25"/>
                <a:gd name="T60" fmla="*/ 0 w 21"/>
                <a:gd name="T61" fmla="*/ 7 h 25"/>
                <a:gd name="T62" fmla="*/ 1 w 21"/>
                <a:gd name="T63" fmla="*/ 3 h 25"/>
                <a:gd name="T64" fmla="*/ 7 w 21"/>
                <a:gd name="T6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5">
                  <a:moveTo>
                    <a:pt x="8" y="20"/>
                  </a:move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close/>
                  <a:moveTo>
                    <a:pt x="7" y="18"/>
                  </a:move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3" y="7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close/>
                  <a:moveTo>
                    <a:pt x="13" y="4"/>
                  </a:moveTo>
                  <a:lnTo>
                    <a:pt x="15" y="6"/>
                  </a:lnTo>
                  <a:lnTo>
                    <a:pt x="17" y="7"/>
                  </a:lnTo>
                  <a:lnTo>
                    <a:pt x="15" y="6"/>
                  </a:lnTo>
                  <a:lnTo>
                    <a:pt x="13" y="4"/>
                  </a:lnTo>
                  <a:close/>
                  <a:moveTo>
                    <a:pt x="4" y="4"/>
                  </a:moveTo>
                  <a:lnTo>
                    <a:pt x="4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close/>
                  <a:moveTo>
                    <a:pt x="8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10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21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4" y="20"/>
                  </a:lnTo>
                  <a:lnTo>
                    <a:pt x="3" y="18"/>
                  </a:lnTo>
                  <a:lnTo>
                    <a:pt x="1" y="12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734"/>
            <p:cNvSpPr>
              <a:spLocks/>
            </p:cNvSpPr>
            <p:nvPr/>
          </p:nvSpPr>
          <p:spPr bwMode="auto">
            <a:xfrm>
              <a:off x="3743325" y="6043613"/>
              <a:ext cx="9525" cy="14288"/>
            </a:xfrm>
            <a:custGeom>
              <a:avLst/>
              <a:gdLst>
                <a:gd name="T0" fmla="*/ 3 w 6"/>
                <a:gd name="T1" fmla="*/ 0 h 9"/>
                <a:gd name="T2" fmla="*/ 6 w 6"/>
                <a:gd name="T3" fmla="*/ 6 h 9"/>
                <a:gd name="T4" fmla="*/ 4 w 6"/>
                <a:gd name="T5" fmla="*/ 9 h 9"/>
                <a:gd name="T6" fmla="*/ 0 w 6"/>
                <a:gd name="T7" fmla="*/ 1 h 9"/>
                <a:gd name="T8" fmla="*/ 3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6"/>
                  </a:lnTo>
                  <a:lnTo>
                    <a:pt x="4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735"/>
            <p:cNvSpPr>
              <a:spLocks/>
            </p:cNvSpPr>
            <p:nvPr/>
          </p:nvSpPr>
          <p:spPr bwMode="auto">
            <a:xfrm>
              <a:off x="3738563" y="6038850"/>
              <a:ext cx="19050" cy="20638"/>
            </a:xfrm>
            <a:custGeom>
              <a:avLst/>
              <a:gdLst>
                <a:gd name="T0" fmla="*/ 6 w 12"/>
                <a:gd name="T1" fmla="*/ 0 h 13"/>
                <a:gd name="T2" fmla="*/ 12 w 12"/>
                <a:gd name="T3" fmla="*/ 11 h 13"/>
                <a:gd name="T4" fmla="*/ 7 w 12"/>
                <a:gd name="T5" fmla="*/ 13 h 13"/>
                <a:gd name="T6" fmla="*/ 2 w 12"/>
                <a:gd name="T7" fmla="*/ 5 h 13"/>
                <a:gd name="T8" fmla="*/ 0 w 12"/>
                <a:gd name="T9" fmla="*/ 4 h 13"/>
                <a:gd name="T10" fmla="*/ 6 w 12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lnTo>
                    <a:pt x="12" y="11"/>
                  </a:lnTo>
                  <a:lnTo>
                    <a:pt x="7" y="13"/>
                  </a:lnTo>
                  <a:lnTo>
                    <a:pt x="2" y="5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736"/>
            <p:cNvSpPr>
              <a:spLocks/>
            </p:cNvSpPr>
            <p:nvPr/>
          </p:nvSpPr>
          <p:spPr bwMode="auto">
            <a:xfrm>
              <a:off x="3735388" y="6049963"/>
              <a:ext cx="36513" cy="26988"/>
            </a:xfrm>
            <a:custGeom>
              <a:avLst/>
              <a:gdLst>
                <a:gd name="T0" fmla="*/ 23 w 23"/>
                <a:gd name="T1" fmla="*/ 0 h 17"/>
                <a:gd name="T2" fmla="*/ 23 w 23"/>
                <a:gd name="T3" fmla="*/ 0 h 17"/>
                <a:gd name="T4" fmla="*/ 23 w 23"/>
                <a:gd name="T5" fmla="*/ 1 h 17"/>
                <a:gd name="T6" fmla="*/ 23 w 23"/>
                <a:gd name="T7" fmla="*/ 4 h 17"/>
                <a:gd name="T8" fmla="*/ 23 w 23"/>
                <a:gd name="T9" fmla="*/ 5 h 17"/>
                <a:gd name="T10" fmla="*/ 23 w 23"/>
                <a:gd name="T11" fmla="*/ 6 h 17"/>
                <a:gd name="T12" fmla="*/ 22 w 23"/>
                <a:gd name="T13" fmla="*/ 9 h 17"/>
                <a:gd name="T14" fmla="*/ 21 w 23"/>
                <a:gd name="T15" fmla="*/ 9 h 17"/>
                <a:gd name="T16" fmla="*/ 19 w 23"/>
                <a:gd name="T17" fmla="*/ 10 h 17"/>
                <a:gd name="T18" fmla="*/ 15 w 23"/>
                <a:gd name="T19" fmla="*/ 9 h 17"/>
                <a:gd name="T20" fmla="*/ 11 w 23"/>
                <a:gd name="T21" fmla="*/ 8 h 17"/>
                <a:gd name="T22" fmla="*/ 11 w 23"/>
                <a:gd name="T23" fmla="*/ 9 h 17"/>
                <a:gd name="T24" fmla="*/ 11 w 23"/>
                <a:gd name="T25" fmla="*/ 10 h 17"/>
                <a:gd name="T26" fmla="*/ 11 w 23"/>
                <a:gd name="T27" fmla="*/ 12 h 17"/>
                <a:gd name="T28" fmla="*/ 10 w 23"/>
                <a:gd name="T29" fmla="*/ 14 h 17"/>
                <a:gd name="T30" fmla="*/ 9 w 23"/>
                <a:gd name="T31" fmla="*/ 15 h 17"/>
                <a:gd name="T32" fmla="*/ 6 w 23"/>
                <a:gd name="T33" fmla="*/ 17 h 17"/>
                <a:gd name="T34" fmla="*/ 6 w 23"/>
                <a:gd name="T35" fmla="*/ 17 h 17"/>
                <a:gd name="T36" fmla="*/ 4 w 23"/>
                <a:gd name="T37" fmla="*/ 15 h 17"/>
                <a:gd name="T38" fmla="*/ 2 w 23"/>
                <a:gd name="T39" fmla="*/ 14 h 17"/>
                <a:gd name="T40" fmla="*/ 1 w 23"/>
                <a:gd name="T41" fmla="*/ 13 h 17"/>
                <a:gd name="T42" fmla="*/ 0 w 23"/>
                <a:gd name="T43" fmla="*/ 12 h 17"/>
                <a:gd name="T44" fmla="*/ 0 w 23"/>
                <a:gd name="T45" fmla="*/ 10 h 17"/>
                <a:gd name="T46" fmla="*/ 2 w 23"/>
                <a:gd name="T47" fmla="*/ 9 h 17"/>
                <a:gd name="T48" fmla="*/ 4 w 23"/>
                <a:gd name="T49" fmla="*/ 10 h 17"/>
                <a:gd name="T50" fmla="*/ 4 w 23"/>
                <a:gd name="T51" fmla="*/ 12 h 17"/>
                <a:gd name="T52" fmla="*/ 5 w 23"/>
                <a:gd name="T53" fmla="*/ 13 h 17"/>
                <a:gd name="T54" fmla="*/ 6 w 23"/>
                <a:gd name="T55" fmla="*/ 13 h 17"/>
                <a:gd name="T56" fmla="*/ 8 w 23"/>
                <a:gd name="T57" fmla="*/ 13 h 17"/>
                <a:gd name="T58" fmla="*/ 9 w 23"/>
                <a:gd name="T59" fmla="*/ 12 h 17"/>
                <a:gd name="T60" fmla="*/ 9 w 23"/>
                <a:gd name="T61" fmla="*/ 10 h 17"/>
                <a:gd name="T62" fmla="*/ 9 w 23"/>
                <a:gd name="T63" fmla="*/ 9 h 17"/>
                <a:gd name="T64" fmla="*/ 9 w 23"/>
                <a:gd name="T65" fmla="*/ 6 h 17"/>
                <a:gd name="T66" fmla="*/ 9 w 23"/>
                <a:gd name="T67" fmla="*/ 6 h 17"/>
                <a:gd name="T68" fmla="*/ 9 w 23"/>
                <a:gd name="T69" fmla="*/ 2 h 17"/>
                <a:gd name="T70" fmla="*/ 11 w 23"/>
                <a:gd name="T71" fmla="*/ 4 h 17"/>
                <a:gd name="T72" fmla="*/ 11 w 23"/>
                <a:gd name="T73" fmla="*/ 5 h 17"/>
                <a:gd name="T74" fmla="*/ 13 w 23"/>
                <a:gd name="T75" fmla="*/ 5 h 17"/>
                <a:gd name="T76" fmla="*/ 14 w 23"/>
                <a:gd name="T77" fmla="*/ 5 h 17"/>
                <a:gd name="T78" fmla="*/ 17 w 23"/>
                <a:gd name="T79" fmla="*/ 6 h 17"/>
                <a:gd name="T80" fmla="*/ 19 w 23"/>
                <a:gd name="T81" fmla="*/ 6 h 17"/>
                <a:gd name="T82" fmla="*/ 19 w 23"/>
                <a:gd name="T83" fmla="*/ 6 h 17"/>
                <a:gd name="T84" fmla="*/ 19 w 23"/>
                <a:gd name="T85" fmla="*/ 6 h 17"/>
                <a:gd name="T86" fmla="*/ 21 w 23"/>
                <a:gd name="T87" fmla="*/ 5 h 17"/>
                <a:gd name="T88" fmla="*/ 21 w 23"/>
                <a:gd name="T89" fmla="*/ 4 h 17"/>
                <a:gd name="T90" fmla="*/ 21 w 23"/>
                <a:gd name="T91" fmla="*/ 1 h 17"/>
                <a:gd name="T92" fmla="*/ 21 w 23"/>
                <a:gd name="T93" fmla="*/ 0 h 17"/>
                <a:gd name="T94" fmla="*/ 23 w 23"/>
                <a:gd name="T9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17">
                  <a:moveTo>
                    <a:pt x="23" y="0"/>
                  </a:moveTo>
                  <a:lnTo>
                    <a:pt x="23" y="0"/>
                  </a:lnTo>
                  <a:lnTo>
                    <a:pt x="23" y="1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19" y="10"/>
                  </a:lnTo>
                  <a:lnTo>
                    <a:pt x="15" y="9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9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5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2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37"/>
            <p:cNvSpPr>
              <a:spLocks noEditPoints="1"/>
            </p:cNvSpPr>
            <p:nvPr/>
          </p:nvSpPr>
          <p:spPr bwMode="auto">
            <a:xfrm>
              <a:off x="3730625" y="6046788"/>
              <a:ext cx="44450" cy="31750"/>
            </a:xfrm>
            <a:custGeom>
              <a:avLst/>
              <a:gdLst>
                <a:gd name="T0" fmla="*/ 5 w 28"/>
                <a:gd name="T1" fmla="*/ 14 h 20"/>
                <a:gd name="T2" fmla="*/ 7 w 28"/>
                <a:gd name="T3" fmla="*/ 16 h 20"/>
                <a:gd name="T4" fmla="*/ 5 w 28"/>
                <a:gd name="T5" fmla="*/ 14 h 20"/>
                <a:gd name="T6" fmla="*/ 22 w 28"/>
                <a:gd name="T7" fmla="*/ 10 h 20"/>
                <a:gd name="T8" fmla="*/ 22 w 28"/>
                <a:gd name="T9" fmla="*/ 10 h 20"/>
                <a:gd name="T10" fmla="*/ 24 w 28"/>
                <a:gd name="T11" fmla="*/ 10 h 20"/>
                <a:gd name="T12" fmla="*/ 24 w 28"/>
                <a:gd name="T13" fmla="*/ 10 h 20"/>
                <a:gd name="T14" fmla="*/ 16 w 28"/>
                <a:gd name="T15" fmla="*/ 8 h 20"/>
                <a:gd name="T16" fmla="*/ 16 w 28"/>
                <a:gd name="T17" fmla="*/ 8 h 20"/>
                <a:gd name="T18" fmla="*/ 16 w 28"/>
                <a:gd name="T19" fmla="*/ 8 h 20"/>
                <a:gd name="T20" fmla="*/ 13 w 28"/>
                <a:gd name="T21" fmla="*/ 8 h 20"/>
                <a:gd name="T22" fmla="*/ 13 w 28"/>
                <a:gd name="T23" fmla="*/ 8 h 20"/>
                <a:gd name="T24" fmla="*/ 13 w 28"/>
                <a:gd name="T25" fmla="*/ 8 h 20"/>
                <a:gd name="T26" fmla="*/ 25 w 28"/>
                <a:gd name="T27" fmla="*/ 6 h 20"/>
                <a:gd name="T28" fmla="*/ 25 w 28"/>
                <a:gd name="T29" fmla="*/ 7 h 20"/>
                <a:gd name="T30" fmla="*/ 28 w 28"/>
                <a:gd name="T31" fmla="*/ 0 h 20"/>
                <a:gd name="T32" fmla="*/ 28 w 28"/>
                <a:gd name="T33" fmla="*/ 2 h 20"/>
                <a:gd name="T34" fmla="*/ 28 w 28"/>
                <a:gd name="T35" fmla="*/ 6 h 20"/>
                <a:gd name="T36" fmla="*/ 28 w 28"/>
                <a:gd name="T37" fmla="*/ 10 h 20"/>
                <a:gd name="T38" fmla="*/ 24 w 28"/>
                <a:gd name="T39" fmla="*/ 14 h 20"/>
                <a:gd name="T40" fmla="*/ 18 w 28"/>
                <a:gd name="T41" fmla="*/ 12 h 20"/>
                <a:gd name="T42" fmla="*/ 16 w 28"/>
                <a:gd name="T43" fmla="*/ 15 h 20"/>
                <a:gd name="T44" fmla="*/ 13 w 28"/>
                <a:gd name="T45" fmla="*/ 19 h 20"/>
                <a:gd name="T46" fmla="*/ 9 w 28"/>
                <a:gd name="T47" fmla="*/ 20 h 20"/>
                <a:gd name="T48" fmla="*/ 9 w 28"/>
                <a:gd name="T49" fmla="*/ 20 h 20"/>
                <a:gd name="T50" fmla="*/ 5 w 28"/>
                <a:gd name="T51" fmla="*/ 17 h 20"/>
                <a:gd name="T52" fmla="*/ 3 w 28"/>
                <a:gd name="T53" fmla="*/ 15 h 20"/>
                <a:gd name="T54" fmla="*/ 1 w 28"/>
                <a:gd name="T55" fmla="*/ 14 h 20"/>
                <a:gd name="T56" fmla="*/ 1 w 28"/>
                <a:gd name="T57" fmla="*/ 12 h 20"/>
                <a:gd name="T58" fmla="*/ 3 w 28"/>
                <a:gd name="T59" fmla="*/ 11 h 20"/>
                <a:gd name="T60" fmla="*/ 5 w 28"/>
                <a:gd name="T61" fmla="*/ 10 h 20"/>
                <a:gd name="T62" fmla="*/ 7 w 28"/>
                <a:gd name="T63" fmla="*/ 11 h 20"/>
                <a:gd name="T64" fmla="*/ 7 w 28"/>
                <a:gd name="T65" fmla="*/ 11 h 20"/>
                <a:gd name="T66" fmla="*/ 7 w 28"/>
                <a:gd name="T67" fmla="*/ 11 h 20"/>
                <a:gd name="T68" fmla="*/ 8 w 28"/>
                <a:gd name="T69" fmla="*/ 12 h 20"/>
                <a:gd name="T70" fmla="*/ 9 w 28"/>
                <a:gd name="T71" fmla="*/ 14 h 20"/>
                <a:gd name="T72" fmla="*/ 9 w 28"/>
                <a:gd name="T73" fmla="*/ 14 h 20"/>
                <a:gd name="T74" fmla="*/ 11 w 28"/>
                <a:gd name="T75" fmla="*/ 12 h 20"/>
                <a:gd name="T76" fmla="*/ 11 w 28"/>
                <a:gd name="T77" fmla="*/ 11 h 20"/>
                <a:gd name="T78" fmla="*/ 11 w 28"/>
                <a:gd name="T79" fmla="*/ 8 h 20"/>
                <a:gd name="T80" fmla="*/ 9 w 28"/>
                <a:gd name="T81" fmla="*/ 2 h 20"/>
                <a:gd name="T82" fmla="*/ 14 w 28"/>
                <a:gd name="T83" fmla="*/ 4 h 20"/>
                <a:gd name="T84" fmla="*/ 14 w 28"/>
                <a:gd name="T85" fmla="*/ 4 h 20"/>
                <a:gd name="T86" fmla="*/ 14 w 28"/>
                <a:gd name="T87" fmla="*/ 4 h 20"/>
                <a:gd name="T88" fmla="*/ 16 w 28"/>
                <a:gd name="T89" fmla="*/ 6 h 20"/>
                <a:gd name="T90" fmla="*/ 20 w 28"/>
                <a:gd name="T91" fmla="*/ 7 h 20"/>
                <a:gd name="T92" fmla="*/ 21 w 28"/>
                <a:gd name="T93" fmla="*/ 7 h 20"/>
                <a:gd name="T94" fmla="*/ 22 w 28"/>
                <a:gd name="T95" fmla="*/ 6 h 20"/>
                <a:gd name="T96" fmla="*/ 22 w 28"/>
                <a:gd name="T97" fmla="*/ 3 h 20"/>
                <a:gd name="T98" fmla="*/ 21 w 28"/>
                <a:gd name="T9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" h="20">
                  <a:moveTo>
                    <a:pt x="5" y="14"/>
                  </a:moveTo>
                  <a:lnTo>
                    <a:pt x="5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5" y="14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24" y="10"/>
                  </a:move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close/>
                  <a:moveTo>
                    <a:pt x="13" y="7"/>
                  </a:move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3" y="7"/>
                  </a:lnTo>
                  <a:close/>
                  <a:moveTo>
                    <a:pt x="25" y="6"/>
                  </a:moveTo>
                  <a:lnTo>
                    <a:pt x="25" y="6"/>
                  </a:lnTo>
                  <a:lnTo>
                    <a:pt x="25" y="7"/>
                  </a:lnTo>
                  <a:lnTo>
                    <a:pt x="25" y="6"/>
                  </a:lnTo>
                  <a:close/>
                  <a:moveTo>
                    <a:pt x="28" y="0"/>
                  </a:moveTo>
                  <a:lnTo>
                    <a:pt x="28" y="2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28" y="6"/>
                  </a:lnTo>
                  <a:lnTo>
                    <a:pt x="28" y="7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4" y="14"/>
                  </a:lnTo>
                  <a:lnTo>
                    <a:pt x="21" y="14"/>
                  </a:lnTo>
                  <a:lnTo>
                    <a:pt x="18" y="12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4" y="17"/>
                  </a:lnTo>
                  <a:lnTo>
                    <a:pt x="13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7" y="19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738"/>
            <p:cNvSpPr>
              <a:spLocks noEditPoints="1"/>
            </p:cNvSpPr>
            <p:nvPr/>
          </p:nvSpPr>
          <p:spPr bwMode="auto">
            <a:xfrm>
              <a:off x="3751263" y="6059488"/>
              <a:ext cx="53975" cy="93663"/>
            </a:xfrm>
            <a:custGeom>
              <a:avLst/>
              <a:gdLst>
                <a:gd name="T0" fmla="*/ 7 w 34"/>
                <a:gd name="T1" fmla="*/ 11 h 59"/>
                <a:gd name="T2" fmla="*/ 20 w 34"/>
                <a:gd name="T3" fmla="*/ 49 h 59"/>
                <a:gd name="T4" fmla="*/ 30 w 34"/>
                <a:gd name="T5" fmla="*/ 54 h 59"/>
                <a:gd name="T6" fmla="*/ 29 w 34"/>
                <a:gd name="T7" fmla="*/ 44 h 59"/>
                <a:gd name="T8" fmla="*/ 7 w 34"/>
                <a:gd name="T9" fmla="*/ 11 h 59"/>
                <a:gd name="T10" fmla="*/ 3 w 34"/>
                <a:gd name="T11" fmla="*/ 0 h 59"/>
                <a:gd name="T12" fmla="*/ 33 w 34"/>
                <a:gd name="T13" fmla="*/ 42 h 59"/>
                <a:gd name="T14" fmla="*/ 34 w 34"/>
                <a:gd name="T15" fmla="*/ 59 h 59"/>
                <a:gd name="T16" fmla="*/ 17 w 34"/>
                <a:gd name="T17" fmla="*/ 51 h 59"/>
                <a:gd name="T18" fmla="*/ 17 w 34"/>
                <a:gd name="T19" fmla="*/ 51 h 59"/>
                <a:gd name="T20" fmla="*/ 0 w 34"/>
                <a:gd name="T21" fmla="*/ 2 h 59"/>
                <a:gd name="T22" fmla="*/ 3 w 34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59">
                  <a:moveTo>
                    <a:pt x="7" y="11"/>
                  </a:moveTo>
                  <a:lnTo>
                    <a:pt x="20" y="49"/>
                  </a:lnTo>
                  <a:lnTo>
                    <a:pt x="30" y="54"/>
                  </a:lnTo>
                  <a:lnTo>
                    <a:pt x="29" y="44"/>
                  </a:lnTo>
                  <a:lnTo>
                    <a:pt x="7" y="11"/>
                  </a:lnTo>
                  <a:close/>
                  <a:moveTo>
                    <a:pt x="3" y="0"/>
                  </a:moveTo>
                  <a:lnTo>
                    <a:pt x="33" y="42"/>
                  </a:lnTo>
                  <a:lnTo>
                    <a:pt x="34" y="59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739"/>
            <p:cNvSpPr>
              <a:spLocks noEditPoints="1"/>
            </p:cNvSpPr>
            <p:nvPr/>
          </p:nvSpPr>
          <p:spPr bwMode="auto">
            <a:xfrm>
              <a:off x="3748088" y="6056313"/>
              <a:ext cx="58738" cy="101600"/>
            </a:xfrm>
            <a:custGeom>
              <a:avLst/>
              <a:gdLst>
                <a:gd name="T0" fmla="*/ 32 w 37"/>
                <a:gd name="T1" fmla="*/ 46 h 64"/>
                <a:gd name="T2" fmla="*/ 34 w 37"/>
                <a:gd name="T3" fmla="*/ 56 h 64"/>
                <a:gd name="T4" fmla="*/ 34 w 37"/>
                <a:gd name="T5" fmla="*/ 59 h 64"/>
                <a:gd name="T6" fmla="*/ 22 w 37"/>
                <a:gd name="T7" fmla="*/ 53 h 64"/>
                <a:gd name="T8" fmla="*/ 34 w 37"/>
                <a:gd name="T9" fmla="*/ 59 h 64"/>
                <a:gd name="T10" fmla="*/ 32 w 37"/>
                <a:gd name="T11" fmla="*/ 46 h 64"/>
                <a:gd name="T12" fmla="*/ 13 w 37"/>
                <a:gd name="T13" fmla="*/ 22 h 64"/>
                <a:gd name="T14" fmla="*/ 22 w 37"/>
                <a:gd name="T15" fmla="*/ 49 h 64"/>
                <a:gd name="T16" fmla="*/ 31 w 37"/>
                <a:gd name="T17" fmla="*/ 53 h 64"/>
                <a:gd name="T18" fmla="*/ 30 w 37"/>
                <a:gd name="T19" fmla="*/ 47 h 64"/>
                <a:gd name="T20" fmla="*/ 13 w 37"/>
                <a:gd name="T21" fmla="*/ 22 h 64"/>
                <a:gd name="T22" fmla="*/ 10 w 37"/>
                <a:gd name="T23" fmla="*/ 22 h 64"/>
                <a:gd name="T24" fmla="*/ 19 w 37"/>
                <a:gd name="T25" fmla="*/ 51 h 64"/>
                <a:gd name="T26" fmla="*/ 19 w 37"/>
                <a:gd name="T27" fmla="*/ 51 h 64"/>
                <a:gd name="T28" fmla="*/ 10 w 37"/>
                <a:gd name="T29" fmla="*/ 22 h 64"/>
                <a:gd name="T30" fmla="*/ 5 w 37"/>
                <a:gd name="T31" fmla="*/ 5 h 64"/>
                <a:gd name="T32" fmla="*/ 3 w 37"/>
                <a:gd name="T33" fmla="*/ 5 h 64"/>
                <a:gd name="T34" fmla="*/ 7 w 37"/>
                <a:gd name="T35" fmla="*/ 13 h 64"/>
                <a:gd name="T36" fmla="*/ 10 w 37"/>
                <a:gd name="T37" fmla="*/ 11 h 64"/>
                <a:gd name="T38" fmla="*/ 5 w 37"/>
                <a:gd name="T39" fmla="*/ 5 h 64"/>
                <a:gd name="T40" fmla="*/ 5 w 37"/>
                <a:gd name="T41" fmla="*/ 0 h 64"/>
                <a:gd name="T42" fmla="*/ 36 w 37"/>
                <a:gd name="T43" fmla="*/ 44 h 64"/>
                <a:gd name="T44" fmla="*/ 37 w 37"/>
                <a:gd name="T45" fmla="*/ 64 h 64"/>
                <a:gd name="T46" fmla="*/ 19 w 37"/>
                <a:gd name="T47" fmla="*/ 55 h 64"/>
                <a:gd name="T48" fmla="*/ 18 w 37"/>
                <a:gd name="T49" fmla="*/ 55 h 64"/>
                <a:gd name="T50" fmla="*/ 18 w 37"/>
                <a:gd name="T51" fmla="*/ 55 h 64"/>
                <a:gd name="T52" fmla="*/ 17 w 37"/>
                <a:gd name="T53" fmla="*/ 55 h 64"/>
                <a:gd name="T54" fmla="*/ 18 w 37"/>
                <a:gd name="T55" fmla="*/ 53 h 64"/>
                <a:gd name="T56" fmla="*/ 0 w 37"/>
                <a:gd name="T57" fmla="*/ 2 h 64"/>
                <a:gd name="T58" fmla="*/ 5 w 37"/>
                <a:gd name="T5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64">
                  <a:moveTo>
                    <a:pt x="32" y="46"/>
                  </a:moveTo>
                  <a:lnTo>
                    <a:pt x="34" y="56"/>
                  </a:lnTo>
                  <a:lnTo>
                    <a:pt x="34" y="59"/>
                  </a:lnTo>
                  <a:lnTo>
                    <a:pt x="22" y="53"/>
                  </a:lnTo>
                  <a:lnTo>
                    <a:pt x="34" y="59"/>
                  </a:lnTo>
                  <a:lnTo>
                    <a:pt x="32" y="46"/>
                  </a:lnTo>
                  <a:close/>
                  <a:moveTo>
                    <a:pt x="13" y="22"/>
                  </a:moveTo>
                  <a:lnTo>
                    <a:pt x="22" y="49"/>
                  </a:lnTo>
                  <a:lnTo>
                    <a:pt x="31" y="53"/>
                  </a:lnTo>
                  <a:lnTo>
                    <a:pt x="30" y="47"/>
                  </a:lnTo>
                  <a:lnTo>
                    <a:pt x="13" y="22"/>
                  </a:lnTo>
                  <a:close/>
                  <a:moveTo>
                    <a:pt x="10" y="22"/>
                  </a:moveTo>
                  <a:lnTo>
                    <a:pt x="19" y="51"/>
                  </a:lnTo>
                  <a:lnTo>
                    <a:pt x="19" y="51"/>
                  </a:lnTo>
                  <a:lnTo>
                    <a:pt x="10" y="22"/>
                  </a:lnTo>
                  <a:close/>
                  <a:moveTo>
                    <a:pt x="5" y="5"/>
                  </a:moveTo>
                  <a:lnTo>
                    <a:pt x="3" y="5"/>
                  </a:lnTo>
                  <a:lnTo>
                    <a:pt x="7" y="13"/>
                  </a:lnTo>
                  <a:lnTo>
                    <a:pt x="10" y="11"/>
                  </a:lnTo>
                  <a:lnTo>
                    <a:pt x="5" y="5"/>
                  </a:lnTo>
                  <a:close/>
                  <a:moveTo>
                    <a:pt x="5" y="0"/>
                  </a:moveTo>
                  <a:lnTo>
                    <a:pt x="36" y="44"/>
                  </a:lnTo>
                  <a:lnTo>
                    <a:pt x="37" y="64"/>
                  </a:lnTo>
                  <a:lnTo>
                    <a:pt x="19" y="55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17" y="55"/>
                  </a:lnTo>
                  <a:lnTo>
                    <a:pt x="18" y="53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740"/>
            <p:cNvSpPr>
              <a:spLocks noEditPoints="1"/>
            </p:cNvSpPr>
            <p:nvPr/>
          </p:nvSpPr>
          <p:spPr bwMode="auto">
            <a:xfrm>
              <a:off x="3717925" y="6046788"/>
              <a:ext cx="104775" cy="125413"/>
            </a:xfrm>
            <a:custGeom>
              <a:avLst/>
              <a:gdLst>
                <a:gd name="T0" fmla="*/ 30 w 66"/>
                <a:gd name="T1" fmla="*/ 3 h 79"/>
                <a:gd name="T2" fmla="*/ 26 w 66"/>
                <a:gd name="T3" fmla="*/ 4 h 79"/>
                <a:gd name="T4" fmla="*/ 22 w 66"/>
                <a:gd name="T5" fmla="*/ 6 h 79"/>
                <a:gd name="T6" fmla="*/ 13 w 66"/>
                <a:gd name="T7" fmla="*/ 11 h 79"/>
                <a:gd name="T8" fmla="*/ 7 w 66"/>
                <a:gd name="T9" fmla="*/ 20 h 79"/>
                <a:gd name="T10" fmla="*/ 4 w 66"/>
                <a:gd name="T11" fmla="*/ 31 h 79"/>
                <a:gd name="T12" fmla="*/ 4 w 66"/>
                <a:gd name="T13" fmla="*/ 37 h 79"/>
                <a:gd name="T14" fmla="*/ 7 w 66"/>
                <a:gd name="T15" fmla="*/ 44 h 79"/>
                <a:gd name="T16" fmla="*/ 15 w 66"/>
                <a:gd name="T17" fmla="*/ 55 h 79"/>
                <a:gd name="T18" fmla="*/ 25 w 66"/>
                <a:gd name="T19" fmla="*/ 66 h 79"/>
                <a:gd name="T20" fmla="*/ 36 w 66"/>
                <a:gd name="T21" fmla="*/ 74 h 79"/>
                <a:gd name="T22" fmla="*/ 47 w 66"/>
                <a:gd name="T23" fmla="*/ 76 h 79"/>
                <a:gd name="T24" fmla="*/ 50 w 66"/>
                <a:gd name="T25" fmla="*/ 76 h 79"/>
                <a:gd name="T26" fmla="*/ 53 w 66"/>
                <a:gd name="T27" fmla="*/ 75 h 79"/>
                <a:gd name="T28" fmla="*/ 56 w 66"/>
                <a:gd name="T29" fmla="*/ 74 h 79"/>
                <a:gd name="T30" fmla="*/ 59 w 66"/>
                <a:gd name="T31" fmla="*/ 70 h 79"/>
                <a:gd name="T32" fmla="*/ 60 w 66"/>
                <a:gd name="T33" fmla="*/ 66 h 79"/>
                <a:gd name="T34" fmla="*/ 62 w 66"/>
                <a:gd name="T35" fmla="*/ 62 h 79"/>
                <a:gd name="T36" fmla="*/ 63 w 66"/>
                <a:gd name="T37" fmla="*/ 57 h 79"/>
                <a:gd name="T38" fmla="*/ 60 w 66"/>
                <a:gd name="T39" fmla="*/ 44 h 79"/>
                <a:gd name="T40" fmla="*/ 56 w 66"/>
                <a:gd name="T41" fmla="*/ 29 h 79"/>
                <a:gd name="T42" fmla="*/ 56 w 66"/>
                <a:gd name="T43" fmla="*/ 29 h 79"/>
                <a:gd name="T44" fmla="*/ 49 w 66"/>
                <a:gd name="T45" fmla="*/ 16 h 79"/>
                <a:gd name="T46" fmla="*/ 39 w 66"/>
                <a:gd name="T47" fmla="*/ 7 h 79"/>
                <a:gd name="T48" fmla="*/ 30 w 66"/>
                <a:gd name="T49" fmla="*/ 3 h 79"/>
                <a:gd name="T50" fmla="*/ 30 w 66"/>
                <a:gd name="T51" fmla="*/ 3 h 79"/>
                <a:gd name="T52" fmla="*/ 30 w 66"/>
                <a:gd name="T53" fmla="*/ 0 h 79"/>
                <a:gd name="T54" fmla="*/ 42 w 66"/>
                <a:gd name="T55" fmla="*/ 4 h 79"/>
                <a:gd name="T56" fmla="*/ 51 w 66"/>
                <a:gd name="T57" fmla="*/ 14 h 79"/>
                <a:gd name="T58" fmla="*/ 59 w 66"/>
                <a:gd name="T59" fmla="*/ 28 h 79"/>
                <a:gd name="T60" fmla="*/ 64 w 66"/>
                <a:gd name="T61" fmla="*/ 42 h 79"/>
                <a:gd name="T62" fmla="*/ 66 w 66"/>
                <a:gd name="T63" fmla="*/ 57 h 79"/>
                <a:gd name="T64" fmla="*/ 64 w 66"/>
                <a:gd name="T65" fmla="*/ 66 h 79"/>
                <a:gd name="T66" fmla="*/ 60 w 66"/>
                <a:gd name="T67" fmla="*/ 74 h 79"/>
                <a:gd name="T68" fmla="*/ 54 w 66"/>
                <a:gd name="T69" fmla="*/ 78 h 79"/>
                <a:gd name="T70" fmla="*/ 50 w 66"/>
                <a:gd name="T71" fmla="*/ 79 h 79"/>
                <a:gd name="T72" fmla="*/ 47 w 66"/>
                <a:gd name="T73" fmla="*/ 79 h 79"/>
                <a:gd name="T74" fmla="*/ 47 w 66"/>
                <a:gd name="T75" fmla="*/ 79 h 79"/>
                <a:gd name="T76" fmla="*/ 34 w 66"/>
                <a:gd name="T77" fmla="*/ 76 h 79"/>
                <a:gd name="T78" fmla="*/ 22 w 66"/>
                <a:gd name="T79" fmla="*/ 69 h 79"/>
                <a:gd name="T80" fmla="*/ 12 w 66"/>
                <a:gd name="T81" fmla="*/ 58 h 79"/>
                <a:gd name="T82" fmla="*/ 4 w 66"/>
                <a:gd name="T83" fmla="*/ 45 h 79"/>
                <a:gd name="T84" fmla="*/ 2 w 66"/>
                <a:gd name="T85" fmla="*/ 37 h 79"/>
                <a:gd name="T86" fmla="*/ 0 w 66"/>
                <a:gd name="T87" fmla="*/ 31 h 79"/>
                <a:gd name="T88" fmla="*/ 4 w 66"/>
                <a:gd name="T89" fmla="*/ 19 h 79"/>
                <a:gd name="T90" fmla="*/ 11 w 66"/>
                <a:gd name="T91" fmla="*/ 8 h 79"/>
                <a:gd name="T92" fmla="*/ 21 w 66"/>
                <a:gd name="T93" fmla="*/ 2 h 79"/>
                <a:gd name="T94" fmla="*/ 26 w 66"/>
                <a:gd name="T95" fmla="*/ 0 h 79"/>
                <a:gd name="T96" fmla="*/ 30 w 66"/>
                <a:gd name="T9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9">
                  <a:moveTo>
                    <a:pt x="30" y="3"/>
                  </a:moveTo>
                  <a:lnTo>
                    <a:pt x="26" y="4"/>
                  </a:lnTo>
                  <a:lnTo>
                    <a:pt x="22" y="6"/>
                  </a:lnTo>
                  <a:lnTo>
                    <a:pt x="13" y="11"/>
                  </a:lnTo>
                  <a:lnTo>
                    <a:pt x="7" y="20"/>
                  </a:lnTo>
                  <a:lnTo>
                    <a:pt x="4" y="31"/>
                  </a:lnTo>
                  <a:lnTo>
                    <a:pt x="4" y="37"/>
                  </a:lnTo>
                  <a:lnTo>
                    <a:pt x="7" y="44"/>
                  </a:lnTo>
                  <a:lnTo>
                    <a:pt x="15" y="55"/>
                  </a:lnTo>
                  <a:lnTo>
                    <a:pt x="25" y="66"/>
                  </a:lnTo>
                  <a:lnTo>
                    <a:pt x="36" y="74"/>
                  </a:lnTo>
                  <a:lnTo>
                    <a:pt x="47" y="76"/>
                  </a:lnTo>
                  <a:lnTo>
                    <a:pt x="50" y="76"/>
                  </a:lnTo>
                  <a:lnTo>
                    <a:pt x="53" y="75"/>
                  </a:lnTo>
                  <a:lnTo>
                    <a:pt x="56" y="74"/>
                  </a:lnTo>
                  <a:lnTo>
                    <a:pt x="59" y="70"/>
                  </a:lnTo>
                  <a:lnTo>
                    <a:pt x="60" y="66"/>
                  </a:lnTo>
                  <a:lnTo>
                    <a:pt x="62" y="62"/>
                  </a:lnTo>
                  <a:lnTo>
                    <a:pt x="63" y="57"/>
                  </a:lnTo>
                  <a:lnTo>
                    <a:pt x="60" y="44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49" y="16"/>
                  </a:lnTo>
                  <a:lnTo>
                    <a:pt x="39" y="7"/>
                  </a:lnTo>
                  <a:lnTo>
                    <a:pt x="30" y="3"/>
                  </a:lnTo>
                  <a:lnTo>
                    <a:pt x="30" y="3"/>
                  </a:lnTo>
                  <a:close/>
                  <a:moveTo>
                    <a:pt x="30" y="0"/>
                  </a:moveTo>
                  <a:lnTo>
                    <a:pt x="42" y="4"/>
                  </a:lnTo>
                  <a:lnTo>
                    <a:pt x="51" y="14"/>
                  </a:lnTo>
                  <a:lnTo>
                    <a:pt x="59" y="28"/>
                  </a:lnTo>
                  <a:lnTo>
                    <a:pt x="64" y="42"/>
                  </a:lnTo>
                  <a:lnTo>
                    <a:pt x="66" y="57"/>
                  </a:lnTo>
                  <a:lnTo>
                    <a:pt x="64" y="66"/>
                  </a:lnTo>
                  <a:lnTo>
                    <a:pt x="60" y="74"/>
                  </a:lnTo>
                  <a:lnTo>
                    <a:pt x="54" y="78"/>
                  </a:lnTo>
                  <a:lnTo>
                    <a:pt x="50" y="79"/>
                  </a:lnTo>
                  <a:lnTo>
                    <a:pt x="47" y="79"/>
                  </a:lnTo>
                  <a:lnTo>
                    <a:pt x="47" y="79"/>
                  </a:lnTo>
                  <a:lnTo>
                    <a:pt x="34" y="76"/>
                  </a:lnTo>
                  <a:lnTo>
                    <a:pt x="22" y="69"/>
                  </a:lnTo>
                  <a:lnTo>
                    <a:pt x="12" y="58"/>
                  </a:lnTo>
                  <a:lnTo>
                    <a:pt x="4" y="45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4" y="19"/>
                  </a:lnTo>
                  <a:lnTo>
                    <a:pt x="11" y="8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41"/>
            <p:cNvSpPr>
              <a:spLocks noEditPoints="1"/>
            </p:cNvSpPr>
            <p:nvPr/>
          </p:nvSpPr>
          <p:spPr bwMode="auto">
            <a:xfrm>
              <a:off x="3716338" y="6045200"/>
              <a:ext cx="107950" cy="131763"/>
            </a:xfrm>
            <a:custGeom>
              <a:avLst/>
              <a:gdLst>
                <a:gd name="T0" fmla="*/ 48 w 68"/>
                <a:gd name="T1" fmla="*/ 79 h 83"/>
                <a:gd name="T2" fmla="*/ 52 w 68"/>
                <a:gd name="T3" fmla="*/ 79 h 83"/>
                <a:gd name="T4" fmla="*/ 33 w 68"/>
                <a:gd name="T5" fmla="*/ 75 h 83"/>
                <a:gd name="T6" fmla="*/ 46 w 68"/>
                <a:gd name="T7" fmla="*/ 79 h 83"/>
                <a:gd name="T8" fmla="*/ 33 w 68"/>
                <a:gd name="T9" fmla="*/ 75 h 83"/>
                <a:gd name="T10" fmla="*/ 61 w 68"/>
                <a:gd name="T11" fmla="*/ 37 h 83"/>
                <a:gd name="T12" fmla="*/ 64 w 68"/>
                <a:gd name="T13" fmla="*/ 51 h 83"/>
                <a:gd name="T14" fmla="*/ 64 w 68"/>
                <a:gd name="T15" fmla="*/ 51 h 83"/>
                <a:gd name="T16" fmla="*/ 61 w 68"/>
                <a:gd name="T17" fmla="*/ 37 h 83"/>
                <a:gd name="T18" fmla="*/ 4 w 68"/>
                <a:gd name="T19" fmla="*/ 37 h 83"/>
                <a:gd name="T20" fmla="*/ 4 w 68"/>
                <a:gd name="T21" fmla="*/ 37 h 83"/>
                <a:gd name="T22" fmla="*/ 4 w 68"/>
                <a:gd name="T23" fmla="*/ 33 h 83"/>
                <a:gd name="T24" fmla="*/ 4 w 68"/>
                <a:gd name="T25" fmla="*/ 32 h 83"/>
                <a:gd name="T26" fmla="*/ 31 w 68"/>
                <a:gd name="T27" fmla="*/ 7 h 83"/>
                <a:gd name="T28" fmla="*/ 25 w 68"/>
                <a:gd name="T29" fmla="*/ 8 h 83"/>
                <a:gd name="T30" fmla="*/ 9 w 68"/>
                <a:gd name="T31" fmla="*/ 21 h 83"/>
                <a:gd name="T32" fmla="*/ 6 w 68"/>
                <a:gd name="T33" fmla="*/ 32 h 83"/>
                <a:gd name="T34" fmla="*/ 9 w 68"/>
                <a:gd name="T35" fmla="*/ 43 h 83"/>
                <a:gd name="T36" fmla="*/ 26 w 68"/>
                <a:gd name="T37" fmla="*/ 66 h 83"/>
                <a:gd name="T38" fmla="*/ 48 w 68"/>
                <a:gd name="T39" fmla="*/ 76 h 83"/>
                <a:gd name="T40" fmla="*/ 51 w 68"/>
                <a:gd name="T41" fmla="*/ 76 h 83"/>
                <a:gd name="T42" fmla="*/ 57 w 68"/>
                <a:gd name="T43" fmla="*/ 72 h 83"/>
                <a:gd name="T44" fmla="*/ 61 w 68"/>
                <a:gd name="T45" fmla="*/ 63 h 83"/>
                <a:gd name="T46" fmla="*/ 60 w 68"/>
                <a:gd name="T47" fmla="*/ 45 h 83"/>
                <a:gd name="T48" fmla="*/ 56 w 68"/>
                <a:gd name="T49" fmla="*/ 32 h 83"/>
                <a:gd name="T50" fmla="*/ 40 w 68"/>
                <a:gd name="T51" fmla="*/ 9 h 83"/>
                <a:gd name="T52" fmla="*/ 31 w 68"/>
                <a:gd name="T53" fmla="*/ 7 h 83"/>
                <a:gd name="T54" fmla="*/ 23 w 68"/>
                <a:gd name="T55" fmla="*/ 4 h 83"/>
                <a:gd name="T56" fmla="*/ 23 w 68"/>
                <a:gd name="T57" fmla="*/ 4 h 83"/>
                <a:gd name="T58" fmla="*/ 31 w 68"/>
                <a:gd name="T59" fmla="*/ 0 h 83"/>
                <a:gd name="T60" fmla="*/ 54 w 68"/>
                <a:gd name="T61" fmla="*/ 13 h 83"/>
                <a:gd name="T62" fmla="*/ 61 w 68"/>
                <a:gd name="T63" fmla="*/ 28 h 83"/>
                <a:gd name="T64" fmla="*/ 63 w 68"/>
                <a:gd name="T65" fmla="*/ 30 h 83"/>
                <a:gd name="T66" fmla="*/ 67 w 68"/>
                <a:gd name="T67" fmla="*/ 43 h 83"/>
                <a:gd name="T68" fmla="*/ 68 w 68"/>
                <a:gd name="T69" fmla="*/ 58 h 83"/>
                <a:gd name="T70" fmla="*/ 63 w 68"/>
                <a:gd name="T71" fmla="*/ 75 h 83"/>
                <a:gd name="T72" fmla="*/ 52 w 68"/>
                <a:gd name="T73" fmla="*/ 81 h 83"/>
                <a:gd name="T74" fmla="*/ 48 w 68"/>
                <a:gd name="T75" fmla="*/ 83 h 83"/>
                <a:gd name="T76" fmla="*/ 48 w 68"/>
                <a:gd name="T77" fmla="*/ 83 h 83"/>
                <a:gd name="T78" fmla="*/ 22 w 68"/>
                <a:gd name="T79" fmla="*/ 71 h 83"/>
                <a:gd name="T80" fmla="*/ 4 w 68"/>
                <a:gd name="T81" fmla="*/ 46 h 83"/>
                <a:gd name="T82" fmla="*/ 0 w 68"/>
                <a:gd name="T83" fmla="*/ 32 h 83"/>
                <a:gd name="T84" fmla="*/ 0 w 68"/>
                <a:gd name="T85" fmla="*/ 32 h 83"/>
                <a:gd name="T86" fmla="*/ 0 w 68"/>
                <a:gd name="T87" fmla="*/ 32 h 83"/>
                <a:gd name="T88" fmla="*/ 12 w 68"/>
                <a:gd name="T89" fmla="*/ 8 h 83"/>
                <a:gd name="T90" fmla="*/ 26 w 68"/>
                <a:gd name="T9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" h="83">
                  <a:moveTo>
                    <a:pt x="52" y="79"/>
                  </a:moveTo>
                  <a:lnTo>
                    <a:pt x="48" y="79"/>
                  </a:lnTo>
                  <a:lnTo>
                    <a:pt x="48" y="79"/>
                  </a:lnTo>
                  <a:lnTo>
                    <a:pt x="52" y="79"/>
                  </a:lnTo>
                  <a:close/>
                  <a:moveTo>
                    <a:pt x="26" y="70"/>
                  </a:moveTo>
                  <a:lnTo>
                    <a:pt x="33" y="75"/>
                  </a:lnTo>
                  <a:lnTo>
                    <a:pt x="39" y="77"/>
                  </a:lnTo>
                  <a:lnTo>
                    <a:pt x="46" y="79"/>
                  </a:lnTo>
                  <a:lnTo>
                    <a:pt x="39" y="77"/>
                  </a:lnTo>
                  <a:lnTo>
                    <a:pt x="33" y="75"/>
                  </a:lnTo>
                  <a:lnTo>
                    <a:pt x="26" y="70"/>
                  </a:lnTo>
                  <a:close/>
                  <a:moveTo>
                    <a:pt x="61" y="37"/>
                  </a:moveTo>
                  <a:lnTo>
                    <a:pt x="63" y="43"/>
                  </a:lnTo>
                  <a:lnTo>
                    <a:pt x="64" y="51"/>
                  </a:lnTo>
                  <a:lnTo>
                    <a:pt x="65" y="58"/>
                  </a:lnTo>
                  <a:lnTo>
                    <a:pt x="64" y="51"/>
                  </a:lnTo>
                  <a:lnTo>
                    <a:pt x="63" y="43"/>
                  </a:lnTo>
                  <a:lnTo>
                    <a:pt x="61" y="37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5" y="41"/>
                  </a:lnTo>
                  <a:lnTo>
                    <a:pt x="4" y="37"/>
                  </a:lnTo>
                  <a:close/>
                  <a:moveTo>
                    <a:pt x="4" y="32"/>
                  </a:moveTo>
                  <a:lnTo>
                    <a:pt x="4" y="33"/>
                  </a:lnTo>
                  <a:lnTo>
                    <a:pt x="4" y="35"/>
                  </a:lnTo>
                  <a:lnTo>
                    <a:pt x="4" y="32"/>
                  </a:lnTo>
                  <a:lnTo>
                    <a:pt x="4" y="32"/>
                  </a:lnTo>
                  <a:close/>
                  <a:moveTo>
                    <a:pt x="31" y="7"/>
                  </a:moveTo>
                  <a:lnTo>
                    <a:pt x="27" y="7"/>
                  </a:lnTo>
                  <a:lnTo>
                    <a:pt x="25" y="8"/>
                  </a:lnTo>
                  <a:lnTo>
                    <a:pt x="16" y="13"/>
                  </a:lnTo>
                  <a:lnTo>
                    <a:pt x="9" y="2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8"/>
                  </a:lnTo>
                  <a:lnTo>
                    <a:pt x="9" y="43"/>
                  </a:lnTo>
                  <a:lnTo>
                    <a:pt x="16" y="56"/>
                  </a:lnTo>
                  <a:lnTo>
                    <a:pt x="26" y="66"/>
                  </a:lnTo>
                  <a:lnTo>
                    <a:pt x="38" y="73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51" y="76"/>
                  </a:lnTo>
                  <a:lnTo>
                    <a:pt x="54" y="75"/>
                  </a:lnTo>
                  <a:lnTo>
                    <a:pt x="57" y="72"/>
                  </a:lnTo>
                  <a:lnTo>
                    <a:pt x="60" y="68"/>
                  </a:lnTo>
                  <a:lnTo>
                    <a:pt x="61" y="63"/>
                  </a:lnTo>
                  <a:lnTo>
                    <a:pt x="61" y="58"/>
                  </a:lnTo>
                  <a:lnTo>
                    <a:pt x="60" y="45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48" y="17"/>
                  </a:lnTo>
                  <a:lnTo>
                    <a:pt x="40" y="9"/>
                  </a:lnTo>
                  <a:lnTo>
                    <a:pt x="31" y="7"/>
                  </a:lnTo>
                  <a:lnTo>
                    <a:pt x="31" y="7"/>
                  </a:lnTo>
                  <a:close/>
                  <a:moveTo>
                    <a:pt x="26" y="4"/>
                  </a:moveTo>
                  <a:lnTo>
                    <a:pt x="23" y="4"/>
                  </a:lnTo>
                  <a:lnTo>
                    <a:pt x="18" y="7"/>
                  </a:lnTo>
                  <a:lnTo>
                    <a:pt x="23" y="4"/>
                  </a:lnTo>
                  <a:lnTo>
                    <a:pt x="26" y="4"/>
                  </a:lnTo>
                  <a:close/>
                  <a:moveTo>
                    <a:pt x="31" y="0"/>
                  </a:moveTo>
                  <a:lnTo>
                    <a:pt x="43" y="4"/>
                  </a:lnTo>
                  <a:lnTo>
                    <a:pt x="54" y="13"/>
                  </a:lnTo>
                  <a:lnTo>
                    <a:pt x="61" y="28"/>
                  </a:lnTo>
                  <a:lnTo>
                    <a:pt x="61" y="28"/>
                  </a:lnTo>
                  <a:lnTo>
                    <a:pt x="61" y="29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7" y="43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67" y="67"/>
                  </a:lnTo>
                  <a:lnTo>
                    <a:pt x="63" y="75"/>
                  </a:lnTo>
                  <a:lnTo>
                    <a:pt x="55" y="81"/>
                  </a:lnTo>
                  <a:lnTo>
                    <a:pt x="52" y="81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8" y="80"/>
                  </a:lnTo>
                  <a:lnTo>
                    <a:pt x="48" y="83"/>
                  </a:lnTo>
                  <a:lnTo>
                    <a:pt x="35" y="79"/>
                  </a:lnTo>
                  <a:lnTo>
                    <a:pt x="22" y="71"/>
                  </a:lnTo>
                  <a:lnTo>
                    <a:pt x="12" y="59"/>
                  </a:lnTo>
                  <a:lnTo>
                    <a:pt x="4" y="46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18"/>
                  </a:lnTo>
                  <a:lnTo>
                    <a:pt x="12" y="8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742"/>
            <p:cNvSpPr>
              <a:spLocks/>
            </p:cNvSpPr>
            <p:nvPr/>
          </p:nvSpPr>
          <p:spPr bwMode="auto">
            <a:xfrm>
              <a:off x="3684588" y="6076950"/>
              <a:ext cx="44450" cy="122238"/>
            </a:xfrm>
            <a:custGeom>
              <a:avLst/>
              <a:gdLst>
                <a:gd name="T0" fmla="*/ 24 w 28"/>
                <a:gd name="T1" fmla="*/ 0 h 77"/>
                <a:gd name="T2" fmla="*/ 24 w 28"/>
                <a:gd name="T3" fmla="*/ 0 h 77"/>
                <a:gd name="T4" fmla="*/ 26 w 28"/>
                <a:gd name="T5" fmla="*/ 2 h 77"/>
                <a:gd name="T6" fmla="*/ 26 w 28"/>
                <a:gd name="T7" fmla="*/ 2 h 77"/>
                <a:gd name="T8" fmla="*/ 25 w 28"/>
                <a:gd name="T9" fmla="*/ 4 h 77"/>
                <a:gd name="T10" fmla="*/ 23 w 28"/>
                <a:gd name="T11" fmla="*/ 6 h 77"/>
                <a:gd name="T12" fmla="*/ 21 w 28"/>
                <a:gd name="T13" fmla="*/ 9 h 77"/>
                <a:gd name="T14" fmla="*/ 19 w 28"/>
                <a:gd name="T15" fmla="*/ 13 h 77"/>
                <a:gd name="T16" fmla="*/ 15 w 28"/>
                <a:gd name="T17" fmla="*/ 15 h 77"/>
                <a:gd name="T18" fmla="*/ 9 w 28"/>
                <a:gd name="T19" fmla="*/ 25 h 77"/>
                <a:gd name="T20" fmla="*/ 5 w 28"/>
                <a:gd name="T21" fmla="*/ 33 h 77"/>
                <a:gd name="T22" fmla="*/ 4 w 28"/>
                <a:gd name="T23" fmla="*/ 39 h 77"/>
                <a:gd name="T24" fmla="*/ 4 w 28"/>
                <a:gd name="T25" fmla="*/ 39 h 77"/>
                <a:gd name="T26" fmla="*/ 5 w 28"/>
                <a:gd name="T27" fmla="*/ 46 h 77"/>
                <a:gd name="T28" fmla="*/ 7 w 28"/>
                <a:gd name="T29" fmla="*/ 53 h 77"/>
                <a:gd name="T30" fmla="*/ 8 w 28"/>
                <a:gd name="T31" fmla="*/ 60 h 77"/>
                <a:gd name="T32" fmla="*/ 9 w 28"/>
                <a:gd name="T33" fmla="*/ 65 h 77"/>
                <a:gd name="T34" fmla="*/ 12 w 28"/>
                <a:gd name="T35" fmla="*/ 69 h 77"/>
                <a:gd name="T36" fmla="*/ 13 w 28"/>
                <a:gd name="T37" fmla="*/ 72 h 77"/>
                <a:gd name="T38" fmla="*/ 15 w 28"/>
                <a:gd name="T39" fmla="*/ 74 h 77"/>
                <a:gd name="T40" fmla="*/ 15 w 28"/>
                <a:gd name="T41" fmla="*/ 74 h 77"/>
                <a:gd name="T42" fmla="*/ 16 w 28"/>
                <a:gd name="T43" fmla="*/ 74 h 77"/>
                <a:gd name="T44" fmla="*/ 19 w 28"/>
                <a:gd name="T45" fmla="*/ 74 h 77"/>
                <a:gd name="T46" fmla="*/ 23 w 28"/>
                <a:gd name="T47" fmla="*/ 74 h 77"/>
                <a:gd name="T48" fmla="*/ 25 w 28"/>
                <a:gd name="T49" fmla="*/ 74 h 77"/>
                <a:gd name="T50" fmla="*/ 26 w 28"/>
                <a:gd name="T51" fmla="*/ 74 h 77"/>
                <a:gd name="T52" fmla="*/ 28 w 28"/>
                <a:gd name="T53" fmla="*/ 74 h 77"/>
                <a:gd name="T54" fmla="*/ 28 w 28"/>
                <a:gd name="T55" fmla="*/ 77 h 77"/>
                <a:gd name="T56" fmla="*/ 26 w 28"/>
                <a:gd name="T57" fmla="*/ 77 h 77"/>
                <a:gd name="T58" fmla="*/ 25 w 28"/>
                <a:gd name="T59" fmla="*/ 77 h 77"/>
                <a:gd name="T60" fmla="*/ 23 w 28"/>
                <a:gd name="T61" fmla="*/ 77 h 77"/>
                <a:gd name="T62" fmla="*/ 19 w 28"/>
                <a:gd name="T63" fmla="*/ 77 h 77"/>
                <a:gd name="T64" fmla="*/ 16 w 28"/>
                <a:gd name="T65" fmla="*/ 77 h 77"/>
                <a:gd name="T66" fmla="*/ 13 w 28"/>
                <a:gd name="T67" fmla="*/ 77 h 77"/>
                <a:gd name="T68" fmla="*/ 12 w 28"/>
                <a:gd name="T69" fmla="*/ 76 h 77"/>
                <a:gd name="T70" fmla="*/ 11 w 28"/>
                <a:gd name="T71" fmla="*/ 74 h 77"/>
                <a:gd name="T72" fmla="*/ 9 w 28"/>
                <a:gd name="T73" fmla="*/ 72 h 77"/>
                <a:gd name="T74" fmla="*/ 8 w 28"/>
                <a:gd name="T75" fmla="*/ 68 h 77"/>
                <a:gd name="T76" fmla="*/ 5 w 28"/>
                <a:gd name="T77" fmla="*/ 63 h 77"/>
                <a:gd name="T78" fmla="*/ 3 w 28"/>
                <a:gd name="T79" fmla="*/ 51 h 77"/>
                <a:gd name="T80" fmla="*/ 2 w 28"/>
                <a:gd name="T81" fmla="*/ 40 h 77"/>
                <a:gd name="T82" fmla="*/ 0 w 28"/>
                <a:gd name="T83" fmla="*/ 39 h 77"/>
                <a:gd name="T84" fmla="*/ 3 w 28"/>
                <a:gd name="T85" fmla="*/ 31 h 77"/>
                <a:gd name="T86" fmla="*/ 7 w 28"/>
                <a:gd name="T87" fmla="*/ 22 h 77"/>
                <a:gd name="T88" fmla="*/ 13 w 28"/>
                <a:gd name="T89" fmla="*/ 14 h 77"/>
                <a:gd name="T90" fmla="*/ 19 w 28"/>
                <a:gd name="T91" fmla="*/ 6 h 77"/>
                <a:gd name="T92" fmla="*/ 23 w 28"/>
                <a:gd name="T93" fmla="*/ 2 h 77"/>
                <a:gd name="T94" fmla="*/ 24 w 28"/>
                <a:gd name="T9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77">
                  <a:moveTo>
                    <a:pt x="24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4"/>
                  </a:lnTo>
                  <a:lnTo>
                    <a:pt x="23" y="6"/>
                  </a:lnTo>
                  <a:lnTo>
                    <a:pt x="21" y="9"/>
                  </a:lnTo>
                  <a:lnTo>
                    <a:pt x="19" y="13"/>
                  </a:lnTo>
                  <a:lnTo>
                    <a:pt x="15" y="15"/>
                  </a:lnTo>
                  <a:lnTo>
                    <a:pt x="9" y="25"/>
                  </a:lnTo>
                  <a:lnTo>
                    <a:pt x="5" y="33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5" y="46"/>
                  </a:lnTo>
                  <a:lnTo>
                    <a:pt x="7" y="53"/>
                  </a:lnTo>
                  <a:lnTo>
                    <a:pt x="8" y="60"/>
                  </a:lnTo>
                  <a:lnTo>
                    <a:pt x="9" y="65"/>
                  </a:lnTo>
                  <a:lnTo>
                    <a:pt x="12" y="69"/>
                  </a:lnTo>
                  <a:lnTo>
                    <a:pt x="13" y="72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6" y="74"/>
                  </a:lnTo>
                  <a:lnTo>
                    <a:pt x="19" y="74"/>
                  </a:lnTo>
                  <a:lnTo>
                    <a:pt x="23" y="74"/>
                  </a:lnTo>
                  <a:lnTo>
                    <a:pt x="25" y="74"/>
                  </a:lnTo>
                  <a:lnTo>
                    <a:pt x="26" y="74"/>
                  </a:lnTo>
                  <a:lnTo>
                    <a:pt x="28" y="74"/>
                  </a:lnTo>
                  <a:lnTo>
                    <a:pt x="28" y="77"/>
                  </a:lnTo>
                  <a:lnTo>
                    <a:pt x="26" y="77"/>
                  </a:lnTo>
                  <a:lnTo>
                    <a:pt x="25" y="77"/>
                  </a:lnTo>
                  <a:lnTo>
                    <a:pt x="23" y="77"/>
                  </a:lnTo>
                  <a:lnTo>
                    <a:pt x="19" y="77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2" y="76"/>
                  </a:lnTo>
                  <a:lnTo>
                    <a:pt x="11" y="74"/>
                  </a:lnTo>
                  <a:lnTo>
                    <a:pt x="9" y="72"/>
                  </a:lnTo>
                  <a:lnTo>
                    <a:pt x="8" y="68"/>
                  </a:lnTo>
                  <a:lnTo>
                    <a:pt x="5" y="63"/>
                  </a:lnTo>
                  <a:lnTo>
                    <a:pt x="3" y="51"/>
                  </a:lnTo>
                  <a:lnTo>
                    <a:pt x="2" y="40"/>
                  </a:lnTo>
                  <a:lnTo>
                    <a:pt x="0" y="39"/>
                  </a:lnTo>
                  <a:lnTo>
                    <a:pt x="3" y="31"/>
                  </a:lnTo>
                  <a:lnTo>
                    <a:pt x="7" y="22"/>
                  </a:lnTo>
                  <a:lnTo>
                    <a:pt x="13" y="14"/>
                  </a:lnTo>
                  <a:lnTo>
                    <a:pt x="19" y="6"/>
                  </a:lnTo>
                  <a:lnTo>
                    <a:pt x="23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743"/>
            <p:cNvSpPr>
              <a:spLocks noEditPoints="1"/>
            </p:cNvSpPr>
            <p:nvPr/>
          </p:nvSpPr>
          <p:spPr bwMode="auto">
            <a:xfrm>
              <a:off x="3683000" y="6073775"/>
              <a:ext cx="47625" cy="130175"/>
            </a:xfrm>
            <a:custGeom>
              <a:avLst/>
              <a:gdLst>
                <a:gd name="T0" fmla="*/ 17 w 30"/>
                <a:gd name="T1" fmla="*/ 78 h 82"/>
                <a:gd name="T2" fmla="*/ 17 w 30"/>
                <a:gd name="T3" fmla="*/ 78 h 82"/>
                <a:gd name="T4" fmla="*/ 16 w 30"/>
                <a:gd name="T5" fmla="*/ 78 h 82"/>
                <a:gd name="T6" fmla="*/ 12 w 30"/>
                <a:gd name="T7" fmla="*/ 74 h 82"/>
                <a:gd name="T8" fmla="*/ 12 w 30"/>
                <a:gd name="T9" fmla="*/ 72 h 82"/>
                <a:gd name="T10" fmla="*/ 6 w 30"/>
                <a:gd name="T11" fmla="*/ 55 h 82"/>
                <a:gd name="T12" fmla="*/ 6 w 30"/>
                <a:gd name="T13" fmla="*/ 55 h 82"/>
                <a:gd name="T14" fmla="*/ 5 w 30"/>
                <a:gd name="T15" fmla="*/ 48 h 82"/>
                <a:gd name="T16" fmla="*/ 5 w 30"/>
                <a:gd name="T17" fmla="*/ 48 h 82"/>
                <a:gd name="T18" fmla="*/ 4 w 30"/>
                <a:gd name="T19" fmla="*/ 42 h 82"/>
                <a:gd name="T20" fmla="*/ 4 w 30"/>
                <a:gd name="T21" fmla="*/ 42 h 82"/>
                <a:gd name="T22" fmla="*/ 21 w 30"/>
                <a:gd name="T23" fmla="*/ 10 h 82"/>
                <a:gd name="T24" fmla="*/ 16 w 30"/>
                <a:gd name="T25" fmla="*/ 17 h 82"/>
                <a:gd name="T26" fmla="*/ 8 w 30"/>
                <a:gd name="T27" fmla="*/ 28 h 82"/>
                <a:gd name="T28" fmla="*/ 16 w 30"/>
                <a:gd name="T29" fmla="*/ 17 h 82"/>
                <a:gd name="T30" fmla="*/ 21 w 30"/>
                <a:gd name="T31" fmla="*/ 10 h 82"/>
                <a:gd name="T32" fmla="*/ 26 w 30"/>
                <a:gd name="T33" fmla="*/ 0 h 82"/>
                <a:gd name="T34" fmla="*/ 29 w 30"/>
                <a:gd name="T35" fmla="*/ 4 h 82"/>
                <a:gd name="T36" fmla="*/ 29 w 30"/>
                <a:gd name="T37" fmla="*/ 4 h 82"/>
                <a:gd name="T38" fmla="*/ 29 w 30"/>
                <a:gd name="T39" fmla="*/ 6 h 82"/>
                <a:gd name="T40" fmla="*/ 29 w 30"/>
                <a:gd name="T41" fmla="*/ 6 h 82"/>
                <a:gd name="T42" fmla="*/ 26 w 30"/>
                <a:gd name="T43" fmla="*/ 7 h 82"/>
                <a:gd name="T44" fmla="*/ 22 w 30"/>
                <a:gd name="T45" fmla="*/ 14 h 82"/>
                <a:gd name="T46" fmla="*/ 12 w 30"/>
                <a:gd name="T47" fmla="*/ 27 h 82"/>
                <a:gd name="T48" fmla="*/ 6 w 30"/>
                <a:gd name="T49" fmla="*/ 41 h 82"/>
                <a:gd name="T50" fmla="*/ 6 w 30"/>
                <a:gd name="T51" fmla="*/ 41 h 82"/>
                <a:gd name="T52" fmla="*/ 8 w 30"/>
                <a:gd name="T53" fmla="*/ 48 h 82"/>
                <a:gd name="T54" fmla="*/ 10 w 30"/>
                <a:gd name="T55" fmla="*/ 62 h 82"/>
                <a:gd name="T56" fmla="*/ 14 w 30"/>
                <a:gd name="T57" fmla="*/ 71 h 82"/>
                <a:gd name="T58" fmla="*/ 16 w 30"/>
                <a:gd name="T59" fmla="*/ 75 h 82"/>
                <a:gd name="T60" fmla="*/ 20 w 30"/>
                <a:gd name="T61" fmla="*/ 75 h 82"/>
                <a:gd name="T62" fmla="*/ 24 w 30"/>
                <a:gd name="T63" fmla="*/ 75 h 82"/>
                <a:gd name="T64" fmla="*/ 29 w 30"/>
                <a:gd name="T65" fmla="*/ 74 h 82"/>
                <a:gd name="T66" fmla="*/ 30 w 30"/>
                <a:gd name="T67" fmla="*/ 80 h 82"/>
                <a:gd name="T68" fmla="*/ 27 w 30"/>
                <a:gd name="T69" fmla="*/ 80 h 82"/>
                <a:gd name="T70" fmla="*/ 24 w 30"/>
                <a:gd name="T71" fmla="*/ 80 h 82"/>
                <a:gd name="T72" fmla="*/ 17 w 30"/>
                <a:gd name="T73" fmla="*/ 80 h 82"/>
                <a:gd name="T74" fmla="*/ 14 w 30"/>
                <a:gd name="T75" fmla="*/ 79 h 82"/>
                <a:gd name="T76" fmla="*/ 12 w 30"/>
                <a:gd name="T77" fmla="*/ 79 h 82"/>
                <a:gd name="T78" fmla="*/ 9 w 30"/>
                <a:gd name="T79" fmla="*/ 75 h 82"/>
                <a:gd name="T80" fmla="*/ 5 w 30"/>
                <a:gd name="T81" fmla="*/ 65 h 82"/>
                <a:gd name="T82" fmla="*/ 0 w 30"/>
                <a:gd name="T83" fmla="*/ 42 h 82"/>
                <a:gd name="T84" fmla="*/ 3 w 30"/>
                <a:gd name="T85" fmla="*/ 32 h 82"/>
                <a:gd name="T86" fmla="*/ 14 w 30"/>
                <a:gd name="T87" fmla="*/ 12 h 82"/>
                <a:gd name="T88" fmla="*/ 24 w 30"/>
                <a:gd name="T8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" h="82">
                  <a:moveTo>
                    <a:pt x="16" y="78"/>
                  </a:moveTo>
                  <a:lnTo>
                    <a:pt x="17" y="78"/>
                  </a:lnTo>
                  <a:lnTo>
                    <a:pt x="20" y="78"/>
                  </a:lnTo>
                  <a:lnTo>
                    <a:pt x="17" y="78"/>
                  </a:lnTo>
                  <a:lnTo>
                    <a:pt x="16" y="78"/>
                  </a:lnTo>
                  <a:lnTo>
                    <a:pt x="16" y="78"/>
                  </a:lnTo>
                  <a:close/>
                  <a:moveTo>
                    <a:pt x="12" y="72"/>
                  </a:moveTo>
                  <a:lnTo>
                    <a:pt x="12" y="74"/>
                  </a:lnTo>
                  <a:lnTo>
                    <a:pt x="12" y="74"/>
                  </a:lnTo>
                  <a:lnTo>
                    <a:pt x="12" y="72"/>
                  </a:lnTo>
                  <a:close/>
                  <a:moveTo>
                    <a:pt x="6" y="55"/>
                  </a:moveTo>
                  <a:lnTo>
                    <a:pt x="6" y="55"/>
                  </a:lnTo>
                  <a:lnTo>
                    <a:pt x="6" y="58"/>
                  </a:lnTo>
                  <a:lnTo>
                    <a:pt x="6" y="55"/>
                  </a:lnTo>
                  <a:close/>
                  <a:moveTo>
                    <a:pt x="5" y="48"/>
                  </a:moveTo>
                  <a:lnTo>
                    <a:pt x="5" y="48"/>
                  </a:lnTo>
                  <a:lnTo>
                    <a:pt x="5" y="50"/>
                  </a:lnTo>
                  <a:lnTo>
                    <a:pt x="5" y="48"/>
                  </a:lnTo>
                  <a:close/>
                  <a:moveTo>
                    <a:pt x="4" y="41"/>
                  </a:moveTo>
                  <a:lnTo>
                    <a:pt x="4" y="42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4" y="41"/>
                  </a:lnTo>
                  <a:close/>
                  <a:moveTo>
                    <a:pt x="21" y="10"/>
                  </a:moveTo>
                  <a:lnTo>
                    <a:pt x="18" y="14"/>
                  </a:lnTo>
                  <a:lnTo>
                    <a:pt x="16" y="17"/>
                  </a:lnTo>
                  <a:lnTo>
                    <a:pt x="12" y="23"/>
                  </a:lnTo>
                  <a:lnTo>
                    <a:pt x="8" y="28"/>
                  </a:lnTo>
                  <a:lnTo>
                    <a:pt x="12" y="23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1" y="10"/>
                  </a:lnTo>
                  <a:close/>
                  <a:moveTo>
                    <a:pt x="24" y="0"/>
                  </a:moveTo>
                  <a:lnTo>
                    <a:pt x="26" y="0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6" y="7"/>
                  </a:lnTo>
                  <a:lnTo>
                    <a:pt x="25" y="10"/>
                  </a:lnTo>
                  <a:lnTo>
                    <a:pt x="22" y="14"/>
                  </a:lnTo>
                  <a:lnTo>
                    <a:pt x="17" y="19"/>
                  </a:lnTo>
                  <a:lnTo>
                    <a:pt x="12" y="27"/>
                  </a:lnTo>
                  <a:lnTo>
                    <a:pt x="8" y="35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8" y="48"/>
                  </a:lnTo>
                  <a:lnTo>
                    <a:pt x="9" y="54"/>
                  </a:lnTo>
                  <a:lnTo>
                    <a:pt x="10" y="62"/>
                  </a:lnTo>
                  <a:lnTo>
                    <a:pt x="13" y="66"/>
                  </a:lnTo>
                  <a:lnTo>
                    <a:pt x="14" y="71"/>
                  </a:lnTo>
                  <a:lnTo>
                    <a:pt x="16" y="72"/>
                  </a:lnTo>
                  <a:lnTo>
                    <a:pt x="16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1" y="75"/>
                  </a:lnTo>
                  <a:lnTo>
                    <a:pt x="24" y="75"/>
                  </a:lnTo>
                  <a:lnTo>
                    <a:pt x="27" y="75"/>
                  </a:lnTo>
                  <a:lnTo>
                    <a:pt x="29" y="74"/>
                  </a:lnTo>
                  <a:lnTo>
                    <a:pt x="30" y="74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7" y="80"/>
                  </a:lnTo>
                  <a:lnTo>
                    <a:pt x="26" y="80"/>
                  </a:lnTo>
                  <a:lnTo>
                    <a:pt x="24" y="80"/>
                  </a:lnTo>
                  <a:lnTo>
                    <a:pt x="20" y="82"/>
                  </a:lnTo>
                  <a:lnTo>
                    <a:pt x="17" y="80"/>
                  </a:lnTo>
                  <a:lnTo>
                    <a:pt x="14" y="80"/>
                  </a:lnTo>
                  <a:lnTo>
                    <a:pt x="14" y="79"/>
                  </a:lnTo>
                  <a:lnTo>
                    <a:pt x="14" y="80"/>
                  </a:lnTo>
                  <a:lnTo>
                    <a:pt x="12" y="79"/>
                  </a:lnTo>
                  <a:lnTo>
                    <a:pt x="10" y="76"/>
                  </a:lnTo>
                  <a:lnTo>
                    <a:pt x="9" y="75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3" y="53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3" y="32"/>
                  </a:lnTo>
                  <a:lnTo>
                    <a:pt x="8" y="21"/>
                  </a:lnTo>
                  <a:lnTo>
                    <a:pt x="14" y="12"/>
                  </a:lnTo>
                  <a:lnTo>
                    <a:pt x="21" y="6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744"/>
            <p:cNvSpPr>
              <a:spLocks/>
            </p:cNvSpPr>
            <p:nvPr/>
          </p:nvSpPr>
          <p:spPr bwMode="auto">
            <a:xfrm>
              <a:off x="3705225" y="6194425"/>
              <a:ext cx="23813" cy="12700"/>
            </a:xfrm>
            <a:custGeom>
              <a:avLst/>
              <a:gdLst>
                <a:gd name="T0" fmla="*/ 2 w 15"/>
                <a:gd name="T1" fmla="*/ 0 h 8"/>
                <a:gd name="T2" fmla="*/ 15 w 15"/>
                <a:gd name="T3" fmla="*/ 4 h 8"/>
                <a:gd name="T4" fmla="*/ 13 w 15"/>
                <a:gd name="T5" fmla="*/ 8 h 8"/>
                <a:gd name="T6" fmla="*/ 0 w 15"/>
                <a:gd name="T7" fmla="*/ 3 h 8"/>
                <a:gd name="T8" fmla="*/ 2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0"/>
                  </a:moveTo>
                  <a:lnTo>
                    <a:pt x="15" y="4"/>
                  </a:lnTo>
                  <a:lnTo>
                    <a:pt x="13" y="8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745"/>
            <p:cNvSpPr>
              <a:spLocks noEditPoints="1"/>
            </p:cNvSpPr>
            <p:nvPr/>
          </p:nvSpPr>
          <p:spPr bwMode="auto">
            <a:xfrm>
              <a:off x="3703638" y="6191250"/>
              <a:ext cx="28575" cy="19050"/>
            </a:xfrm>
            <a:custGeom>
              <a:avLst/>
              <a:gdLst>
                <a:gd name="T0" fmla="*/ 4 w 18"/>
                <a:gd name="T1" fmla="*/ 4 h 12"/>
                <a:gd name="T2" fmla="*/ 14 w 18"/>
                <a:gd name="T3" fmla="*/ 8 h 12"/>
                <a:gd name="T4" fmla="*/ 14 w 18"/>
                <a:gd name="T5" fmla="*/ 8 h 12"/>
                <a:gd name="T6" fmla="*/ 4 w 18"/>
                <a:gd name="T7" fmla="*/ 4 h 12"/>
                <a:gd name="T8" fmla="*/ 1 w 18"/>
                <a:gd name="T9" fmla="*/ 0 h 12"/>
                <a:gd name="T10" fmla="*/ 18 w 18"/>
                <a:gd name="T11" fmla="*/ 6 h 12"/>
                <a:gd name="T12" fmla="*/ 16 w 18"/>
                <a:gd name="T13" fmla="*/ 12 h 12"/>
                <a:gd name="T14" fmla="*/ 1 w 18"/>
                <a:gd name="T15" fmla="*/ 6 h 12"/>
                <a:gd name="T16" fmla="*/ 0 w 18"/>
                <a:gd name="T17" fmla="*/ 6 h 12"/>
                <a:gd name="T18" fmla="*/ 1 w 18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4" y="4"/>
                  </a:moveTo>
                  <a:lnTo>
                    <a:pt x="14" y="8"/>
                  </a:lnTo>
                  <a:lnTo>
                    <a:pt x="14" y="8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8" y="6"/>
                  </a:lnTo>
                  <a:lnTo>
                    <a:pt x="16" y="12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746"/>
            <p:cNvSpPr>
              <a:spLocks/>
            </p:cNvSpPr>
            <p:nvPr/>
          </p:nvSpPr>
          <p:spPr bwMode="auto">
            <a:xfrm>
              <a:off x="3765550" y="5935663"/>
              <a:ext cx="93663" cy="115888"/>
            </a:xfrm>
            <a:custGeom>
              <a:avLst/>
              <a:gdLst>
                <a:gd name="T0" fmla="*/ 33 w 59"/>
                <a:gd name="T1" fmla="*/ 0 h 73"/>
                <a:gd name="T2" fmla="*/ 47 w 59"/>
                <a:gd name="T3" fmla="*/ 1 h 73"/>
                <a:gd name="T4" fmla="*/ 47 w 59"/>
                <a:gd name="T5" fmla="*/ 2 h 73"/>
                <a:gd name="T6" fmla="*/ 49 w 59"/>
                <a:gd name="T7" fmla="*/ 4 h 73"/>
                <a:gd name="T8" fmla="*/ 51 w 59"/>
                <a:gd name="T9" fmla="*/ 6 h 73"/>
                <a:gd name="T10" fmla="*/ 54 w 59"/>
                <a:gd name="T11" fmla="*/ 12 h 73"/>
                <a:gd name="T12" fmla="*/ 57 w 59"/>
                <a:gd name="T13" fmla="*/ 17 h 73"/>
                <a:gd name="T14" fmla="*/ 58 w 59"/>
                <a:gd name="T15" fmla="*/ 23 h 73"/>
                <a:gd name="T16" fmla="*/ 59 w 59"/>
                <a:gd name="T17" fmla="*/ 31 h 73"/>
                <a:gd name="T18" fmla="*/ 58 w 59"/>
                <a:gd name="T19" fmla="*/ 36 h 73"/>
                <a:gd name="T20" fmla="*/ 58 w 59"/>
                <a:gd name="T21" fmla="*/ 42 h 73"/>
                <a:gd name="T22" fmla="*/ 54 w 59"/>
                <a:gd name="T23" fmla="*/ 50 h 73"/>
                <a:gd name="T24" fmla="*/ 46 w 59"/>
                <a:gd name="T25" fmla="*/ 56 h 73"/>
                <a:gd name="T26" fmla="*/ 37 w 59"/>
                <a:gd name="T27" fmla="*/ 61 h 73"/>
                <a:gd name="T28" fmla="*/ 28 w 59"/>
                <a:gd name="T29" fmla="*/ 65 h 73"/>
                <a:gd name="T30" fmla="*/ 15 w 59"/>
                <a:gd name="T31" fmla="*/ 69 h 73"/>
                <a:gd name="T32" fmla="*/ 6 w 59"/>
                <a:gd name="T33" fmla="*/ 72 h 73"/>
                <a:gd name="T34" fmla="*/ 2 w 59"/>
                <a:gd name="T35" fmla="*/ 73 h 73"/>
                <a:gd name="T36" fmla="*/ 0 w 59"/>
                <a:gd name="T37" fmla="*/ 69 h 73"/>
                <a:gd name="T38" fmla="*/ 4 w 59"/>
                <a:gd name="T39" fmla="*/ 69 h 73"/>
                <a:gd name="T40" fmla="*/ 13 w 59"/>
                <a:gd name="T41" fmla="*/ 67 h 73"/>
                <a:gd name="T42" fmla="*/ 26 w 59"/>
                <a:gd name="T43" fmla="*/ 63 h 73"/>
                <a:gd name="T44" fmla="*/ 40 w 59"/>
                <a:gd name="T45" fmla="*/ 57 h 73"/>
                <a:gd name="T46" fmla="*/ 49 w 59"/>
                <a:gd name="T47" fmla="*/ 50 h 73"/>
                <a:gd name="T48" fmla="*/ 55 w 59"/>
                <a:gd name="T49" fmla="*/ 40 h 73"/>
                <a:gd name="T50" fmla="*/ 55 w 59"/>
                <a:gd name="T51" fmla="*/ 36 h 73"/>
                <a:gd name="T52" fmla="*/ 55 w 59"/>
                <a:gd name="T53" fmla="*/ 31 h 73"/>
                <a:gd name="T54" fmla="*/ 55 w 59"/>
                <a:gd name="T55" fmla="*/ 25 h 73"/>
                <a:gd name="T56" fmla="*/ 54 w 59"/>
                <a:gd name="T57" fmla="*/ 18 h 73"/>
                <a:gd name="T58" fmla="*/ 51 w 59"/>
                <a:gd name="T59" fmla="*/ 13 h 73"/>
                <a:gd name="T60" fmla="*/ 49 w 59"/>
                <a:gd name="T61" fmla="*/ 9 h 73"/>
                <a:gd name="T62" fmla="*/ 47 w 59"/>
                <a:gd name="T63" fmla="*/ 6 h 73"/>
                <a:gd name="T64" fmla="*/ 46 w 59"/>
                <a:gd name="T65" fmla="*/ 5 h 73"/>
                <a:gd name="T66" fmla="*/ 33 w 59"/>
                <a:gd name="T67" fmla="*/ 4 h 73"/>
                <a:gd name="T68" fmla="*/ 33 w 59"/>
                <a:gd name="T6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73">
                  <a:moveTo>
                    <a:pt x="33" y="0"/>
                  </a:moveTo>
                  <a:lnTo>
                    <a:pt x="47" y="1"/>
                  </a:lnTo>
                  <a:lnTo>
                    <a:pt x="47" y="2"/>
                  </a:lnTo>
                  <a:lnTo>
                    <a:pt x="49" y="4"/>
                  </a:lnTo>
                  <a:lnTo>
                    <a:pt x="51" y="6"/>
                  </a:lnTo>
                  <a:lnTo>
                    <a:pt x="54" y="12"/>
                  </a:lnTo>
                  <a:lnTo>
                    <a:pt x="57" y="17"/>
                  </a:lnTo>
                  <a:lnTo>
                    <a:pt x="58" y="23"/>
                  </a:lnTo>
                  <a:lnTo>
                    <a:pt x="59" y="31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4" y="50"/>
                  </a:lnTo>
                  <a:lnTo>
                    <a:pt x="46" y="56"/>
                  </a:lnTo>
                  <a:lnTo>
                    <a:pt x="37" y="61"/>
                  </a:lnTo>
                  <a:lnTo>
                    <a:pt x="28" y="65"/>
                  </a:lnTo>
                  <a:lnTo>
                    <a:pt x="15" y="69"/>
                  </a:lnTo>
                  <a:lnTo>
                    <a:pt x="6" y="72"/>
                  </a:lnTo>
                  <a:lnTo>
                    <a:pt x="2" y="73"/>
                  </a:lnTo>
                  <a:lnTo>
                    <a:pt x="0" y="69"/>
                  </a:lnTo>
                  <a:lnTo>
                    <a:pt x="4" y="69"/>
                  </a:lnTo>
                  <a:lnTo>
                    <a:pt x="13" y="67"/>
                  </a:lnTo>
                  <a:lnTo>
                    <a:pt x="26" y="63"/>
                  </a:lnTo>
                  <a:lnTo>
                    <a:pt x="40" y="57"/>
                  </a:lnTo>
                  <a:lnTo>
                    <a:pt x="49" y="50"/>
                  </a:lnTo>
                  <a:lnTo>
                    <a:pt x="55" y="40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5" y="25"/>
                  </a:lnTo>
                  <a:lnTo>
                    <a:pt x="54" y="18"/>
                  </a:lnTo>
                  <a:lnTo>
                    <a:pt x="51" y="13"/>
                  </a:lnTo>
                  <a:lnTo>
                    <a:pt x="49" y="9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33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747"/>
            <p:cNvSpPr>
              <a:spLocks noEditPoints="1"/>
            </p:cNvSpPr>
            <p:nvPr/>
          </p:nvSpPr>
          <p:spPr bwMode="auto">
            <a:xfrm>
              <a:off x="3763963" y="5932488"/>
              <a:ext cx="98425" cy="120650"/>
            </a:xfrm>
            <a:custGeom>
              <a:avLst/>
              <a:gdLst>
                <a:gd name="T0" fmla="*/ 4 w 62"/>
                <a:gd name="T1" fmla="*/ 72 h 76"/>
                <a:gd name="T2" fmla="*/ 7 w 62"/>
                <a:gd name="T3" fmla="*/ 72 h 76"/>
                <a:gd name="T4" fmla="*/ 7 w 62"/>
                <a:gd name="T5" fmla="*/ 72 h 76"/>
                <a:gd name="T6" fmla="*/ 8 w 62"/>
                <a:gd name="T7" fmla="*/ 72 h 76"/>
                <a:gd name="T8" fmla="*/ 16 w 62"/>
                <a:gd name="T9" fmla="*/ 70 h 76"/>
                <a:gd name="T10" fmla="*/ 16 w 62"/>
                <a:gd name="T11" fmla="*/ 70 h 76"/>
                <a:gd name="T12" fmla="*/ 58 w 62"/>
                <a:gd name="T13" fmla="*/ 44 h 76"/>
                <a:gd name="T14" fmla="*/ 45 w 62"/>
                <a:gd name="T15" fmla="*/ 58 h 76"/>
                <a:gd name="T16" fmla="*/ 45 w 62"/>
                <a:gd name="T17" fmla="*/ 58 h 76"/>
                <a:gd name="T18" fmla="*/ 58 w 62"/>
                <a:gd name="T19" fmla="*/ 44 h 76"/>
                <a:gd name="T20" fmla="*/ 55 w 62"/>
                <a:gd name="T21" fmla="*/ 16 h 76"/>
                <a:gd name="T22" fmla="*/ 58 w 62"/>
                <a:gd name="T23" fmla="*/ 27 h 76"/>
                <a:gd name="T24" fmla="*/ 58 w 62"/>
                <a:gd name="T25" fmla="*/ 27 h 76"/>
                <a:gd name="T26" fmla="*/ 55 w 62"/>
                <a:gd name="T27" fmla="*/ 16 h 76"/>
                <a:gd name="T28" fmla="*/ 50 w 62"/>
                <a:gd name="T29" fmla="*/ 7 h 76"/>
                <a:gd name="T30" fmla="*/ 50 w 62"/>
                <a:gd name="T31" fmla="*/ 7 h 76"/>
                <a:gd name="T32" fmla="*/ 35 w 62"/>
                <a:gd name="T33" fmla="*/ 4 h 76"/>
                <a:gd name="T34" fmla="*/ 35 w 62"/>
                <a:gd name="T35" fmla="*/ 4 h 76"/>
                <a:gd name="T36" fmla="*/ 33 w 62"/>
                <a:gd name="T37" fmla="*/ 0 h 76"/>
                <a:gd name="T38" fmla="*/ 48 w 62"/>
                <a:gd name="T39" fmla="*/ 3 h 76"/>
                <a:gd name="T40" fmla="*/ 51 w 62"/>
                <a:gd name="T41" fmla="*/ 4 h 76"/>
                <a:gd name="T42" fmla="*/ 56 w 62"/>
                <a:gd name="T43" fmla="*/ 12 h 76"/>
                <a:gd name="T44" fmla="*/ 62 w 62"/>
                <a:gd name="T45" fmla="*/ 33 h 76"/>
                <a:gd name="T46" fmla="*/ 62 w 62"/>
                <a:gd name="T47" fmla="*/ 38 h 76"/>
                <a:gd name="T48" fmla="*/ 56 w 62"/>
                <a:gd name="T49" fmla="*/ 53 h 76"/>
                <a:gd name="T50" fmla="*/ 39 w 62"/>
                <a:gd name="T51" fmla="*/ 65 h 76"/>
                <a:gd name="T52" fmla="*/ 17 w 62"/>
                <a:gd name="T53" fmla="*/ 72 h 76"/>
                <a:gd name="T54" fmla="*/ 3 w 62"/>
                <a:gd name="T55" fmla="*/ 76 h 76"/>
                <a:gd name="T56" fmla="*/ 1 w 62"/>
                <a:gd name="T57" fmla="*/ 75 h 76"/>
                <a:gd name="T58" fmla="*/ 0 w 62"/>
                <a:gd name="T59" fmla="*/ 71 h 76"/>
                <a:gd name="T60" fmla="*/ 1 w 62"/>
                <a:gd name="T61" fmla="*/ 70 h 76"/>
                <a:gd name="T62" fmla="*/ 1 w 62"/>
                <a:gd name="T63" fmla="*/ 70 h 76"/>
                <a:gd name="T64" fmla="*/ 1 w 62"/>
                <a:gd name="T65" fmla="*/ 70 h 76"/>
                <a:gd name="T66" fmla="*/ 3 w 62"/>
                <a:gd name="T67" fmla="*/ 70 h 76"/>
                <a:gd name="T68" fmla="*/ 7 w 62"/>
                <a:gd name="T69" fmla="*/ 70 h 76"/>
                <a:gd name="T70" fmla="*/ 14 w 62"/>
                <a:gd name="T71" fmla="*/ 67 h 76"/>
                <a:gd name="T72" fmla="*/ 27 w 62"/>
                <a:gd name="T73" fmla="*/ 63 h 76"/>
                <a:gd name="T74" fmla="*/ 50 w 62"/>
                <a:gd name="T75" fmla="*/ 50 h 76"/>
                <a:gd name="T76" fmla="*/ 55 w 62"/>
                <a:gd name="T77" fmla="*/ 38 h 76"/>
                <a:gd name="T78" fmla="*/ 55 w 62"/>
                <a:gd name="T79" fmla="*/ 27 h 76"/>
                <a:gd name="T80" fmla="*/ 51 w 62"/>
                <a:gd name="T81" fmla="*/ 15 h 76"/>
                <a:gd name="T82" fmla="*/ 47 w 62"/>
                <a:gd name="T83" fmla="*/ 10 h 76"/>
                <a:gd name="T84" fmla="*/ 33 w 62"/>
                <a:gd name="T85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2" h="76">
                  <a:moveTo>
                    <a:pt x="7" y="72"/>
                  </a:moveTo>
                  <a:lnTo>
                    <a:pt x="4" y="72"/>
                  </a:lnTo>
                  <a:lnTo>
                    <a:pt x="4" y="72"/>
                  </a:lnTo>
                  <a:lnTo>
                    <a:pt x="7" y="72"/>
                  </a:lnTo>
                  <a:close/>
                  <a:moveTo>
                    <a:pt x="8" y="72"/>
                  </a:moveTo>
                  <a:lnTo>
                    <a:pt x="7" y="72"/>
                  </a:lnTo>
                  <a:lnTo>
                    <a:pt x="7" y="72"/>
                  </a:lnTo>
                  <a:lnTo>
                    <a:pt x="8" y="72"/>
                  </a:lnTo>
                  <a:close/>
                  <a:moveTo>
                    <a:pt x="16" y="70"/>
                  </a:moveTo>
                  <a:lnTo>
                    <a:pt x="16" y="70"/>
                  </a:lnTo>
                  <a:lnTo>
                    <a:pt x="16" y="70"/>
                  </a:lnTo>
                  <a:lnTo>
                    <a:pt x="16" y="70"/>
                  </a:lnTo>
                  <a:close/>
                  <a:moveTo>
                    <a:pt x="58" y="41"/>
                  </a:moveTo>
                  <a:lnTo>
                    <a:pt x="58" y="44"/>
                  </a:lnTo>
                  <a:lnTo>
                    <a:pt x="52" y="52"/>
                  </a:lnTo>
                  <a:lnTo>
                    <a:pt x="45" y="58"/>
                  </a:lnTo>
                  <a:lnTo>
                    <a:pt x="33" y="65"/>
                  </a:lnTo>
                  <a:lnTo>
                    <a:pt x="45" y="58"/>
                  </a:lnTo>
                  <a:lnTo>
                    <a:pt x="52" y="52"/>
                  </a:lnTo>
                  <a:lnTo>
                    <a:pt x="58" y="44"/>
                  </a:lnTo>
                  <a:lnTo>
                    <a:pt x="58" y="41"/>
                  </a:lnTo>
                  <a:close/>
                  <a:moveTo>
                    <a:pt x="55" y="16"/>
                  </a:moveTo>
                  <a:lnTo>
                    <a:pt x="56" y="21"/>
                  </a:lnTo>
                  <a:lnTo>
                    <a:pt x="58" y="27"/>
                  </a:lnTo>
                  <a:lnTo>
                    <a:pt x="58" y="33"/>
                  </a:lnTo>
                  <a:lnTo>
                    <a:pt x="58" y="27"/>
                  </a:lnTo>
                  <a:lnTo>
                    <a:pt x="56" y="21"/>
                  </a:lnTo>
                  <a:lnTo>
                    <a:pt x="55" y="16"/>
                  </a:lnTo>
                  <a:close/>
                  <a:moveTo>
                    <a:pt x="48" y="6"/>
                  </a:moveTo>
                  <a:lnTo>
                    <a:pt x="50" y="7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48" y="6"/>
                  </a:lnTo>
                  <a:close/>
                  <a:moveTo>
                    <a:pt x="35" y="4"/>
                  </a:moveTo>
                  <a:lnTo>
                    <a:pt x="38" y="4"/>
                  </a:lnTo>
                  <a:lnTo>
                    <a:pt x="35" y="4"/>
                  </a:lnTo>
                  <a:lnTo>
                    <a:pt x="35" y="4"/>
                  </a:lnTo>
                  <a:close/>
                  <a:moveTo>
                    <a:pt x="33" y="0"/>
                  </a:moveTo>
                  <a:lnTo>
                    <a:pt x="48" y="2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1" y="4"/>
                  </a:lnTo>
                  <a:lnTo>
                    <a:pt x="54" y="8"/>
                  </a:lnTo>
                  <a:lnTo>
                    <a:pt x="56" y="12"/>
                  </a:lnTo>
                  <a:lnTo>
                    <a:pt x="60" y="21"/>
                  </a:lnTo>
                  <a:lnTo>
                    <a:pt x="62" y="33"/>
                  </a:lnTo>
                  <a:lnTo>
                    <a:pt x="62" y="33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6" y="53"/>
                  </a:lnTo>
                  <a:lnTo>
                    <a:pt x="48" y="59"/>
                  </a:lnTo>
                  <a:lnTo>
                    <a:pt x="39" y="65"/>
                  </a:lnTo>
                  <a:lnTo>
                    <a:pt x="29" y="69"/>
                  </a:lnTo>
                  <a:lnTo>
                    <a:pt x="17" y="72"/>
                  </a:lnTo>
                  <a:lnTo>
                    <a:pt x="8" y="75"/>
                  </a:lnTo>
                  <a:lnTo>
                    <a:pt x="3" y="76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0" y="72"/>
                  </a:lnTo>
                  <a:lnTo>
                    <a:pt x="0" y="71"/>
                  </a:lnTo>
                  <a:lnTo>
                    <a:pt x="1" y="71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7" y="70"/>
                  </a:lnTo>
                  <a:lnTo>
                    <a:pt x="9" y="69"/>
                  </a:lnTo>
                  <a:lnTo>
                    <a:pt x="14" y="67"/>
                  </a:lnTo>
                  <a:lnTo>
                    <a:pt x="21" y="66"/>
                  </a:lnTo>
                  <a:lnTo>
                    <a:pt x="27" y="63"/>
                  </a:lnTo>
                  <a:lnTo>
                    <a:pt x="39" y="58"/>
                  </a:lnTo>
                  <a:lnTo>
                    <a:pt x="50" y="50"/>
                  </a:lnTo>
                  <a:lnTo>
                    <a:pt x="54" y="42"/>
                  </a:lnTo>
                  <a:lnTo>
                    <a:pt x="55" y="38"/>
                  </a:lnTo>
                  <a:lnTo>
                    <a:pt x="55" y="33"/>
                  </a:lnTo>
                  <a:lnTo>
                    <a:pt x="55" y="27"/>
                  </a:lnTo>
                  <a:lnTo>
                    <a:pt x="52" y="20"/>
                  </a:lnTo>
                  <a:lnTo>
                    <a:pt x="51" y="15"/>
                  </a:lnTo>
                  <a:lnTo>
                    <a:pt x="48" y="12"/>
                  </a:lnTo>
                  <a:lnTo>
                    <a:pt x="47" y="10"/>
                  </a:lnTo>
                  <a:lnTo>
                    <a:pt x="46" y="8"/>
                  </a:lnTo>
                  <a:lnTo>
                    <a:pt x="33" y="7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748"/>
            <p:cNvSpPr>
              <a:spLocks/>
            </p:cNvSpPr>
            <p:nvPr/>
          </p:nvSpPr>
          <p:spPr bwMode="auto">
            <a:xfrm>
              <a:off x="3824288" y="5918200"/>
              <a:ext cx="11113" cy="23813"/>
            </a:xfrm>
            <a:custGeom>
              <a:avLst/>
              <a:gdLst>
                <a:gd name="T0" fmla="*/ 4 w 7"/>
                <a:gd name="T1" fmla="*/ 0 h 15"/>
                <a:gd name="T2" fmla="*/ 7 w 7"/>
                <a:gd name="T3" fmla="*/ 13 h 15"/>
                <a:gd name="T4" fmla="*/ 3 w 7"/>
                <a:gd name="T5" fmla="*/ 15 h 15"/>
                <a:gd name="T6" fmla="*/ 0 w 7"/>
                <a:gd name="T7" fmla="*/ 0 h 15"/>
                <a:gd name="T8" fmla="*/ 4 w 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4" y="0"/>
                  </a:moveTo>
                  <a:lnTo>
                    <a:pt x="7" y="13"/>
                  </a:lnTo>
                  <a:lnTo>
                    <a:pt x="3" y="15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749"/>
            <p:cNvSpPr>
              <a:spLocks noEditPoints="1"/>
            </p:cNvSpPr>
            <p:nvPr/>
          </p:nvSpPr>
          <p:spPr bwMode="auto">
            <a:xfrm>
              <a:off x="3822700" y="5915025"/>
              <a:ext cx="14288" cy="28575"/>
            </a:xfrm>
            <a:custGeom>
              <a:avLst/>
              <a:gdLst>
                <a:gd name="T0" fmla="*/ 4 w 9"/>
                <a:gd name="T1" fmla="*/ 4 h 18"/>
                <a:gd name="T2" fmla="*/ 5 w 9"/>
                <a:gd name="T3" fmla="*/ 14 h 18"/>
                <a:gd name="T4" fmla="*/ 4 w 9"/>
                <a:gd name="T5" fmla="*/ 4 h 18"/>
                <a:gd name="T6" fmla="*/ 4 w 9"/>
                <a:gd name="T7" fmla="*/ 4 h 18"/>
                <a:gd name="T8" fmla="*/ 6 w 9"/>
                <a:gd name="T9" fmla="*/ 0 h 18"/>
                <a:gd name="T10" fmla="*/ 9 w 9"/>
                <a:gd name="T11" fmla="*/ 17 h 18"/>
                <a:gd name="T12" fmla="*/ 4 w 9"/>
                <a:gd name="T13" fmla="*/ 18 h 18"/>
                <a:gd name="T14" fmla="*/ 0 w 9"/>
                <a:gd name="T15" fmla="*/ 2 h 18"/>
                <a:gd name="T16" fmla="*/ 0 w 9"/>
                <a:gd name="T17" fmla="*/ 1 h 18"/>
                <a:gd name="T18" fmla="*/ 6 w 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8">
                  <a:moveTo>
                    <a:pt x="4" y="4"/>
                  </a:moveTo>
                  <a:lnTo>
                    <a:pt x="5" y="14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6" y="0"/>
                  </a:moveTo>
                  <a:lnTo>
                    <a:pt x="9" y="17"/>
                  </a:lnTo>
                  <a:lnTo>
                    <a:pt x="4" y="18"/>
                  </a:lnTo>
                  <a:lnTo>
                    <a:pt x="0" y="2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750"/>
            <p:cNvSpPr>
              <a:spLocks noChangeArrowheads="1"/>
            </p:cNvSpPr>
            <p:nvPr/>
          </p:nvSpPr>
          <p:spPr bwMode="auto">
            <a:xfrm>
              <a:off x="3832225" y="5921375"/>
              <a:ext cx="4763" cy="1746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51"/>
            <p:cNvSpPr>
              <a:spLocks noEditPoints="1"/>
            </p:cNvSpPr>
            <p:nvPr/>
          </p:nvSpPr>
          <p:spPr bwMode="auto">
            <a:xfrm>
              <a:off x="3829050" y="5918200"/>
              <a:ext cx="9525" cy="23813"/>
            </a:xfrm>
            <a:custGeom>
              <a:avLst/>
              <a:gdLst>
                <a:gd name="T0" fmla="*/ 4 w 6"/>
                <a:gd name="T1" fmla="*/ 3 h 15"/>
                <a:gd name="T2" fmla="*/ 4 w 6"/>
                <a:gd name="T3" fmla="*/ 11 h 15"/>
                <a:gd name="T4" fmla="*/ 4 w 6"/>
                <a:gd name="T5" fmla="*/ 11 h 15"/>
                <a:gd name="T6" fmla="*/ 4 w 6"/>
                <a:gd name="T7" fmla="*/ 3 h 15"/>
                <a:gd name="T8" fmla="*/ 4 w 6"/>
                <a:gd name="T9" fmla="*/ 3 h 15"/>
                <a:gd name="T10" fmla="*/ 0 w 6"/>
                <a:gd name="T11" fmla="*/ 0 h 15"/>
                <a:gd name="T12" fmla="*/ 6 w 6"/>
                <a:gd name="T13" fmla="*/ 0 h 15"/>
                <a:gd name="T14" fmla="*/ 6 w 6"/>
                <a:gd name="T15" fmla="*/ 15 h 15"/>
                <a:gd name="T16" fmla="*/ 0 w 6"/>
                <a:gd name="T17" fmla="*/ 15 h 15"/>
                <a:gd name="T18" fmla="*/ 0 w 6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5">
                  <a:moveTo>
                    <a:pt x="4" y="3"/>
                  </a:moveTo>
                  <a:lnTo>
                    <a:pt x="4" y="11"/>
                  </a:lnTo>
                  <a:lnTo>
                    <a:pt x="4" y="11"/>
                  </a:lnTo>
                  <a:lnTo>
                    <a:pt x="4" y="3"/>
                  </a:lnTo>
                  <a:lnTo>
                    <a:pt x="4" y="3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752"/>
            <p:cNvSpPr>
              <a:spLocks/>
            </p:cNvSpPr>
            <p:nvPr/>
          </p:nvSpPr>
          <p:spPr bwMode="auto">
            <a:xfrm>
              <a:off x="3832225" y="5921375"/>
              <a:ext cx="11113" cy="20638"/>
            </a:xfrm>
            <a:custGeom>
              <a:avLst/>
              <a:gdLst>
                <a:gd name="T0" fmla="*/ 4 w 7"/>
                <a:gd name="T1" fmla="*/ 0 h 13"/>
                <a:gd name="T2" fmla="*/ 7 w 7"/>
                <a:gd name="T3" fmla="*/ 0 h 13"/>
                <a:gd name="T4" fmla="*/ 3 w 7"/>
                <a:gd name="T5" fmla="*/ 13 h 13"/>
                <a:gd name="T6" fmla="*/ 0 w 7"/>
                <a:gd name="T7" fmla="*/ 11 h 13"/>
                <a:gd name="T8" fmla="*/ 4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lnTo>
                    <a:pt x="7" y="0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53"/>
            <p:cNvSpPr>
              <a:spLocks/>
            </p:cNvSpPr>
            <p:nvPr/>
          </p:nvSpPr>
          <p:spPr bwMode="auto">
            <a:xfrm>
              <a:off x="3829050" y="5916613"/>
              <a:ext cx="17463" cy="26988"/>
            </a:xfrm>
            <a:custGeom>
              <a:avLst/>
              <a:gdLst>
                <a:gd name="T0" fmla="*/ 5 w 11"/>
                <a:gd name="T1" fmla="*/ 0 h 17"/>
                <a:gd name="T2" fmla="*/ 11 w 11"/>
                <a:gd name="T3" fmla="*/ 3 h 17"/>
                <a:gd name="T4" fmla="*/ 6 w 11"/>
                <a:gd name="T5" fmla="*/ 17 h 17"/>
                <a:gd name="T6" fmla="*/ 5 w 11"/>
                <a:gd name="T7" fmla="*/ 17 h 17"/>
                <a:gd name="T8" fmla="*/ 1 w 11"/>
                <a:gd name="T9" fmla="*/ 16 h 17"/>
                <a:gd name="T10" fmla="*/ 0 w 11"/>
                <a:gd name="T11" fmla="*/ 16 h 17"/>
                <a:gd name="T12" fmla="*/ 5 w 1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">
                  <a:moveTo>
                    <a:pt x="5" y="0"/>
                  </a:moveTo>
                  <a:lnTo>
                    <a:pt x="11" y="3"/>
                  </a:lnTo>
                  <a:lnTo>
                    <a:pt x="6" y="17"/>
                  </a:lnTo>
                  <a:lnTo>
                    <a:pt x="5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54"/>
            <p:cNvSpPr>
              <a:spLocks/>
            </p:cNvSpPr>
            <p:nvPr/>
          </p:nvSpPr>
          <p:spPr bwMode="auto">
            <a:xfrm>
              <a:off x="3835400" y="5924550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6 w 6"/>
                <a:gd name="T3" fmla="*/ 2 h 11"/>
                <a:gd name="T4" fmla="*/ 2 w 6"/>
                <a:gd name="T5" fmla="*/ 11 h 11"/>
                <a:gd name="T6" fmla="*/ 0 w 6"/>
                <a:gd name="T7" fmla="*/ 9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6" y="2"/>
                  </a:lnTo>
                  <a:lnTo>
                    <a:pt x="2" y="11"/>
                  </a:lnTo>
                  <a:lnTo>
                    <a:pt x="0" y="9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55"/>
            <p:cNvSpPr>
              <a:spLocks noEditPoints="1"/>
            </p:cNvSpPr>
            <p:nvPr/>
          </p:nvSpPr>
          <p:spPr bwMode="auto">
            <a:xfrm>
              <a:off x="3832225" y="5922963"/>
              <a:ext cx="17463" cy="20638"/>
            </a:xfrm>
            <a:custGeom>
              <a:avLst/>
              <a:gdLst>
                <a:gd name="T0" fmla="*/ 7 w 11"/>
                <a:gd name="T1" fmla="*/ 4 h 13"/>
                <a:gd name="T2" fmla="*/ 4 w 11"/>
                <a:gd name="T3" fmla="*/ 9 h 13"/>
                <a:gd name="T4" fmla="*/ 7 w 11"/>
                <a:gd name="T5" fmla="*/ 4 h 13"/>
                <a:gd name="T6" fmla="*/ 7 w 11"/>
                <a:gd name="T7" fmla="*/ 4 h 13"/>
                <a:gd name="T8" fmla="*/ 4 w 11"/>
                <a:gd name="T9" fmla="*/ 0 h 13"/>
                <a:gd name="T10" fmla="*/ 11 w 11"/>
                <a:gd name="T11" fmla="*/ 3 h 13"/>
                <a:gd name="T12" fmla="*/ 5 w 11"/>
                <a:gd name="T13" fmla="*/ 13 h 13"/>
                <a:gd name="T14" fmla="*/ 4 w 11"/>
                <a:gd name="T15" fmla="*/ 13 h 13"/>
                <a:gd name="T16" fmla="*/ 2 w 11"/>
                <a:gd name="T17" fmla="*/ 12 h 13"/>
                <a:gd name="T18" fmla="*/ 0 w 11"/>
                <a:gd name="T19" fmla="*/ 12 h 13"/>
                <a:gd name="T20" fmla="*/ 4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7" y="4"/>
                  </a:moveTo>
                  <a:lnTo>
                    <a:pt x="4" y="9"/>
                  </a:ln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4" y="0"/>
                  </a:moveTo>
                  <a:lnTo>
                    <a:pt x="11" y="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56"/>
            <p:cNvSpPr>
              <a:spLocks/>
            </p:cNvSpPr>
            <p:nvPr/>
          </p:nvSpPr>
          <p:spPr bwMode="auto">
            <a:xfrm>
              <a:off x="3771900" y="6170613"/>
              <a:ext cx="38100" cy="215900"/>
            </a:xfrm>
            <a:custGeom>
              <a:avLst/>
              <a:gdLst>
                <a:gd name="T0" fmla="*/ 11 w 24"/>
                <a:gd name="T1" fmla="*/ 0 h 136"/>
                <a:gd name="T2" fmla="*/ 12 w 24"/>
                <a:gd name="T3" fmla="*/ 4 h 136"/>
                <a:gd name="T4" fmla="*/ 12 w 24"/>
                <a:gd name="T5" fmla="*/ 15 h 136"/>
                <a:gd name="T6" fmla="*/ 15 w 24"/>
                <a:gd name="T7" fmla="*/ 34 h 136"/>
                <a:gd name="T8" fmla="*/ 16 w 24"/>
                <a:gd name="T9" fmla="*/ 53 h 136"/>
                <a:gd name="T10" fmla="*/ 19 w 24"/>
                <a:gd name="T11" fmla="*/ 76 h 136"/>
                <a:gd name="T12" fmla="*/ 20 w 24"/>
                <a:gd name="T13" fmla="*/ 97 h 136"/>
                <a:gd name="T14" fmla="*/ 22 w 24"/>
                <a:gd name="T15" fmla="*/ 114 h 136"/>
                <a:gd name="T16" fmla="*/ 22 w 24"/>
                <a:gd name="T17" fmla="*/ 127 h 136"/>
                <a:gd name="T18" fmla="*/ 24 w 24"/>
                <a:gd name="T19" fmla="*/ 133 h 136"/>
                <a:gd name="T20" fmla="*/ 24 w 24"/>
                <a:gd name="T21" fmla="*/ 133 h 136"/>
                <a:gd name="T22" fmla="*/ 24 w 24"/>
                <a:gd name="T23" fmla="*/ 135 h 136"/>
                <a:gd name="T24" fmla="*/ 24 w 24"/>
                <a:gd name="T25" fmla="*/ 135 h 136"/>
                <a:gd name="T26" fmla="*/ 22 w 24"/>
                <a:gd name="T27" fmla="*/ 135 h 136"/>
                <a:gd name="T28" fmla="*/ 22 w 24"/>
                <a:gd name="T29" fmla="*/ 136 h 136"/>
                <a:gd name="T30" fmla="*/ 21 w 24"/>
                <a:gd name="T31" fmla="*/ 136 h 136"/>
                <a:gd name="T32" fmla="*/ 20 w 24"/>
                <a:gd name="T33" fmla="*/ 136 h 136"/>
                <a:gd name="T34" fmla="*/ 16 w 24"/>
                <a:gd name="T35" fmla="*/ 136 h 136"/>
                <a:gd name="T36" fmla="*/ 12 w 24"/>
                <a:gd name="T37" fmla="*/ 136 h 136"/>
                <a:gd name="T38" fmla="*/ 8 w 24"/>
                <a:gd name="T39" fmla="*/ 136 h 136"/>
                <a:gd name="T40" fmla="*/ 4 w 24"/>
                <a:gd name="T41" fmla="*/ 136 h 136"/>
                <a:gd name="T42" fmla="*/ 2 w 24"/>
                <a:gd name="T43" fmla="*/ 135 h 136"/>
                <a:gd name="T44" fmla="*/ 0 w 24"/>
                <a:gd name="T45" fmla="*/ 135 h 136"/>
                <a:gd name="T46" fmla="*/ 0 w 24"/>
                <a:gd name="T47" fmla="*/ 132 h 136"/>
                <a:gd name="T48" fmla="*/ 2 w 24"/>
                <a:gd name="T49" fmla="*/ 132 h 136"/>
                <a:gd name="T50" fmla="*/ 4 w 24"/>
                <a:gd name="T51" fmla="*/ 132 h 136"/>
                <a:gd name="T52" fmla="*/ 8 w 24"/>
                <a:gd name="T53" fmla="*/ 132 h 136"/>
                <a:gd name="T54" fmla="*/ 12 w 24"/>
                <a:gd name="T55" fmla="*/ 132 h 136"/>
                <a:gd name="T56" fmla="*/ 16 w 24"/>
                <a:gd name="T57" fmla="*/ 132 h 136"/>
                <a:gd name="T58" fmla="*/ 19 w 24"/>
                <a:gd name="T59" fmla="*/ 132 h 136"/>
                <a:gd name="T60" fmla="*/ 20 w 24"/>
                <a:gd name="T61" fmla="*/ 132 h 136"/>
                <a:gd name="T62" fmla="*/ 20 w 24"/>
                <a:gd name="T63" fmla="*/ 123 h 136"/>
                <a:gd name="T64" fmla="*/ 19 w 24"/>
                <a:gd name="T65" fmla="*/ 107 h 136"/>
                <a:gd name="T66" fmla="*/ 16 w 24"/>
                <a:gd name="T67" fmla="*/ 87 h 136"/>
                <a:gd name="T68" fmla="*/ 15 w 24"/>
                <a:gd name="T69" fmla="*/ 65 h 136"/>
                <a:gd name="T70" fmla="*/ 12 w 24"/>
                <a:gd name="T71" fmla="*/ 46 h 136"/>
                <a:gd name="T72" fmla="*/ 11 w 24"/>
                <a:gd name="T73" fmla="*/ 28 h 136"/>
                <a:gd name="T74" fmla="*/ 9 w 24"/>
                <a:gd name="T75" fmla="*/ 14 h 136"/>
                <a:gd name="T76" fmla="*/ 8 w 24"/>
                <a:gd name="T77" fmla="*/ 4 h 136"/>
                <a:gd name="T78" fmla="*/ 8 w 24"/>
                <a:gd name="T79" fmla="*/ 0 h 136"/>
                <a:gd name="T80" fmla="*/ 8 w 24"/>
                <a:gd name="T81" fmla="*/ 0 h 136"/>
                <a:gd name="T82" fmla="*/ 11 w 24"/>
                <a:gd name="T8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36">
                  <a:moveTo>
                    <a:pt x="11" y="0"/>
                  </a:moveTo>
                  <a:lnTo>
                    <a:pt x="12" y="4"/>
                  </a:lnTo>
                  <a:lnTo>
                    <a:pt x="12" y="15"/>
                  </a:lnTo>
                  <a:lnTo>
                    <a:pt x="15" y="34"/>
                  </a:lnTo>
                  <a:lnTo>
                    <a:pt x="16" y="53"/>
                  </a:lnTo>
                  <a:lnTo>
                    <a:pt x="19" y="76"/>
                  </a:lnTo>
                  <a:lnTo>
                    <a:pt x="20" y="97"/>
                  </a:lnTo>
                  <a:lnTo>
                    <a:pt x="22" y="114"/>
                  </a:lnTo>
                  <a:lnTo>
                    <a:pt x="22" y="127"/>
                  </a:lnTo>
                  <a:lnTo>
                    <a:pt x="24" y="133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2" y="135"/>
                  </a:lnTo>
                  <a:lnTo>
                    <a:pt x="22" y="136"/>
                  </a:lnTo>
                  <a:lnTo>
                    <a:pt x="21" y="136"/>
                  </a:lnTo>
                  <a:lnTo>
                    <a:pt x="20" y="136"/>
                  </a:lnTo>
                  <a:lnTo>
                    <a:pt x="16" y="136"/>
                  </a:lnTo>
                  <a:lnTo>
                    <a:pt x="12" y="136"/>
                  </a:lnTo>
                  <a:lnTo>
                    <a:pt x="8" y="136"/>
                  </a:lnTo>
                  <a:lnTo>
                    <a:pt x="4" y="136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2" y="132"/>
                  </a:lnTo>
                  <a:lnTo>
                    <a:pt x="4" y="132"/>
                  </a:lnTo>
                  <a:lnTo>
                    <a:pt x="8" y="132"/>
                  </a:lnTo>
                  <a:lnTo>
                    <a:pt x="12" y="132"/>
                  </a:lnTo>
                  <a:lnTo>
                    <a:pt x="16" y="132"/>
                  </a:lnTo>
                  <a:lnTo>
                    <a:pt x="19" y="132"/>
                  </a:lnTo>
                  <a:lnTo>
                    <a:pt x="20" y="132"/>
                  </a:lnTo>
                  <a:lnTo>
                    <a:pt x="20" y="123"/>
                  </a:lnTo>
                  <a:lnTo>
                    <a:pt x="19" y="107"/>
                  </a:lnTo>
                  <a:lnTo>
                    <a:pt x="16" y="87"/>
                  </a:lnTo>
                  <a:lnTo>
                    <a:pt x="15" y="65"/>
                  </a:lnTo>
                  <a:lnTo>
                    <a:pt x="12" y="46"/>
                  </a:lnTo>
                  <a:lnTo>
                    <a:pt x="11" y="28"/>
                  </a:lnTo>
                  <a:lnTo>
                    <a:pt x="9" y="1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57"/>
            <p:cNvSpPr>
              <a:spLocks noEditPoints="1"/>
            </p:cNvSpPr>
            <p:nvPr/>
          </p:nvSpPr>
          <p:spPr bwMode="auto">
            <a:xfrm>
              <a:off x="3770313" y="6164263"/>
              <a:ext cx="41275" cy="225425"/>
            </a:xfrm>
            <a:custGeom>
              <a:avLst/>
              <a:gdLst>
                <a:gd name="T0" fmla="*/ 21 w 26"/>
                <a:gd name="T1" fmla="*/ 119 h 142"/>
                <a:gd name="T2" fmla="*/ 23 w 26"/>
                <a:gd name="T3" fmla="*/ 136 h 142"/>
                <a:gd name="T4" fmla="*/ 21 w 26"/>
                <a:gd name="T5" fmla="*/ 118 h 142"/>
                <a:gd name="T6" fmla="*/ 10 w 26"/>
                <a:gd name="T7" fmla="*/ 5 h 142"/>
                <a:gd name="T8" fmla="*/ 12 w 26"/>
                <a:gd name="T9" fmla="*/ 14 h 142"/>
                <a:gd name="T10" fmla="*/ 10 w 26"/>
                <a:gd name="T11" fmla="*/ 5 h 142"/>
                <a:gd name="T12" fmla="*/ 6 w 26"/>
                <a:gd name="T13" fmla="*/ 0 h 142"/>
                <a:gd name="T14" fmla="*/ 13 w 26"/>
                <a:gd name="T15" fmla="*/ 2 h 142"/>
                <a:gd name="T16" fmla="*/ 13 w 26"/>
                <a:gd name="T17" fmla="*/ 4 h 142"/>
                <a:gd name="T18" fmla="*/ 14 w 26"/>
                <a:gd name="T19" fmla="*/ 5 h 142"/>
                <a:gd name="T20" fmla="*/ 14 w 26"/>
                <a:gd name="T21" fmla="*/ 9 h 142"/>
                <a:gd name="T22" fmla="*/ 16 w 26"/>
                <a:gd name="T23" fmla="*/ 23 h 142"/>
                <a:gd name="T24" fmla="*/ 20 w 26"/>
                <a:gd name="T25" fmla="*/ 68 h 142"/>
                <a:gd name="T26" fmla="*/ 23 w 26"/>
                <a:gd name="T27" fmla="*/ 106 h 142"/>
                <a:gd name="T28" fmla="*/ 26 w 26"/>
                <a:gd name="T29" fmla="*/ 132 h 142"/>
                <a:gd name="T30" fmla="*/ 26 w 26"/>
                <a:gd name="T31" fmla="*/ 137 h 142"/>
                <a:gd name="T32" fmla="*/ 26 w 26"/>
                <a:gd name="T33" fmla="*/ 137 h 142"/>
                <a:gd name="T34" fmla="*/ 26 w 26"/>
                <a:gd name="T35" fmla="*/ 139 h 142"/>
                <a:gd name="T36" fmla="*/ 26 w 26"/>
                <a:gd name="T37" fmla="*/ 139 h 142"/>
                <a:gd name="T38" fmla="*/ 25 w 26"/>
                <a:gd name="T39" fmla="*/ 140 h 142"/>
                <a:gd name="T40" fmla="*/ 23 w 26"/>
                <a:gd name="T41" fmla="*/ 141 h 142"/>
                <a:gd name="T42" fmla="*/ 22 w 26"/>
                <a:gd name="T43" fmla="*/ 141 h 142"/>
                <a:gd name="T44" fmla="*/ 17 w 26"/>
                <a:gd name="T45" fmla="*/ 141 h 142"/>
                <a:gd name="T46" fmla="*/ 6 w 26"/>
                <a:gd name="T47" fmla="*/ 141 h 142"/>
                <a:gd name="T48" fmla="*/ 3 w 26"/>
                <a:gd name="T49" fmla="*/ 142 h 142"/>
                <a:gd name="T50" fmla="*/ 0 w 26"/>
                <a:gd name="T51" fmla="*/ 140 h 142"/>
                <a:gd name="T52" fmla="*/ 0 w 26"/>
                <a:gd name="T53" fmla="*/ 140 h 142"/>
                <a:gd name="T54" fmla="*/ 0 w 26"/>
                <a:gd name="T55" fmla="*/ 139 h 142"/>
                <a:gd name="T56" fmla="*/ 1 w 26"/>
                <a:gd name="T57" fmla="*/ 135 h 142"/>
                <a:gd name="T58" fmla="*/ 5 w 26"/>
                <a:gd name="T59" fmla="*/ 135 h 142"/>
                <a:gd name="T60" fmla="*/ 13 w 26"/>
                <a:gd name="T61" fmla="*/ 135 h 142"/>
                <a:gd name="T62" fmla="*/ 18 w 26"/>
                <a:gd name="T63" fmla="*/ 135 h 142"/>
                <a:gd name="T64" fmla="*/ 18 w 26"/>
                <a:gd name="T65" fmla="*/ 124 h 142"/>
                <a:gd name="T66" fmla="*/ 16 w 26"/>
                <a:gd name="T67" fmla="*/ 90 h 142"/>
                <a:gd name="T68" fmla="*/ 12 w 26"/>
                <a:gd name="T69" fmla="*/ 50 h 142"/>
                <a:gd name="T70" fmla="*/ 9 w 26"/>
                <a:gd name="T71" fmla="*/ 18 h 142"/>
                <a:gd name="T72" fmla="*/ 8 w 26"/>
                <a:gd name="T73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142">
                  <a:moveTo>
                    <a:pt x="20" y="104"/>
                  </a:moveTo>
                  <a:lnTo>
                    <a:pt x="21" y="119"/>
                  </a:lnTo>
                  <a:lnTo>
                    <a:pt x="22" y="129"/>
                  </a:lnTo>
                  <a:lnTo>
                    <a:pt x="23" y="136"/>
                  </a:lnTo>
                  <a:lnTo>
                    <a:pt x="22" y="129"/>
                  </a:lnTo>
                  <a:lnTo>
                    <a:pt x="21" y="118"/>
                  </a:lnTo>
                  <a:lnTo>
                    <a:pt x="20" y="104"/>
                  </a:lnTo>
                  <a:close/>
                  <a:moveTo>
                    <a:pt x="10" y="5"/>
                  </a:moveTo>
                  <a:lnTo>
                    <a:pt x="10" y="9"/>
                  </a:lnTo>
                  <a:lnTo>
                    <a:pt x="12" y="14"/>
                  </a:lnTo>
                  <a:lnTo>
                    <a:pt x="10" y="9"/>
                  </a:lnTo>
                  <a:lnTo>
                    <a:pt x="10" y="5"/>
                  </a:lnTo>
                  <a:lnTo>
                    <a:pt x="10" y="5"/>
                  </a:lnTo>
                  <a:close/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15"/>
                  </a:lnTo>
                  <a:lnTo>
                    <a:pt x="16" y="23"/>
                  </a:lnTo>
                  <a:lnTo>
                    <a:pt x="17" y="44"/>
                  </a:lnTo>
                  <a:lnTo>
                    <a:pt x="20" y="68"/>
                  </a:lnTo>
                  <a:lnTo>
                    <a:pt x="22" y="87"/>
                  </a:lnTo>
                  <a:lnTo>
                    <a:pt x="23" y="106"/>
                  </a:lnTo>
                  <a:lnTo>
                    <a:pt x="25" y="122"/>
                  </a:lnTo>
                  <a:lnTo>
                    <a:pt x="26" y="132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6" y="139"/>
                  </a:lnTo>
                  <a:lnTo>
                    <a:pt x="26" y="139"/>
                  </a:lnTo>
                  <a:lnTo>
                    <a:pt x="26" y="139"/>
                  </a:lnTo>
                  <a:lnTo>
                    <a:pt x="26" y="139"/>
                  </a:lnTo>
                  <a:lnTo>
                    <a:pt x="25" y="140"/>
                  </a:lnTo>
                  <a:lnTo>
                    <a:pt x="25" y="140"/>
                  </a:lnTo>
                  <a:lnTo>
                    <a:pt x="23" y="140"/>
                  </a:lnTo>
                  <a:lnTo>
                    <a:pt x="23" y="141"/>
                  </a:lnTo>
                  <a:lnTo>
                    <a:pt x="23" y="141"/>
                  </a:lnTo>
                  <a:lnTo>
                    <a:pt x="22" y="141"/>
                  </a:lnTo>
                  <a:lnTo>
                    <a:pt x="21" y="141"/>
                  </a:lnTo>
                  <a:lnTo>
                    <a:pt x="17" y="141"/>
                  </a:lnTo>
                  <a:lnTo>
                    <a:pt x="12" y="141"/>
                  </a:lnTo>
                  <a:lnTo>
                    <a:pt x="6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5"/>
                  </a:lnTo>
                  <a:lnTo>
                    <a:pt x="1" y="135"/>
                  </a:lnTo>
                  <a:lnTo>
                    <a:pt x="3" y="135"/>
                  </a:lnTo>
                  <a:lnTo>
                    <a:pt x="5" y="135"/>
                  </a:lnTo>
                  <a:lnTo>
                    <a:pt x="9" y="135"/>
                  </a:lnTo>
                  <a:lnTo>
                    <a:pt x="13" y="135"/>
                  </a:lnTo>
                  <a:lnTo>
                    <a:pt x="17" y="135"/>
                  </a:lnTo>
                  <a:lnTo>
                    <a:pt x="18" y="135"/>
                  </a:lnTo>
                  <a:lnTo>
                    <a:pt x="20" y="135"/>
                  </a:lnTo>
                  <a:lnTo>
                    <a:pt x="18" y="124"/>
                  </a:lnTo>
                  <a:lnTo>
                    <a:pt x="17" y="108"/>
                  </a:lnTo>
                  <a:lnTo>
                    <a:pt x="16" y="90"/>
                  </a:lnTo>
                  <a:lnTo>
                    <a:pt x="13" y="69"/>
                  </a:lnTo>
                  <a:lnTo>
                    <a:pt x="12" y="50"/>
                  </a:lnTo>
                  <a:lnTo>
                    <a:pt x="10" y="32"/>
                  </a:lnTo>
                  <a:lnTo>
                    <a:pt x="9" y="18"/>
                  </a:lnTo>
                  <a:lnTo>
                    <a:pt x="8" y="8"/>
                  </a:lnTo>
                  <a:lnTo>
                    <a:pt x="8" y="4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58"/>
            <p:cNvSpPr>
              <a:spLocks/>
            </p:cNvSpPr>
            <p:nvPr/>
          </p:nvSpPr>
          <p:spPr bwMode="auto">
            <a:xfrm>
              <a:off x="3813175" y="6107113"/>
              <a:ext cx="190500" cy="84138"/>
            </a:xfrm>
            <a:custGeom>
              <a:avLst/>
              <a:gdLst>
                <a:gd name="T0" fmla="*/ 82 w 120"/>
                <a:gd name="T1" fmla="*/ 0 h 53"/>
                <a:gd name="T2" fmla="*/ 84 w 120"/>
                <a:gd name="T3" fmla="*/ 0 h 53"/>
                <a:gd name="T4" fmla="*/ 87 w 120"/>
                <a:gd name="T5" fmla="*/ 2 h 53"/>
                <a:gd name="T6" fmla="*/ 88 w 120"/>
                <a:gd name="T7" fmla="*/ 3 h 53"/>
                <a:gd name="T8" fmla="*/ 92 w 120"/>
                <a:gd name="T9" fmla="*/ 14 h 53"/>
                <a:gd name="T10" fmla="*/ 96 w 120"/>
                <a:gd name="T11" fmla="*/ 27 h 53"/>
                <a:gd name="T12" fmla="*/ 100 w 120"/>
                <a:gd name="T13" fmla="*/ 40 h 53"/>
                <a:gd name="T14" fmla="*/ 103 w 120"/>
                <a:gd name="T15" fmla="*/ 49 h 53"/>
                <a:gd name="T16" fmla="*/ 120 w 120"/>
                <a:gd name="T17" fmla="*/ 42 h 53"/>
                <a:gd name="T18" fmla="*/ 120 w 120"/>
                <a:gd name="T19" fmla="*/ 45 h 53"/>
                <a:gd name="T20" fmla="*/ 100 w 120"/>
                <a:gd name="T21" fmla="*/ 53 h 53"/>
                <a:gd name="T22" fmla="*/ 100 w 120"/>
                <a:gd name="T23" fmla="*/ 51 h 53"/>
                <a:gd name="T24" fmla="*/ 99 w 120"/>
                <a:gd name="T25" fmla="*/ 50 h 53"/>
                <a:gd name="T26" fmla="*/ 99 w 120"/>
                <a:gd name="T27" fmla="*/ 49 h 53"/>
                <a:gd name="T28" fmla="*/ 99 w 120"/>
                <a:gd name="T29" fmla="*/ 45 h 53"/>
                <a:gd name="T30" fmla="*/ 97 w 120"/>
                <a:gd name="T31" fmla="*/ 41 h 53"/>
                <a:gd name="T32" fmla="*/ 96 w 120"/>
                <a:gd name="T33" fmla="*/ 37 h 53"/>
                <a:gd name="T34" fmla="*/ 95 w 120"/>
                <a:gd name="T35" fmla="*/ 32 h 53"/>
                <a:gd name="T36" fmla="*/ 92 w 120"/>
                <a:gd name="T37" fmla="*/ 21 h 53"/>
                <a:gd name="T38" fmla="*/ 88 w 120"/>
                <a:gd name="T39" fmla="*/ 11 h 53"/>
                <a:gd name="T40" fmla="*/ 86 w 120"/>
                <a:gd name="T41" fmla="*/ 4 h 53"/>
                <a:gd name="T42" fmla="*/ 86 w 120"/>
                <a:gd name="T43" fmla="*/ 4 h 53"/>
                <a:gd name="T44" fmla="*/ 84 w 120"/>
                <a:gd name="T45" fmla="*/ 4 h 53"/>
                <a:gd name="T46" fmla="*/ 82 w 120"/>
                <a:gd name="T47" fmla="*/ 4 h 53"/>
                <a:gd name="T48" fmla="*/ 74 w 120"/>
                <a:gd name="T49" fmla="*/ 6 h 53"/>
                <a:gd name="T50" fmla="*/ 62 w 120"/>
                <a:gd name="T51" fmla="*/ 8 h 53"/>
                <a:gd name="T52" fmla="*/ 49 w 120"/>
                <a:gd name="T53" fmla="*/ 14 h 53"/>
                <a:gd name="T54" fmla="*/ 36 w 120"/>
                <a:gd name="T55" fmla="*/ 19 h 53"/>
                <a:gd name="T56" fmla="*/ 23 w 120"/>
                <a:gd name="T57" fmla="*/ 24 h 53"/>
                <a:gd name="T58" fmla="*/ 12 w 120"/>
                <a:gd name="T59" fmla="*/ 28 h 53"/>
                <a:gd name="T60" fmla="*/ 4 w 120"/>
                <a:gd name="T61" fmla="*/ 32 h 53"/>
                <a:gd name="T62" fmla="*/ 2 w 120"/>
                <a:gd name="T63" fmla="*/ 33 h 53"/>
                <a:gd name="T64" fmla="*/ 0 w 120"/>
                <a:gd name="T65" fmla="*/ 31 h 53"/>
                <a:gd name="T66" fmla="*/ 3 w 120"/>
                <a:gd name="T67" fmla="*/ 29 h 53"/>
                <a:gd name="T68" fmla="*/ 11 w 120"/>
                <a:gd name="T69" fmla="*/ 25 h 53"/>
                <a:gd name="T70" fmla="*/ 21 w 120"/>
                <a:gd name="T71" fmla="*/ 21 h 53"/>
                <a:gd name="T72" fmla="*/ 34 w 120"/>
                <a:gd name="T73" fmla="*/ 16 h 53"/>
                <a:gd name="T74" fmla="*/ 48 w 120"/>
                <a:gd name="T75" fmla="*/ 10 h 53"/>
                <a:gd name="T76" fmla="*/ 61 w 120"/>
                <a:gd name="T77" fmla="*/ 6 h 53"/>
                <a:gd name="T78" fmla="*/ 72 w 120"/>
                <a:gd name="T79" fmla="*/ 2 h 53"/>
                <a:gd name="T80" fmla="*/ 82 w 120"/>
                <a:gd name="T8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53">
                  <a:moveTo>
                    <a:pt x="82" y="0"/>
                  </a:moveTo>
                  <a:lnTo>
                    <a:pt x="84" y="0"/>
                  </a:lnTo>
                  <a:lnTo>
                    <a:pt x="87" y="2"/>
                  </a:lnTo>
                  <a:lnTo>
                    <a:pt x="88" y="3"/>
                  </a:lnTo>
                  <a:lnTo>
                    <a:pt x="92" y="14"/>
                  </a:lnTo>
                  <a:lnTo>
                    <a:pt x="96" y="27"/>
                  </a:lnTo>
                  <a:lnTo>
                    <a:pt x="100" y="40"/>
                  </a:lnTo>
                  <a:lnTo>
                    <a:pt x="103" y="49"/>
                  </a:lnTo>
                  <a:lnTo>
                    <a:pt x="120" y="42"/>
                  </a:lnTo>
                  <a:lnTo>
                    <a:pt x="120" y="45"/>
                  </a:lnTo>
                  <a:lnTo>
                    <a:pt x="100" y="53"/>
                  </a:lnTo>
                  <a:lnTo>
                    <a:pt x="100" y="51"/>
                  </a:lnTo>
                  <a:lnTo>
                    <a:pt x="99" y="50"/>
                  </a:lnTo>
                  <a:lnTo>
                    <a:pt x="99" y="49"/>
                  </a:lnTo>
                  <a:lnTo>
                    <a:pt x="99" y="45"/>
                  </a:lnTo>
                  <a:lnTo>
                    <a:pt x="97" y="41"/>
                  </a:lnTo>
                  <a:lnTo>
                    <a:pt x="96" y="37"/>
                  </a:lnTo>
                  <a:lnTo>
                    <a:pt x="95" y="32"/>
                  </a:lnTo>
                  <a:lnTo>
                    <a:pt x="92" y="21"/>
                  </a:lnTo>
                  <a:lnTo>
                    <a:pt x="88" y="11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4" y="4"/>
                  </a:lnTo>
                  <a:lnTo>
                    <a:pt x="82" y="4"/>
                  </a:lnTo>
                  <a:lnTo>
                    <a:pt x="74" y="6"/>
                  </a:lnTo>
                  <a:lnTo>
                    <a:pt x="62" y="8"/>
                  </a:lnTo>
                  <a:lnTo>
                    <a:pt x="49" y="14"/>
                  </a:lnTo>
                  <a:lnTo>
                    <a:pt x="36" y="19"/>
                  </a:lnTo>
                  <a:lnTo>
                    <a:pt x="23" y="24"/>
                  </a:lnTo>
                  <a:lnTo>
                    <a:pt x="12" y="28"/>
                  </a:lnTo>
                  <a:lnTo>
                    <a:pt x="4" y="32"/>
                  </a:lnTo>
                  <a:lnTo>
                    <a:pt x="2" y="33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11" y="25"/>
                  </a:lnTo>
                  <a:lnTo>
                    <a:pt x="21" y="21"/>
                  </a:lnTo>
                  <a:lnTo>
                    <a:pt x="34" y="16"/>
                  </a:lnTo>
                  <a:lnTo>
                    <a:pt x="48" y="10"/>
                  </a:lnTo>
                  <a:lnTo>
                    <a:pt x="61" y="6"/>
                  </a:lnTo>
                  <a:lnTo>
                    <a:pt x="72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759"/>
            <p:cNvSpPr>
              <a:spLocks noEditPoints="1"/>
            </p:cNvSpPr>
            <p:nvPr/>
          </p:nvSpPr>
          <p:spPr bwMode="auto">
            <a:xfrm>
              <a:off x="3810000" y="6105525"/>
              <a:ext cx="196850" cy="88900"/>
            </a:xfrm>
            <a:custGeom>
              <a:avLst/>
              <a:gdLst>
                <a:gd name="T0" fmla="*/ 99 w 124"/>
                <a:gd name="T1" fmla="*/ 38 h 56"/>
                <a:gd name="T2" fmla="*/ 98 w 124"/>
                <a:gd name="T3" fmla="*/ 34 h 56"/>
                <a:gd name="T4" fmla="*/ 97 w 124"/>
                <a:gd name="T5" fmla="*/ 29 h 56"/>
                <a:gd name="T6" fmla="*/ 95 w 124"/>
                <a:gd name="T7" fmla="*/ 24 h 56"/>
                <a:gd name="T8" fmla="*/ 93 w 124"/>
                <a:gd name="T9" fmla="*/ 17 h 56"/>
                <a:gd name="T10" fmla="*/ 93 w 124"/>
                <a:gd name="T11" fmla="*/ 13 h 56"/>
                <a:gd name="T12" fmla="*/ 89 w 124"/>
                <a:gd name="T13" fmla="*/ 5 h 56"/>
                <a:gd name="T14" fmla="*/ 89 w 124"/>
                <a:gd name="T15" fmla="*/ 5 h 56"/>
                <a:gd name="T16" fmla="*/ 89 w 124"/>
                <a:gd name="T17" fmla="*/ 5 h 56"/>
                <a:gd name="T18" fmla="*/ 89 w 124"/>
                <a:gd name="T19" fmla="*/ 4 h 56"/>
                <a:gd name="T20" fmla="*/ 86 w 124"/>
                <a:gd name="T21" fmla="*/ 0 h 56"/>
                <a:gd name="T22" fmla="*/ 91 w 124"/>
                <a:gd name="T23" fmla="*/ 4 h 56"/>
                <a:gd name="T24" fmla="*/ 99 w 124"/>
                <a:gd name="T25" fmla="*/ 25 h 56"/>
                <a:gd name="T26" fmla="*/ 105 w 124"/>
                <a:gd name="T27" fmla="*/ 47 h 56"/>
                <a:gd name="T28" fmla="*/ 124 w 124"/>
                <a:gd name="T29" fmla="*/ 47 h 56"/>
                <a:gd name="T30" fmla="*/ 101 w 124"/>
                <a:gd name="T31" fmla="*/ 54 h 56"/>
                <a:gd name="T32" fmla="*/ 99 w 124"/>
                <a:gd name="T33" fmla="*/ 52 h 56"/>
                <a:gd name="T34" fmla="*/ 99 w 124"/>
                <a:gd name="T35" fmla="*/ 52 h 56"/>
                <a:gd name="T36" fmla="*/ 99 w 124"/>
                <a:gd name="T37" fmla="*/ 52 h 56"/>
                <a:gd name="T38" fmla="*/ 99 w 124"/>
                <a:gd name="T39" fmla="*/ 51 h 56"/>
                <a:gd name="T40" fmla="*/ 98 w 124"/>
                <a:gd name="T41" fmla="*/ 47 h 56"/>
                <a:gd name="T42" fmla="*/ 95 w 124"/>
                <a:gd name="T43" fmla="*/ 33 h 56"/>
                <a:gd name="T44" fmla="*/ 89 w 124"/>
                <a:gd name="T45" fmla="*/ 13 h 56"/>
                <a:gd name="T46" fmla="*/ 86 w 124"/>
                <a:gd name="T47" fmla="*/ 7 h 56"/>
                <a:gd name="T48" fmla="*/ 85 w 124"/>
                <a:gd name="T49" fmla="*/ 7 h 56"/>
                <a:gd name="T50" fmla="*/ 84 w 124"/>
                <a:gd name="T51" fmla="*/ 7 h 56"/>
                <a:gd name="T52" fmla="*/ 64 w 124"/>
                <a:gd name="T53" fmla="*/ 11 h 56"/>
                <a:gd name="T54" fmla="*/ 38 w 124"/>
                <a:gd name="T55" fmla="*/ 21 h 56"/>
                <a:gd name="T56" fmla="*/ 12 w 124"/>
                <a:gd name="T57" fmla="*/ 32 h 56"/>
                <a:gd name="T58" fmla="*/ 5 w 124"/>
                <a:gd name="T59" fmla="*/ 35 h 56"/>
                <a:gd name="T60" fmla="*/ 2 w 124"/>
                <a:gd name="T61" fmla="*/ 37 h 56"/>
                <a:gd name="T62" fmla="*/ 2 w 124"/>
                <a:gd name="T63" fmla="*/ 30 h 56"/>
                <a:gd name="T64" fmla="*/ 5 w 124"/>
                <a:gd name="T65" fmla="*/ 29 h 56"/>
                <a:gd name="T66" fmla="*/ 12 w 124"/>
                <a:gd name="T67" fmla="*/ 25 h 56"/>
                <a:gd name="T68" fmla="*/ 35 w 124"/>
                <a:gd name="T69" fmla="*/ 15 h 56"/>
                <a:gd name="T70" fmla="*/ 63 w 124"/>
                <a:gd name="T71" fmla="*/ 5 h 56"/>
                <a:gd name="T72" fmla="*/ 84 w 124"/>
                <a:gd name="T7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4" h="56">
                  <a:moveTo>
                    <a:pt x="98" y="34"/>
                  </a:moveTo>
                  <a:lnTo>
                    <a:pt x="99" y="38"/>
                  </a:lnTo>
                  <a:lnTo>
                    <a:pt x="99" y="35"/>
                  </a:lnTo>
                  <a:lnTo>
                    <a:pt x="98" y="34"/>
                  </a:lnTo>
                  <a:close/>
                  <a:moveTo>
                    <a:pt x="95" y="24"/>
                  </a:moveTo>
                  <a:lnTo>
                    <a:pt x="97" y="29"/>
                  </a:lnTo>
                  <a:lnTo>
                    <a:pt x="95" y="24"/>
                  </a:lnTo>
                  <a:lnTo>
                    <a:pt x="95" y="24"/>
                  </a:lnTo>
                  <a:close/>
                  <a:moveTo>
                    <a:pt x="93" y="13"/>
                  </a:moveTo>
                  <a:lnTo>
                    <a:pt x="93" y="17"/>
                  </a:lnTo>
                  <a:lnTo>
                    <a:pt x="93" y="13"/>
                  </a:lnTo>
                  <a:lnTo>
                    <a:pt x="93" y="13"/>
                  </a:lnTo>
                  <a:close/>
                  <a:moveTo>
                    <a:pt x="89" y="5"/>
                  </a:moveTo>
                  <a:lnTo>
                    <a:pt x="89" y="5"/>
                  </a:lnTo>
                  <a:lnTo>
                    <a:pt x="89" y="5"/>
                  </a:lnTo>
                  <a:lnTo>
                    <a:pt x="89" y="5"/>
                  </a:lnTo>
                  <a:close/>
                  <a:moveTo>
                    <a:pt x="89" y="4"/>
                  </a:moveTo>
                  <a:lnTo>
                    <a:pt x="89" y="5"/>
                  </a:lnTo>
                  <a:lnTo>
                    <a:pt x="89" y="5"/>
                  </a:lnTo>
                  <a:lnTo>
                    <a:pt x="89" y="4"/>
                  </a:lnTo>
                  <a:close/>
                  <a:moveTo>
                    <a:pt x="84" y="0"/>
                  </a:moveTo>
                  <a:lnTo>
                    <a:pt x="86" y="0"/>
                  </a:lnTo>
                  <a:lnTo>
                    <a:pt x="89" y="1"/>
                  </a:lnTo>
                  <a:lnTo>
                    <a:pt x="91" y="4"/>
                  </a:lnTo>
                  <a:lnTo>
                    <a:pt x="95" y="13"/>
                  </a:lnTo>
                  <a:lnTo>
                    <a:pt x="99" y="25"/>
                  </a:lnTo>
                  <a:lnTo>
                    <a:pt x="103" y="38"/>
                  </a:lnTo>
                  <a:lnTo>
                    <a:pt x="105" y="47"/>
                  </a:lnTo>
                  <a:lnTo>
                    <a:pt x="122" y="41"/>
                  </a:lnTo>
                  <a:lnTo>
                    <a:pt x="124" y="47"/>
                  </a:lnTo>
                  <a:lnTo>
                    <a:pt x="101" y="56"/>
                  </a:lnTo>
                  <a:lnTo>
                    <a:pt x="101" y="54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99" y="51"/>
                  </a:lnTo>
                  <a:lnTo>
                    <a:pt x="99" y="49"/>
                  </a:lnTo>
                  <a:lnTo>
                    <a:pt x="98" y="47"/>
                  </a:lnTo>
                  <a:lnTo>
                    <a:pt x="97" y="41"/>
                  </a:lnTo>
                  <a:lnTo>
                    <a:pt x="95" y="33"/>
                  </a:lnTo>
                  <a:lnTo>
                    <a:pt x="93" y="22"/>
                  </a:lnTo>
                  <a:lnTo>
                    <a:pt x="89" y="13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76" y="8"/>
                  </a:lnTo>
                  <a:lnTo>
                    <a:pt x="64" y="11"/>
                  </a:lnTo>
                  <a:lnTo>
                    <a:pt x="51" y="16"/>
                  </a:lnTo>
                  <a:lnTo>
                    <a:pt x="38" y="21"/>
                  </a:lnTo>
                  <a:lnTo>
                    <a:pt x="23" y="28"/>
                  </a:lnTo>
                  <a:lnTo>
                    <a:pt x="12" y="32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5" y="29"/>
                  </a:lnTo>
                  <a:lnTo>
                    <a:pt x="8" y="28"/>
                  </a:lnTo>
                  <a:lnTo>
                    <a:pt x="12" y="25"/>
                  </a:lnTo>
                  <a:lnTo>
                    <a:pt x="22" y="21"/>
                  </a:lnTo>
                  <a:lnTo>
                    <a:pt x="35" y="15"/>
                  </a:lnTo>
                  <a:lnTo>
                    <a:pt x="50" y="9"/>
                  </a:lnTo>
                  <a:lnTo>
                    <a:pt x="63" y="5"/>
                  </a:lnTo>
                  <a:lnTo>
                    <a:pt x="74" y="1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60"/>
            <p:cNvSpPr>
              <a:spLocks noEditPoints="1"/>
            </p:cNvSpPr>
            <p:nvPr/>
          </p:nvSpPr>
          <p:spPr bwMode="auto">
            <a:xfrm>
              <a:off x="4075113" y="5894388"/>
              <a:ext cx="139700" cy="138113"/>
            </a:xfrm>
            <a:custGeom>
              <a:avLst/>
              <a:gdLst>
                <a:gd name="T0" fmla="*/ 44 w 88"/>
                <a:gd name="T1" fmla="*/ 2 h 87"/>
                <a:gd name="T2" fmla="*/ 28 w 88"/>
                <a:gd name="T3" fmla="*/ 6 h 87"/>
                <a:gd name="T4" fmla="*/ 15 w 88"/>
                <a:gd name="T5" fmla="*/ 14 h 87"/>
                <a:gd name="T6" fmla="*/ 7 w 88"/>
                <a:gd name="T7" fmla="*/ 27 h 87"/>
                <a:gd name="T8" fmla="*/ 3 w 88"/>
                <a:gd name="T9" fmla="*/ 44 h 87"/>
                <a:gd name="T10" fmla="*/ 7 w 88"/>
                <a:gd name="T11" fmla="*/ 60 h 87"/>
                <a:gd name="T12" fmla="*/ 15 w 88"/>
                <a:gd name="T13" fmla="*/ 73 h 87"/>
                <a:gd name="T14" fmla="*/ 28 w 88"/>
                <a:gd name="T15" fmla="*/ 81 h 87"/>
                <a:gd name="T16" fmla="*/ 44 w 88"/>
                <a:gd name="T17" fmla="*/ 85 h 87"/>
                <a:gd name="T18" fmla="*/ 59 w 88"/>
                <a:gd name="T19" fmla="*/ 81 h 87"/>
                <a:gd name="T20" fmla="*/ 72 w 88"/>
                <a:gd name="T21" fmla="*/ 73 h 87"/>
                <a:gd name="T22" fmla="*/ 82 w 88"/>
                <a:gd name="T23" fmla="*/ 60 h 87"/>
                <a:gd name="T24" fmla="*/ 85 w 88"/>
                <a:gd name="T25" fmla="*/ 44 h 87"/>
                <a:gd name="T26" fmla="*/ 82 w 88"/>
                <a:gd name="T27" fmla="*/ 27 h 87"/>
                <a:gd name="T28" fmla="*/ 72 w 88"/>
                <a:gd name="T29" fmla="*/ 14 h 87"/>
                <a:gd name="T30" fmla="*/ 59 w 88"/>
                <a:gd name="T31" fmla="*/ 6 h 87"/>
                <a:gd name="T32" fmla="*/ 44 w 88"/>
                <a:gd name="T33" fmla="*/ 2 h 87"/>
                <a:gd name="T34" fmla="*/ 44 w 88"/>
                <a:gd name="T35" fmla="*/ 0 h 87"/>
                <a:gd name="T36" fmla="*/ 61 w 88"/>
                <a:gd name="T37" fmla="*/ 2 h 87"/>
                <a:gd name="T38" fmla="*/ 75 w 88"/>
                <a:gd name="T39" fmla="*/ 13 h 87"/>
                <a:gd name="T40" fmla="*/ 84 w 88"/>
                <a:gd name="T41" fmla="*/ 26 h 87"/>
                <a:gd name="T42" fmla="*/ 88 w 88"/>
                <a:gd name="T43" fmla="*/ 44 h 87"/>
                <a:gd name="T44" fmla="*/ 84 w 88"/>
                <a:gd name="T45" fmla="*/ 61 h 87"/>
                <a:gd name="T46" fmla="*/ 75 w 88"/>
                <a:gd name="T47" fmla="*/ 74 h 87"/>
                <a:gd name="T48" fmla="*/ 61 w 88"/>
                <a:gd name="T49" fmla="*/ 85 h 87"/>
                <a:gd name="T50" fmla="*/ 44 w 88"/>
                <a:gd name="T51" fmla="*/ 87 h 87"/>
                <a:gd name="T52" fmla="*/ 27 w 88"/>
                <a:gd name="T53" fmla="*/ 85 h 87"/>
                <a:gd name="T54" fmla="*/ 12 w 88"/>
                <a:gd name="T55" fmla="*/ 74 h 87"/>
                <a:gd name="T56" fmla="*/ 3 w 88"/>
                <a:gd name="T57" fmla="*/ 61 h 87"/>
                <a:gd name="T58" fmla="*/ 0 w 88"/>
                <a:gd name="T59" fmla="*/ 44 h 87"/>
                <a:gd name="T60" fmla="*/ 3 w 88"/>
                <a:gd name="T61" fmla="*/ 26 h 87"/>
                <a:gd name="T62" fmla="*/ 12 w 88"/>
                <a:gd name="T63" fmla="*/ 13 h 87"/>
                <a:gd name="T64" fmla="*/ 27 w 88"/>
                <a:gd name="T65" fmla="*/ 2 h 87"/>
                <a:gd name="T66" fmla="*/ 44 w 88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7">
                  <a:moveTo>
                    <a:pt x="44" y="2"/>
                  </a:moveTo>
                  <a:lnTo>
                    <a:pt x="28" y="6"/>
                  </a:lnTo>
                  <a:lnTo>
                    <a:pt x="15" y="14"/>
                  </a:lnTo>
                  <a:lnTo>
                    <a:pt x="7" y="27"/>
                  </a:lnTo>
                  <a:lnTo>
                    <a:pt x="3" y="44"/>
                  </a:lnTo>
                  <a:lnTo>
                    <a:pt x="7" y="60"/>
                  </a:lnTo>
                  <a:lnTo>
                    <a:pt x="15" y="73"/>
                  </a:lnTo>
                  <a:lnTo>
                    <a:pt x="28" y="81"/>
                  </a:lnTo>
                  <a:lnTo>
                    <a:pt x="44" y="85"/>
                  </a:lnTo>
                  <a:lnTo>
                    <a:pt x="59" y="81"/>
                  </a:lnTo>
                  <a:lnTo>
                    <a:pt x="72" y="73"/>
                  </a:lnTo>
                  <a:lnTo>
                    <a:pt x="82" y="60"/>
                  </a:lnTo>
                  <a:lnTo>
                    <a:pt x="85" y="44"/>
                  </a:lnTo>
                  <a:lnTo>
                    <a:pt x="82" y="27"/>
                  </a:lnTo>
                  <a:lnTo>
                    <a:pt x="72" y="14"/>
                  </a:lnTo>
                  <a:lnTo>
                    <a:pt x="59" y="6"/>
                  </a:lnTo>
                  <a:lnTo>
                    <a:pt x="44" y="2"/>
                  </a:lnTo>
                  <a:close/>
                  <a:moveTo>
                    <a:pt x="44" y="0"/>
                  </a:moveTo>
                  <a:lnTo>
                    <a:pt x="61" y="2"/>
                  </a:lnTo>
                  <a:lnTo>
                    <a:pt x="75" y="13"/>
                  </a:lnTo>
                  <a:lnTo>
                    <a:pt x="84" y="26"/>
                  </a:lnTo>
                  <a:lnTo>
                    <a:pt x="88" y="44"/>
                  </a:lnTo>
                  <a:lnTo>
                    <a:pt x="84" y="61"/>
                  </a:lnTo>
                  <a:lnTo>
                    <a:pt x="75" y="74"/>
                  </a:lnTo>
                  <a:lnTo>
                    <a:pt x="61" y="85"/>
                  </a:lnTo>
                  <a:lnTo>
                    <a:pt x="44" y="87"/>
                  </a:lnTo>
                  <a:lnTo>
                    <a:pt x="27" y="85"/>
                  </a:lnTo>
                  <a:lnTo>
                    <a:pt x="12" y="74"/>
                  </a:lnTo>
                  <a:lnTo>
                    <a:pt x="3" y="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3"/>
                  </a:lnTo>
                  <a:lnTo>
                    <a:pt x="27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61"/>
            <p:cNvSpPr>
              <a:spLocks noEditPoints="1"/>
            </p:cNvSpPr>
            <p:nvPr/>
          </p:nvSpPr>
          <p:spPr bwMode="auto">
            <a:xfrm>
              <a:off x="4073525" y="5891213"/>
              <a:ext cx="142875" cy="144463"/>
            </a:xfrm>
            <a:custGeom>
              <a:avLst/>
              <a:gdLst>
                <a:gd name="T0" fmla="*/ 3 w 90"/>
                <a:gd name="T1" fmla="*/ 46 h 91"/>
                <a:gd name="T2" fmla="*/ 3 w 90"/>
                <a:gd name="T3" fmla="*/ 46 h 91"/>
                <a:gd name="T4" fmla="*/ 45 w 90"/>
                <a:gd name="T5" fmla="*/ 6 h 91"/>
                <a:gd name="T6" fmla="*/ 17 w 90"/>
                <a:gd name="T7" fmla="*/ 17 h 91"/>
                <a:gd name="T8" fmla="*/ 5 w 90"/>
                <a:gd name="T9" fmla="*/ 46 h 91"/>
                <a:gd name="T10" fmla="*/ 17 w 90"/>
                <a:gd name="T11" fmla="*/ 74 h 91"/>
                <a:gd name="T12" fmla="*/ 45 w 90"/>
                <a:gd name="T13" fmla="*/ 85 h 91"/>
                <a:gd name="T14" fmla="*/ 72 w 90"/>
                <a:gd name="T15" fmla="*/ 74 h 91"/>
                <a:gd name="T16" fmla="*/ 85 w 90"/>
                <a:gd name="T17" fmla="*/ 46 h 91"/>
                <a:gd name="T18" fmla="*/ 72 w 90"/>
                <a:gd name="T19" fmla="*/ 17 h 91"/>
                <a:gd name="T20" fmla="*/ 45 w 90"/>
                <a:gd name="T21" fmla="*/ 6 h 91"/>
                <a:gd name="T22" fmla="*/ 28 w 90"/>
                <a:gd name="T23" fmla="*/ 7 h 91"/>
                <a:gd name="T24" fmla="*/ 28 w 90"/>
                <a:gd name="T25" fmla="*/ 7 h 91"/>
                <a:gd name="T26" fmla="*/ 60 w 90"/>
                <a:gd name="T27" fmla="*/ 7 h 91"/>
                <a:gd name="T28" fmla="*/ 84 w 90"/>
                <a:gd name="T29" fmla="*/ 29 h 91"/>
                <a:gd name="T30" fmla="*/ 84 w 90"/>
                <a:gd name="T31" fmla="*/ 62 h 91"/>
                <a:gd name="T32" fmla="*/ 60 w 90"/>
                <a:gd name="T33" fmla="*/ 84 h 91"/>
                <a:gd name="T34" fmla="*/ 26 w 90"/>
                <a:gd name="T35" fmla="*/ 84 h 91"/>
                <a:gd name="T36" fmla="*/ 26 w 90"/>
                <a:gd name="T37" fmla="*/ 84 h 91"/>
                <a:gd name="T38" fmla="*/ 60 w 90"/>
                <a:gd name="T39" fmla="*/ 85 h 91"/>
                <a:gd name="T40" fmla="*/ 84 w 90"/>
                <a:gd name="T41" fmla="*/ 62 h 91"/>
                <a:gd name="T42" fmla="*/ 84 w 90"/>
                <a:gd name="T43" fmla="*/ 29 h 91"/>
                <a:gd name="T44" fmla="*/ 60 w 90"/>
                <a:gd name="T45" fmla="*/ 6 h 91"/>
                <a:gd name="T46" fmla="*/ 45 w 90"/>
                <a:gd name="T47" fmla="*/ 0 h 91"/>
                <a:gd name="T48" fmla="*/ 76 w 90"/>
                <a:gd name="T49" fmla="*/ 13 h 91"/>
                <a:gd name="T50" fmla="*/ 90 w 90"/>
                <a:gd name="T51" fmla="*/ 46 h 91"/>
                <a:gd name="T52" fmla="*/ 76 w 90"/>
                <a:gd name="T53" fmla="*/ 78 h 91"/>
                <a:gd name="T54" fmla="*/ 45 w 90"/>
                <a:gd name="T55" fmla="*/ 91 h 91"/>
                <a:gd name="T56" fmla="*/ 13 w 90"/>
                <a:gd name="T57" fmla="*/ 78 h 91"/>
                <a:gd name="T58" fmla="*/ 0 w 90"/>
                <a:gd name="T59" fmla="*/ 46 h 91"/>
                <a:gd name="T60" fmla="*/ 13 w 90"/>
                <a:gd name="T61" fmla="*/ 13 h 91"/>
                <a:gd name="T62" fmla="*/ 45 w 90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91">
                  <a:moveTo>
                    <a:pt x="3" y="42"/>
                  </a:moveTo>
                  <a:lnTo>
                    <a:pt x="3" y="46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3" y="42"/>
                  </a:lnTo>
                  <a:close/>
                  <a:moveTo>
                    <a:pt x="45" y="6"/>
                  </a:moveTo>
                  <a:lnTo>
                    <a:pt x="29" y="9"/>
                  </a:lnTo>
                  <a:lnTo>
                    <a:pt x="17" y="17"/>
                  </a:lnTo>
                  <a:lnTo>
                    <a:pt x="9" y="30"/>
                  </a:lnTo>
                  <a:lnTo>
                    <a:pt x="5" y="46"/>
                  </a:lnTo>
                  <a:lnTo>
                    <a:pt x="9" y="60"/>
                  </a:lnTo>
                  <a:lnTo>
                    <a:pt x="17" y="74"/>
                  </a:lnTo>
                  <a:lnTo>
                    <a:pt x="29" y="81"/>
                  </a:lnTo>
                  <a:lnTo>
                    <a:pt x="45" y="85"/>
                  </a:lnTo>
                  <a:lnTo>
                    <a:pt x="59" y="81"/>
                  </a:lnTo>
                  <a:lnTo>
                    <a:pt x="72" y="74"/>
                  </a:lnTo>
                  <a:lnTo>
                    <a:pt x="81" y="60"/>
                  </a:lnTo>
                  <a:lnTo>
                    <a:pt x="85" y="46"/>
                  </a:lnTo>
                  <a:lnTo>
                    <a:pt x="81" y="30"/>
                  </a:lnTo>
                  <a:lnTo>
                    <a:pt x="72" y="17"/>
                  </a:lnTo>
                  <a:lnTo>
                    <a:pt x="59" y="9"/>
                  </a:lnTo>
                  <a:lnTo>
                    <a:pt x="45" y="6"/>
                  </a:lnTo>
                  <a:close/>
                  <a:moveTo>
                    <a:pt x="45" y="3"/>
                  </a:moveTo>
                  <a:lnTo>
                    <a:pt x="28" y="7"/>
                  </a:lnTo>
                  <a:lnTo>
                    <a:pt x="14" y="16"/>
                  </a:lnTo>
                  <a:lnTo>
                    <a:pt x="28" y="7"/>
                  </a:lnTo>
                  <a:lnTo>
                    <a:pt x="45" y="3"/>
                  </a:lnTo>
                  <a:lnTo>
                    <a:pt x="60" y="7"/>
                  </a:lnTo>
                  <a:lnTo>
                    <a:pt x="75" y="15"/>
                  </a:lnTo>
                  <a:lnTo>
                    <a:pt x="84" y="29"/>
                  </a:lnTo>
                  <a:lnTo>
                    <a:pt x="88" y="46"/>
                  </a:lnTo>
                  <a:lnTo>
                    <a:pt x="84" y="62"/>
                  </a:lnTo>
                  <a:lnTo>
                    <a:pt x="75" y="76"/>
                  </a:lnTo>
                  <a:lnTo>
                    <a:pt x="60" y="84"/>
                  </a:lnTo>
                  <a:lnTo>
                    <a:pt x="45" y="88"/>
                  </a:lnTo>
                  <a:lnTo>
                    <a:pt x="26" y="84"/>
                  </a:lnTo>
                  <a:lnTo>
                    <a:pt x="13" y="74"/>
                  </a:lnTo>
                  <a:lnTo>
                    <a:pt x="26" y="84"/>
                  </a:lnTo>
                  <a:lnTo>
                    <a:pt x="45" y="88"/>
                  </a:lnTo>
                  <a:lnTo>
                    <a:pt x="60" y="85"/>
                  </a:lnTo>
                  <a:lnTo>
                    <a:pt x="75" y="76"/>
                  </a:lnTo>
                  <a:lnTo>
                    <a:pt x="84" y="62"/>
                  </a:lnTo>
                  <a:lnTo>
                    <a:pt x="88" y="46"/>
                  </a:lnTo>
                  <a:lnTo>
                    <a:pt x="84" y="29"/>
                  </a:lnTo>
                  <a:lnTo>
                    <a:pt x="75" y="15"/>
                  </a:lnTo>
                  <a:lnTo>
                    <a:pt x="60" y="6"/>
                  </a:lnTo>
                  <a:lnTo>
                    <a:pt x="45" y="3"/>
                  </a:lnTo>
                  <a:close/>
                  <a:moveTo>
                    <a:pt x="45" y="0"/>
                  </a:moveTo>
                  <a:lnTo>
                    <a:pt x="62" y="3"/>
                  </a:lnTo>
                  <a:lnTo>
                    <a:pt x="76" y="13"/>
                  </a:lnTo>
                  <a:lnTo>
                    <a:pt x="86" y="28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6" y="78"/>
                  </a:lnTo>
                  <a:lnTo>
                    <a:pt x="62" y="88"/>
                  </a:lnTo>
                  <a:lnTo>
                    <a:pt x="45" y="91"/>
                  </a:lnTo>
                  <a:lnTo>
                    <a:pt x="26" y="88"/>
                  </a:lnTo>
                  <a:lnTo>
                    <a:pt x="13" y="78"/>
                  </a:lnTo>
                  <a:lnTo>
                    <a:pt x="3" y="63"/>
                  </a:lnTo>
                  <a:lnTo>
                    <a:pt x="0" y="46"/>
                  </a:lnTo>
                  <a:lnTo>
                    <a:pt x="3" y="28"/>
                  </a:lnTo>
                  <a:lnTo>
                    <a:pt x="13" y="13"/>
                  </a:lnTo>
                  <a:lnTo>
                    <a:pt x="2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62"/>
            <p:cNvSpPr>
              <a:spLocks/>
            </p:cNvSpPr>
            <p:nvPr/>
          </p:nvSpPr>
          <p:spPr bwMode="auto">
            <a:xfrm>
              <a:off x="4100513" y="5956300"/>
              <a:ext cx="77788" cy="36513"/>
            </a:xfrm>
            <a:custGeom>
              <a:avLst/>
              <a:gdLst>
                <a:gd name="T0" fmla="*/ 46 w 49"/>
                <a:gd name="T1" fmla="*/ 0 h 23"/>
                <a:gd name="T2" fmla="*/ 49 w 49"/>
                <a:gd name="T3" fmla="*/ 1 h 23"/>
                <a:gd name="T4" fmla="*/ 47 w 49"/>
                <a:gd name="T5" fmla="*/ 4 h 23"/>
                <a:gd name="T6" fmla="*/ 45 w 49"/>
                <a:gd name="T7" fmla="*/ 10 h 23"/>
                <a:gd name="T8" fmla="*/ 37 w 49"/>
                <a:gd name="T9" fmla="*/ 18 h 23"/>
                <a:gd name="T10" fmla="*/ 28 w 49"/>
                <a:gd name="T11" fmla="*/ 22 h 23"/>
                <a:gd name="T12" fmla="*/ 24 w 49"/>
                <a:gd name="T13" fmla="*/ 23 h 23"/>
                <a:gd name="T14" fmla="*/ 15 w 49"/>
                <a:gd name="T15" fmla="*/ 21 h 23"/>
                <a:gd name="T16" fmla="*/ 7 w 49"/>
                <a:gd name="T17" fmla="*/ 16 h 23"/>
                <a:gd name="T18" fmla="*/ 1 w 49"/>
                <a:gd name="T19" fmla="*/ 10 h 23"/>
                <a:gd name="T20" fmla="*/ 0 w 49"/>
                <a:gd name="T21" fmla="*/ 8 h 23"/>
                <a:gd name="T22" fmla="*/ 3 w 49"/>
                <a:gd name="T23" fmla="*/ 6 h 23"/>
                <a:gd name="T24" fmla="*/ 3 w 49"/>
                <a:gd name="T25" fmla="*/ 6 h 23"/>
                <a:gd name="T26" fmla="*/ 4 w 49"/>
                <a:gd name="T27" fmla="*/ 8 h 23"/>
                <a:gd name="T28" fmla="*/ 5 w 49"/>
                <a:gd name="T29" fmla="*/ 10 h 23"/>
                <a:gd name="T30" fmla="*/ 8 w 49"/>
                <a:gd name="T31" fmla="*/ 13 h 23"/>
                <a:gd name="T32" fmla="*/ 13 w 49"/>
                <a:gd name="T33" fmla="*/ 17 h 23"/>
                <a:gd name="T34" fmla="*/ 18 w 49"/>
                <a:gd name="T35" fmla="*/ 19 h 23"/>
                <a:gd name="T36" fmla="*/ 24 w 49"/>
                <a:gd name="T37" fmla="*/ 19 h 23"/>
                <a:gd name="T38" fmla="*/ 26 w 49"/>
                <a:gd name="T39" fmla="*/ 19 h 23"/>
                <a:gd name="T40" fmla="*/ 32 w 49"/>
                <a:gd name="T41" fmla="*/ 18 h 23"/>
                <a:gd name="T42" fmla="*/ 35 w 49"/>
                <a:gd name="T43" fmla="*/ 16 h 23"/>
                <a:gd name="T44" fmla="*/ 39 w 49"/>
                <a:gd name="T45" fmla="*/ 13 h 23"/>
                <a:gd name="T46" fmla="*/ 42 w 49"/>
                <a:gd name="T47" fmla="*/ 9 h 23"/>
                <a:gd name="T48" fmla="*/ 43 w 49"/>
                <a:gd name="T49" fmla="*/ 5 h 23"/>
                <a:gd name="T50" fmla="*/ 45 w 49"/>
                <a:gd name="T51" fmla="*/ 2 h 23"/>
                <a:gd name="T52" fmla="*/ 46 w 49"/>
                <a:gd name="T53" fmla="*/ 1 h 23"/>
                <a:gd name="T54" fmla="*/ 46 w 49"/>
                <a:gd name="T5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23">
                  <a:moveTo>
                    <a:pt x="46" y="0"/>
                  </a:moveTo>
                  <a:lnTo>
                    <a:pt x="49" y="1"/>
                  </a:lnTo>
                  <a:lnTo>
                    <a:pt x="47" y="4"/>
                  </a:lnTo>
                  <a:lnTo>
                    <a:pt x="45" y="10"/>
                  </a:lnTo>
                  <a:lnTo>
                    <a:pt x="37" y="18"/>
                  </a:lnTo>
                  <a:lnTo>
                    <a:pt x="28" y="22"/>
                  </a:lnTo>
                  <a:lnTo>
                    <a:pt x="24" y="23"/>
                  </a:lnTo>
                  <a:lnTo>
                    <a:pt x="15" y="21"/>
                  </a:lnTo>
                  <a:lnTo>
                    <a:pt x="7" y="16"/>
                  </a:lnTo>
                  <a:lnTo>
                    <a:pt x="1" y="10"/>
                  </a:lnTo>
                  <a:lnTo>
                    <a:pt x="0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8"/>
                  </a:lnTo>
                  <a:lnTo>
                    <a:pt x="5" y="10"/>
                  </a:lnTo>
                  <a:lnTo>
                    <a:pt x="8" y="13"/>
                  </a:lnTo>
                  <a:lnTo>
                    <a:pt x="13" y="17"/>
                  </a:lnTo>
                  <a:lnTo>
                    <a:pt x="18" y="19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32" y="18"/>
                  </a:lnTo>
                  <a:lnTo>
                    <a:pt x="35" y="16"/>
                  </a:lnTo>
                  <a:lnTo>
                    <a:pt x="39" y="13"/>
                  </a:lnTo>
                  <a:lnTo>
                    <a:pt x="42" y="9"/>
                  </a:lnTo>
                  <a:lnTo>
                    <a:pt x="43" y="5"/>
                  </a:lnTo>
                  <a:lnTo>
                    <a:pt x="45" y="2"/>
                  </a:lnTo>
                  <a:lnTo>
                    <a:pt x="46" y="1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63"/>
            <p:cNvSpPr>
              <a:spLocks noEditPoints="1"/>
            </p:cNvSpPr>
            <p:nvPr/>
          </p:nvSpPr>
          <p:spPr bwMode="auto">
            <a:xfrm>
              <a:off x="4095750" y="5951538"/>
              <a:ext cx="87313" cy="44450"/>
            </a:xfrm>
            <a:custGeom>
              <a:avLst/>
              <a:gdLst>
                <a:gd name="T0" fmla="*/ 7 w 55"/>
                <a:gd name="T1" fmla="*/ 15 h 28"/>
                <a:gd name="T2" fmla="*/ 11 w 55"/>
                <a:gd name="T3" fmla="*/ 17 h 28"/>
                <a:gd name="T4" fmla="*/ 14 w 55"/>
                <a:gd name="T5" fmla="*/ 20 h 28"/>
                <a:gd name="T6" fmla="*/ 16 w 55"/>
                <a:gd name="T7" fmla="*/ 21 h 28"/>
                <a:gd name="T8" fmla="*/ 14 w 55"/>
                <a:gd name="T9" fmla="*/ 20 h 28"/>
                <a:gd name="T10" fmla="*/ 11 w 55"/>
                <a:gd name="T11" fmla="*/ 17 h 28"/>
                <a:gd name="T12" fmla="*/ 7 w 55"/>
                <a:gd name="T13" fmla="*/ 15 h 28"/>
                <a:gd name="T14" fmla="*/ 46 w 55"/>
                <a:gd name="T15" fmla="*/ 13 h 28"/>
                <a:gd name="T16" fmla="*/ 42 w 55"/>
                <a:gd name="T17" fmla="*/ 16 h 28"/>
                <a:gd name="T18" fmla="*/ 45 w 55"/>
                <a:gd name="T19" fmla="*/ 13 h 28"/>
                <a:gd name="T20" fmla="*/ 46 w 55"/>
                <a:gd name="T21" fmla="*/ 13 h 28"/>
                <a:gd name="T22" fmla="*/ 4 w 55"/>
                <a:gd name="T23" fmla="*/ 9 h 28"/>
                <a:gd name="T24" fmla="*/ 4 w 55"/>
                <a:gd name="T25" fmla="*/ 9 h 28"/>
                <a:gd name="T26" fmla="*/ 4 w 55"/>
                <a:gd name="T27" fmla="*/ 9 h 28"/>
                <a:gd name="T28" fmla="*/ 4 w 55"/>
                <a:gd name="T29" fmla="*/ 9 h 28"/>
                <a:gd name="T30" fmla="*/ 48 w 55"/>
                <a:gd name="T31" fmla="*/ 0 h 28"/>
                <a:gd name="T32" fmla="*/ 55 w 55"/>
                <a:gd name="T33" fmla="*/ 3 h 28"/>
                <a:gd name="T34" fmla="*/ 53 w 55"/>
                <a:gd name="T35" fmla="*/ 4 h 28"/>
                <a:gd name="T36" fmla="*/ 53 w 55"/>
                <a:gd name="T37" fmla="*/ 5 h 28"/>
                <a:gd name="T38" fmla="*/ 53 w 55"/>
                <a:gd name="T39" fmla="*/ 8 h 28"/>
                <a:gd name="T40" fmla="*/ 50 w 55"/>
                <a:gd name="T41" fmla="*/ 11 h 28"/>
                <a:gd name="T42" fmla="*/ 49 w 55"/>
                <a:gd name="T43" fmla="*/ 15 h 28"/>
                <a:gd name="T44" fmla="*/ 45 w 55"/>
                <a:gd name="T45" fmla="*/ 19 h 28"/>
                <a:gd name="T46" fmla="*/ 41 w 55"/>
                <a:gd name="T47" fmla="*/ 22 h 28"/>
                <a:gd name="T48" fmla="*/ 36 w 55"/>
                <a:gd name="T49" fmla="*/ 25 h 28"/>
                <a:gd name="T50" fmla="*/ 31 w 55"/>
                <a:gd name="T51" fmla="*/ 28 h 28"/>
                <a:gd name="T52" fmla="*/ 27 w 55"/>
                <a:gd name="T53" fmla="*/ 28 h 28"/>
                <a:gd name="T54" fmla="*/ 16 w 55"/>
                <a:gd name="T55" fmla="*/ 25 h 28"/>
                <a:gd name="T56" fmla="*/ 10 w 55"/>
                <a:gd name="T57" fmla="*/ 20 h 28"/>
                <a:gd name="T58" fmla="*/ 4 w 55"/>
                <a:gd name="T59" fmla="*/ 15 h 28"/>
                <a:gd name="T60" fmla="*/ 2 w 55"/>
                <a:gd name="T61" fmla="*/ 12 h 28"/>
                <a:gd name="T62" fmla="*/ 2 w 55"/>
                <a:gd name="T63" fmla="*/ 12 h 28"/>
                <a:gd name="T64" fmla="*/ 0 w 55"/>
                <a:gd name="T65" fmla="*/ 11 h 28"/>
                <a:gd name="T66" fmla="*/ 4 w 55"/>
                <a:gd name="T67" fmla="*/ 8 h 28"/>
                <a:gd name="T68" fmla="*/ 6 w 55"/>
                <a:gd name="T69" fmla="*/ 8 h 28"/>
                <a:gd name="T70" fmla="*/ 6 w 55"/>
                <a:gd name="T71" fmla="*/ 8 h 28"/>
                <a:gd name="T72" fmla="*/ 6 w 55"/>
                <a:gd name="T73" fmla="*/ 8 h 28"/>
                <a:gd name="T74" fmla="*/ 6 w 55"/>
                <a:gd name="T75" fmla="*/ 8 h 28"/>
                <a:gd name="T76" fmla="*/ 7 w 55"/>
                <a:gd name="T77" fmla="*/ 8 h 28"/>
                <a:gd name="T78" fmla="*/ 7 w 55"/>
                <a:gd name="T79" fmla="*/ 8 h 28"/>
                <a:gd name="T80" fmla="*/ 7 w 55"/>
                <a:gd name="T81" fmla="*/ 8 h 28"/>
                <a:gd name="T82" fmla="*/ 7 w 55"/>
                <a:gd name="T83" fmla="*/ 8 h 28"/>
                <a:gd name="T84" fmla="*/ 7 w 55"/>
                <a:gd name="T85" fmla="*/ 8 h 28"/>
                <a:gd name="T86" fmla="*/ 7 w 55"/>
                <a:gd name="T87" fmla="*/ 9 h 28"/>
                <a:gd name="T88" fmla="*/ 8 w 55"/>
                <a:gd name="T89" fmla="*/ 11 h 28"/>
                <a:gd name="T90" fmla="*/ 10 w 55"/>
                <a:gd name="T91" fmla="*/ 12 h 28"/>
                <a:gd name="T92" fmla="*/ 12 w 55"/>
                <a:gd name="T93" fmla="*/ 15 h 28"/>
                <a:gd name="T94" fmla="*/ 16 w 55"/>
                <a:gd name="T95" fmla="*/ 19 h 28"/>
                <a:gd name="T96" fmla="*/ 21 w 55"/>
                <a:gd name="T97" fmla="*/ 20 h 28"/>
                <a:gd name="T98" fmla="*/ 27 w 55"/>
                <a:gd name="T99" fmla="*/ 21 h 28"/>
                <a:gd name="T100" fmla="*/ 27 w 55"/>
                <a:gd name="T101" fmla="*/ 21 h 28"/>
                <a:gd name="T102" fmla="*/ 29 w 55"/>
                <a:gd name="T103" fmla="*/ 21 h 28"/>
                <a:gd name="T104" fmla="*/ 33 w 55"/>
                <a:gd name="T105" fmla="*/ 20 h 28"/>
                <a:gd name="T106" fmla="*/ 37 w 55"/>
                <a:gd name="T107" fmla="*/ 17 h 28"/>
                <a:gd name="T108" fmla="*/ 41 w 55"/>
                <a:gd name="T109" fmla="*/ 15 h 28"/>
                <a:gd name="T110" fmla="*/ 44 w 55"/>
                <a:gd name="T111" fmla="*/ 11 h 28"/>
                <a:gd name="T112" fmla="*/ 45 w 55"/>
                <a:gd name="T113" fmla="*/ 7 h 28"/>
                <a:gd name="T114" fmla="*/ 46 w 55"/>
                <a:gd name="T115" fmla="*/ 4 h 28"/>
                <a:gd name="T116" fmla="*/ 48 w 55"/>
                <a:gd name="T117" fmla="*/ 3 h 28"/>
                <a:gd name="T118" fmla="*/ 48 w 55"/>
                <a:gd name="T1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28">
                  <a:moveTo>
                    <a:pt x="7" y="15"/>
                  </a:moveTo>
                  <a:lnTo>
                    <a:pt x="11" y="17"/>
                  </a:lnTo>
                  <a:lnTo>
                    <a:pt x="14" y="20"/>
                  </a:lnTo>
                  <a:lnTo>
                    <a:pt x="16" y="21"/>
                  </a:lnTo>
                  <a:lnTo>
                    <a:pt x="14" y="20"/>
                  </a:lnTo>
                  <a:lnTo>
                    <a:pt x="11" y="17"/>
                  </a:lnTo>
                  <a:lnTo>
                    <a:pt x="7" y="15"/>
                  </a:lnTo>
                  <a:close/>
                  <a:moveTo>
                    <a:pt x="46" y="13"/>
                  </a:moveTo>
                  <a:lnTo>
                    <a:pt x="42" y="16"/>
                  </a:lnTo>
                  <a:lnTo>
                    <a:pt x="45" y="13"/>
                  </a:lnTo>
                  <a:lnTo>
                    <a:pt x="46" y="13"/>
                  </a:lnTo>
                  <a:close/>
                  <a:moveTo>
                    <a:pt x="4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close/>
                  <a:moveTo>
                    <a:pt x="48" y="0"/>
                  </a:moveTo>
                  <a:lnTo>
                    <a:pt x="55" y="3"/>
                  </a:lnTo>
                  <a:lnTo>
                    <a:pt x="53" y="4"/>
                  </a:lnTo>
                  <a:lnTo>
                    <a:pt x="53" y="5"/>
                  </a:lnTo>
                  <a:lnTo>
                    <a:pt x="53" y="8"/>
                  </a:lnTo>
                  <a:lnTo>
                    <a:pt x="50" y="11"/>
                  </a:lnTo>
                  <a:lnTo>
                    <a:pt x="49" y="15"/>
                  </a:lnTo>
                  <a:lnTo>
                    <a:pt x="45" y="19"/>
                  </a:lnTo>
                  <a:lnTo>
                    <a:pt x="41" y="22"/>
                  </a:lnTo>
                  <a:lnTo>
                    <a:pt x="36" y="25"/>
                  </a:lnTo>
                  <a:lnTo>
                    <a:pt x="31" y="28"/>
                  </a:lnTo>
                  <a:lnTo>
                    <a:pt x="27" y="28"/>
                  </a:lnTo>
                  <a:lnTo>
                    <a:pt x="16" y="25"/>
                  </a:lnTo>
                  <a:lnTo>
                    <a:pt x="10" y="20"/>
                  </a:lnTo>
                  <a:lnTo>
                    <a:pt x="4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8" y="11"/>
                  </a:lnTo>
                  <a:lnTo>
                    <a:pt x="10" y="12"/>
                  </a:lnTo>
                  <a:lnTo>
                    <a:pt x="12" y="15"/>
                  </a:lnTo>
                  <a:lnTo>
                    <a:pt x="16" y="19"/>
                  </a:lnTo>
                  <a:lnTo>
                    <a:pt x="21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3" y="20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4" y="11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3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764"/>
            <p:cNvSpPr>
              <a:spLocks noChangeArrowheads="1"/>
            </p:cNvSpPr>
            <p:nvPr/>
          </p:nvSpPr>
          <p:spPr bwMode="auto">
            <a:xfrm>
              <a:off x="4106863" y="5932488"/>
              <a:ext cx="6350" cy="6350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765"/>
            <p:cNvSpPr>
              <a:spLocks noChangeArrowheads="1"/>
            </p:cNvSpPr>
            <p:nvPr/>
          </p:nvSpPr>
          <p:spPr bwMode="auto">
            <a:xfrm>
              <a:off x="4105275" y="5930900"/>
              <a:ext cx="9525" cy="1111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3766"/>
            <p:cNvSpPr>
              <a:spLocks noChangeArrowheads="1"/>
            </p:cNvSpPr>
            <p:nvPr/>
          </p:nvSpPr>
          <p:spPr bwMode="auto">
            <a:xfrm>
              <a:off x="4171950" y="5924550"/>
              <a:ext cx="3175" cy="4763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3767"/>
            <p:cNvSpPr>
              <a:spLocks noChangeArrowheads="1"/>
            </p:cNvSpPr>
            <p:nvPr/>
          </p:nvSpPr>
          <p:spPr bwMode="auto">
            <a:xfrm>
              <a:off x="4168775" y="5922963"/>
              <a:ext cx="9525" cy="9525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68"/>
            <p:cNvSpPr>
              <a:spLocks/>
            </p:cNvSpPr>
            <p:nvPr/>
          </p:nvSpPr>
          <p:spPr bwMode="auto">
            <a:xfrm>
              <a:off x="4048125" y="5937250"/>
              <a:ext cx="38100" cy="66675"/>
            </a:xfrm>
            <a:custGeom>
              <a:avLst/>
              <a:gdLst>
                <a:gd name="T0" fmla="*/ 20 w 24"/>
                <a:gd name="T1" fmla="*/ 0 h 42"/>
                <a:gd name="T2" fmla="*/ 21 w 24"/>
                <a:gd name="T3" fmla="*/ 0 h 42"/>
                <a:gd name="T4" fmla="*/ 21 w 24"/>
                <a:gd name="T5" fmla="*/ 3 h 42"/>
                <a:gd name="T6" fmla="*/ 20 w 24"/>
                <a:gd name="T7" fmla="*/ 3 h 42"/>
                <a:gd name="T8" fmla="*/ 16 w 24"/>
                <a:gd name="T9" fmla="*/ 4 h 42"/>
                <a:gd name="T10" fmla="*/ 13 w 24"/>
                <a:gd name="T11" fmla="*/ 5 h 42"/>
                <a:gd name="T12" fmla="*/ 10 w 24"/>
                <a:gd name="T13" fmla="*/ 8 h 42"/>
                <a:gd name="T14" fmla="*/ 7 w 24"/>
                <a:gd name="T15" fmla="*/ 12 h 42"/>
                <a:gd name="T16" fmla="*/ 4 w 24"/>
                <a:gd name="T17" fmla="*/ 17 h 42"/>
                <a:gd name="T18" fmla="*/ 3 w 24"/>
                <a:gd name="T19" fmla="*/ 24 h 42"/>
                <a:gd name="T20" fmla="*/ 3 w 24"/>
                <a:gd name="T21" fmla="*/ 24 h 42"/>
                <a:gd name="T22" fmla="*/ 4 w 24"/>
                <a:gd name="T23" fmla="*/ 28 h 42"/>
                <a:gd name="T24" fmla="*/ 6 w 24"/>
                <a:gd name="T25" fmla="*/ 30 h 42"/>
                <a:gd name="T26" fmla="*/ 8 w 24"/>
                <a:gd name="T27" fmla="*/ 33 h 42"/>
                <a:gd name="T28" fmla="*/ 11 w 24"/>
                <a:gd name="T29" fmla="*/ 34 h 42"/>
                <a:gd name="T30" fmla="*/ 13 w 24"/>
                <a:gd name="T31" fmla="*/ 35 h 42"/>
                <a:gd name="T32" fmla="*/ 17 w 24"/>
                <a:gd name="T33" fmla="*/ 38 h 42"/>
                <a:gd name="T34" fmla="*/ 21 w 24"/>
                <a:gd name="T35" fmla="*/ 38 h 42"/>
                <a:gd name="T36" fmla="*/ 23 w 24"/>
                <a:gd name="T37" fmla="*/ 39 h 42"/>
                <a:gd name="T38" fmla="*/ 24 w 24"/>
                <a:gd name="T39" fmla="*/ 39 h 42"/>
                <a:gd name="T40" fmla="*/ 24 w 24"/>
                <a:gd name="T41" fmla="*/ 42 h 42"/>
                <a:gd name="T42" fmla="*/ 21 w 24"/>
                <a:gd name="T43" fmla="*/ 42 h 42"/>
                <a:gd name="T44" fmla="*/ 16 w 24"/>
                <a:gd name="T45" fmla="*/ 41 h 42"/>
                <a:gd name="T46" fmla="*/ 8 w 24"/>
                <a:gd name="T47" fmla="*/ 37 h 42"/>
                <a:gd name="T48" fmla="*/ 3 w 24"/>
                <a:gd name="T49" fmla="*/ 31 h 42"/>
                <a:gd name="T50" fmla="*/ 0 w 24"/>
                <a:gd name="T51" fmla="*/ 24 h 42"/>
                <a:gd name="T52" fmla="*/ 0 w 24"/>
                <a:gd name="T53" fmla="*/ 22 h 42"/>
                <a:gd name="T54" fmla="*/ 4 w 24"/>
                <a:gd name="T55" fmla="*/ 11 h 42"/>
                <a:gd name="T56" fmla="*/ 11 w 24"/>
                <a:gd name="T57" fmla="*/ 3 h 42"/>
                <a:gd name="T58" fmla="*/ 20 w 24"/>
                <a:gd name="T5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42">
                  <a:moveTo>
                    <a:pt x="20" y="0"/>
                  </a:moveTo>
                  <a:lnTo>
                    <a:pt x="21" y="0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6" y="4"/>
                  </a:lnTo>
                  <a:lnTo>
                    <a:pt x="13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4" y="17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8"/>
                  </a:lnTo>
                  <a:lnTo>
                    <a:pt x="6" y="30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3" y="35"/>
                  </a:lnTo>
                  <a:lnTo>
                    <a:pt x="17" y="38"/>
                  </a:lnTo>
                  <a:lnTo>
                    <a:pt x="21" y="38"/>
                  </a:lnTo>
                  <a:lnTo>
                    <a:pt x="23" y="39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1" y="42"/>
                  </a:lnTo>
                  <a:lnTo>
                    <a:pt x="16" y="41"/>
                  </a:lnTo>
                  <a:lnTo>
                    <a:pt x="8" y="37"/>
                  </a:lnTo>
                  <a:lnTo>
                    <a:pt x="3" y="31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769"/>
            <p:cNvSpPr>
              <a:spLocks noEditPoints="1"/>
            </p:cNvSpPr>
            <p:nvPr/>
          </p:nvSpPr>
          <p:spPr bwMode="auto">
            <a:xfrm>
              <a:off x="4046538" y="5935663"/>
              <a:ext cx="44450" cy="69850"/>
            </a:xfrm>
            <a:custGeom>
              <a:avLst/>
              <a:gdLst>
                <a:gd name="T0" fmla="*/ 14 w 28"/>
                <a:gd name="T1" fmla="*/ 39 h 44"/>
                <a:gd name="T2" fmla="*/ 16 w 28"/>
                <a:gd name="T3" fmla="*/ 39 h 44"/>
                <a:gd name="T4" fmla="*/ 17 w 28"/>
                <a:gd name="T5" fmla="*/ 39 h 44"/>
                <a:gd name="T6" fmla="*/ 14 w 28"/>
                <a:gd name="T7" fmla="*/ 39 h 44"/>
                <a:gd name="T8" fmla="*/ 12 w 28"/>
                <a:gd name="T9" fmla="*/ 36 h 44"/>
                <a:gd name="T10" fmla="*/ 12 w 28"/>
                <a:gd name="T11" fmla="*/ 38 h 44"/>
                <a:gd name="T12" fmla="*/ 13 w 28"/>
                <a:gd name="T13" fmla="*/ 38 h 44"/>
                <a:gd name="T14" fmla="*/ 12 w 28"/>
                <a:gd name="T15" fmla="*/ 36 h 44"/>
                <a:gd name="T16" fmla="*/ 21 w 28"/>
                <a:gd name="T17" fmla="*/ 0 h 44"/>
                <a:gd name="T18" fmla="*/ 24 w 28"/>
                <a:gd name="T19" fmla="*/ 0 h 44"/>
                <a:gd name="T20" fmla="*/ 25 w 28"/>
                <a:gd name="T21" fmla="*/ 0 h 44"/>
                <a:gd name="T22" fmla="*/ 24 w 28"/>
                <a:gd name="T23" fmla="*/ 6 h 44"/>
                <a:gd name="T24" fmla="*/ 21 w 28"/>
                <a:gd name="T25" fmla="*/ 5 h 44"/>
                <a:gd name="T26" fmla="*/ 21 w 28"/>
                <a:gd name="T27" fmla="*/ 5 h 44"/>
                <a:gd name="T28" fmla="*/ 21 w 28"/>
                <a:gd name="T29" fmla="*/ 5 h 44"/>
                <a:gd name="T30" fmla="*/ 18 w 28"/>
                <a:gd name="T31" fmla="*/ 6 h 44"/>
                <a:gd name="T32" fmla="*/ 14 w 28"/>
                <a:gd name="T33" fmla="*/ 8 h 44"/>
                <a:gd name="T34" fmla="*/ 12 w 28"/>
                <a:gd name="T35" fmla="*/ 10 h 44"/>
                <a:gd name="T36" fmla="*/ 9 w 28"/>
                <a:gd name="T37" fmla="*/ 14 h 44"/>
                <a:gd name="T38" fmla="*/ 7 w 28"/>
                <a:gd name="T39" fmla="*/ 18 h 44"/>
                <a:gd name="T40" fmla="*/ 7 w 28"/>
                <a:gd name="T41" fmla="*/ 25 h 44"/>
                <a:gd name="T42" fmla="*/ 7 w 28"/>
                <a:gd name="T43" fmla="*/ 25 h 44"/>
                <a:gd name="T44" fmla="*/ 7 w 28"/>
                <a:gd name="T45" fmla="*/ 25 h 44"/>
                <a:gd name="T46" fmla="*/ 7 w 28"/>
                <a:gd name="T47" fmla="*/ 25 h 44"/>
                <a:gd name="T48" fmla="*/ 7 w 28"/>
                <a:gd name="T49" fmla="*/ 29 h 44"/>
                <a:gd name="T50" fmla="*/ 9 w 28"/>
                <a:gd name="T51" fmla="*/ 31 h 44"/>
                <a:gd name="T52" fmla="*/ 12 w 28"/>
                <a:gd name="T53" fmla="*/ 34 h 44"/>
                <a:gd name="T54" fmla="*/ 16 w 28"/>
                <a:gd name="T55" fmla="*/ 35 h 44"/>
                <a:gd name="T56" fmla="*/ 18 w 28"/>
                <a:gd name="T57" fmla="*/ 36 h 44"/>
                <a:gd name="T58" fmla="*/ 21 w 28"/>
                <a:gd name="T59" fmla="*/ 38 h 44"/>
                <a:gd name="T60" fmla="*/ 24 w 28"/>
                <a:gd name="T61" fmla="*/ 38 h 44"/>
                <a:gd name="T62" fmla="*/ 25 w 28"/>
                <a:gd name="T63" fmla="*/ 39 h 44"/>
                <a:gd name="T64" fmla="*/ 25 w 28"/>
                <a:gd name="T65" fmla="*/ 39 h 44"/>
                <a:gd name="T66" fmla="*/ 28 w 28"/>
                <a:gd name="T67" fmla="*/ 39 h 44"/>
                <a:gd name="T68" fmla="*/ 26 w 28"/>
                <a:gd name="T69" fmla="*/ 40 h 44"/>
                <a:gd name="T70" fmla="*/ 26 w 28"/>
                <a:gd name="T71" fmla="*/ 43 h 44"/>
                <a:gd name="T72" fmla="*/ 25 w 28"/>
                <a:gd name="T73" fmla="*/ 43 h 44"/>
                <a:gd name="T74" fmla="*/ 25 w 28"/>
                <a:gd name="T75" fmla="*/ 44 h 44"/>
                <a:gd name="T76" fmla="*/ 25 w 28"/>
                <a:gd name="T77" fmla="*/ 44 h 44"/>
                <a:gd name="T78" fmla="*/ 24 w 28"/>
                <a:gd name="T79" fmla="*/ 44 h 44"/>
                <a:gd name="T80" fmla="*/ 24 w 28"/>
                <a:gd name="T81" fmla="*/ 44 h 44"/>
                <a:gd name="T82" fmla="*/ 21 w 28"/>
                <a:gd name="T83" fmla="*/ 44 h 44"/>
                <a:gd name="T84" fmla="*/ 17 w 28"/>
                <a:gd name="T85" fmla="*/ 43 h 44"/>
                <a:gd name="T86" fmla="*/ 13 w 28"/>
                <a:gd name="T87" fmla="*/ 42 h 44"/>
                <a:gd name="T88" fmla="*/ 9 w 28"/>
                <a:gd name="T89" fmla="*/ 39 h 44"/>
                <a:gd name="T90" fmla="*/ 5 w 28"/>
                <a:gd name="T91" fmla="*/ 36 h 44"/>
                <a:gd name="T92" fmla="*/ 3 w 28"/>
                <a:gd name="T93" fmla="*/ 34 h 44"/>
                <a:gd name="T94" fmla="*/ 1 w 28"/>
                <a:gd name="T95" fmla="*/ 30 h 44"/>
                <a:gd name="T96" fmla="*/ 0 w 28"/>
                <a:gd name="T97" fmla="*/ 25 h 44"/>
                <a:gd name="T98" fmla="*/ 1 w 28"/>
                <a:gd name="T99" fmla="*/ 25 h 44"/>
                <a:gd name="T100" fmla="*/ 0 w 28"/>
                <a:gd name="T101" fmla="*/ 25 h 44"/>
                <a:gd name="T102" fmla="*/ 0 w 28"/>
                <a:gd name="T103" fmla="*/ 23 h 44"/>
                <a:gd name="T104" fmla="*/ 4 w 28"/>
                <a:gd name="T105" fmla="*/ 10 h 44"/>
                <a:gd name="T106" fmla="*/ 12 w 28"/>
                <a:gd name="T107" fmla="*/ 2 h 44"/>
                <a:gd name="T108" fmla="*/ 21 w 28"/>
                <a:gd name="T10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" h="44">
                  <a:moveTo>
                    <a:pt x="14" y="39"/>
                  </a:moveTo>
                  <a:lnTo>
                    <a:pt x="16" y="39"/>
                  </a:lnTo>
                  <a:lnTo>
                    <a:pt x="17" y="39"/>
                  </a:lnTo>
                  <a:lnTo>
                    <a:pt x="14" y="39"/>
                  </a:lnTo>
                  <a:close/>
                  <a:moveTo>
                    <a:pt x="12" y="36"/>
                  </a:moveTo>
                  <a:lnTo>
                    <a:pt x="12" y="38"/>
                  </a:lnTo>
                  <a:lnTo>
                    <a:pt x="13" y="38"/>
                  </a:lnTo>
                  <a:lnTo>
                    <a:pt x="12" y="36"/>
                  </a:lnTo>
                  <a:close/>
                  <a:moveTo>
                    <a:pt x="21" y="0"/>
                  </a:moveTo>
                  <a:lnTo>
                    <a:pt x="24" y="0"/>
                  </a:lnTo>
                  <a:lnTo>
                    <a:pt x="25" y="0"/>
                  </a:lnTo>
                  <a:lnTo>
                    <a:pt x="24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9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9"/>
                  </a:lnTo>
                  <a:lnTo>
                    <a:pt x="9" y="31"/>
                  </a:lnTo>
                  <a:lnTo>
                    <a:pt x="12" y="34"/>
                  </a:lnTo>
                  <a:lnTo>
                    <a:pt x="16" y="35"/>
                  </a:lnTo>
                  <a:lnTo>
                    <a:pt x="18" y="36"/>
                  </a:lnTo>
                  <a:lnTo>
                    <a:pt x="21" y="38"/>
                  </a:lnTo>
                  <a:lnTo>
                    <a:pt x="24" y="38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8" y="39"/>
                  </a:lnTo>
                  <a:lnTo>
                    <a:pt x="26" y="40"/>
                  </a:lnTo>
                  <a:lnTo>
                    <a:pt x="26" y="43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1" y="44"/>
                  </a:lnTo>
                  <a:lnTo>
                    <a:pt x="17" y="43"/>
                  </a:lnTo>
                  <a:lnTo>
                    <a:pt x="13" y="42"/>
                  </a:lnTo>
                  <a:lnTo>
                    <a:pt x="9" y="39"/>
                  </a:lnTo>
                  <a:lnTo>
                    <a:pt x="5" y="36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4" y="10"/>
                  </a:lnTo>
                  <a:lnTo>
                    <a:pt x="12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70"/>
            <p:cNvSpPr>
              <a:spLocks/>
            </p:cNvSpPr>
            <p:nvPr/>
          </p:nvSpPr>
          <p:spPr bwMode="auto">
            <a:xfrm>
              <a:off x="4200525" y="5921375"/>
              <a:ext cx="41275" cy="63500"/>
            </a:xfrm>
            <a:custGeom>
              <a:avLst/>
              <a:gdLst>
                <a:gd name="T0" fmla="*/ 10 w 26"/>
                <a:gd name="T1" fmla="*/ 0 h 40"/>
                <a:gd name="T2" fmla="*/ 13 w 26"/>
                <a:gd name="T3" fmla="*/ 0 h 40"/>
                <a:gd name="T4" fmla="*/ 17 w 26"/>
                <a:gd name="T5" fmla="*/ 1 h 40"/>
                <a:gd name="T6" fmla="*/ 20 w 26"/>
                <a:gd name="T7" fmla="*/ 2 h 40"/>
                <a:gd name="T8" fmla="*/ 22 w 26"/>
                <a:gd name="T9" fmla="*/ 5 h 40"/>
                <a:gd name="T10" fmla="*/ 25 w 26"/>
                <a:gd name="T11" fmla="*/ 9 h 40"/>
                <a:gd name="T12" fmla="*/ 26 w 26"/>
                <a:gd name="T13" fmla="*/ 14 h 40"/>
                <a:gd name="T14" fmla="*/ 26 w 26"/>
                <a:gd name="T15" fmla="*/ 18 h 40"/>
                <a:gd name="T16" fmla="*/ 25 w 26"/>
                <a:gd name="T17" fmla="*/ 23 h 40"/>
                <a:gd name="T18" fmla="*/ 24 w 26"/>
                <a:gd name="T19" fmla="*/ 27 h 40"/>
                <a:gd name="T20" fmla="*/ 21 w 26"/>
                <a:gd name="T21" fmla="*/ 31 h 40"/>
                <a:gd name="T22" fmla="*/ 18 w 26"/>
                <a:gd name="T23" fmla="*/ 34 h 40"/>
                <a:gd name="T24" fmla="*/ 13 w 26"/>
                <a:gd name="T25" fmla="*/ 38 h 40"/>
                <a:gd name="T26" fmla="*/ 9 w 26"/>
                <a:gd name="T27" fmla="*/ 39 h 40"/>
                <a:gd name="T28" fmla="*/ 6 w 26"/>
                <a:gd name="T29" fmla="*/ 40 h 40"/>
                <a:gd name="T30" fmla="*/ 6 w 26"/>
                <a:gd name="T31" fmla="*/ 40 h 40"/>
                <a:gd name="T32" fmla="*/ 5 w 26"/>
                <a:gd name="T33" fmla="*/ 39 h 40"/>
                <a:gd name="T34" fmla="*/ 8 w 26"/>
                <a:gd name="T35" fmla="*/ 38 h 40"/>
                <a:gd name="T36" fmla="*/ 6 w 26"/>
                <a:gd name="T37" fmla="*/ 38 h 40"/>
                <a:gd name="T38" fmla="*/ 6 w 26"/>
                <a:gd name="T39" fmla="*/ 36 h 40"/>
                <a:gd name="T40" fmla="*/ 6 w 26"/>
                <a:gd name="T41" fmla="*/ 36 h 40"/>
                <a:gd name="T42" fmla="*/ 8 w 26"/>
                <a:gd name="T43" fmla="*/ 36 h 40"/>
                <a:gd name="T44" fmla="*/ 10 w 26"/>
                <a:gd name="T45" fmla="*/ 35 h 40"/>
                <a:gd name="T46" fmla="*/ 13 w 26"/>
                <a:gd name="T47" fmla="*/ 34 h 40"/>
                <a:gd name="T48" fmla="*/ 16 w 26"/>
                <a:gd name="T49" fmla="*/ 32 h 40"/>
                <a:gd name="T50" fmla="*/ 18 w 26"/>
                <a:gd name="T51" fmla="*/ 30 h 40"/>
                <a:gd name="T52" fmla="*/ 21 w 26"/>
                <a:gd name="T53" fmla="*/ 26 h 40"/>
                <a:gd name="T54" fmla="*/ 22 w 26"/>
                <a:gd name="T55" fmla="*/ 22 h 40"/>
                <a:gd name="T56" fmla="*/ 24 w 26"/>
                <a:gd name="T57" fmla="*/ 18 h 40"/>
                <a:gd name="T58" fmla="*/ 22 w 26"/>
                <a:gd name="T59" fmla="*/ 15 h 40"/>
                <a:gd name="T60" fmla="*/ 21 w 26"/>
                <a:gd name="T61" fmla="*/ 10 h 40"/>
                <a:gd name="T62" fmla="*/ 20 w 26"/>
                <a:gd name="T63" fmla="*/ 7 h 40"/>
                <a:gd name="T64" fmla="*/ 17 w 26"/>
                <a:gd name="T65" fmla="*/ 5 h 40"/>
                <a:gd name="T66" fmla="*/ 16 w 26"/>
                <a:gd name="T67" fmla="*/ 4 h 40"/>
                <a:gd name="T68" fmla="*/ 13 w 26"/>
                <a:gd name="T69" fmla="*/ 2 h 40"/>
                <a:gd name="T70" fmla="*/ 10 w 26"/>
                <a:gd name="T71" fmla="*/ 2 h 40"/>
                <a:gd name="T72" fmla="*/ 8 w 26"/>
                <a:gd name="T73" fmla="*/ 4 h 40"/>
                <a:gd name="T74" fmla="*/ 4 w 26"/>
                <a:gd name="T75" fmla="*/ 4 h 40"/>
                <a:gd name="T76" fmla="*/ 3 w 26"/>
                <a:gd name="T77" fmla="*/ 5 h 40"/>
                <a:gd name="T78" fmla="*/ 1 w 26"/>
                <a:gd name="T79" fmla="*/ 5 h 40"/>
                <a:gd name="T80" fmla="*/ 0 w 26"/>
                <a:gd name="T81" fmla="*/ 2 h 40"/>
                <a:gd name="T82" fmla="*/ 0 w 26"/>
                <a:gd name="T83" fmla="*/ 2 h 40"/>
                <a:gd name="T84" fmla="*/ 3 w 26"/>
                <a:gd name="T85" fmla="*/ 1 h 40"/>
                <a:gd name="T86" fmla="*/ 4 w 26"/>
                <a:gd name="T87" fmla="*/ 1 h 40"/>
                <a:gd name="T88" fmla="*/ 8 w 26"/>
                <a:gd name="T89" fmla="*/ 0 h 40"/>
                <a:gd name="T90" fmla="*/ 10 w 26"/>
                <a:gd name="T9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40">
                  <a:moveTo>
                    <a:pt x="10" y="0"/>
                  </a:moveTo>
                  <a:lnTo>
                    <a:pt x="13" y="0"/>
                  </a:lnTo>
                  <a:lnTo>
                    <a:pt x="17" y="1"/>
                  </a:lnTo>
                  <a:lnTo>
                    <a:pt x="20" y="2"/>
                  </a:lnTo>
                  <a:lnTo>
                    <a:pt x="22" y="5"/>
                  </a:lnTo>
                  <a:lnTo>
                    <a:pt x="25" y="9"/>
                  </a:lnTo>
                  <a:lnTo>
                    <a:pt x="26" y="14"/>
                  </a:lnTo>
                  <a:lnTo>
                    <a:pt x="26" y="18"/>
                  </a:lnTo>
                  <a:lnTo>
                    <a:pt x="25" y="23"/>
                  </a:lnTo>
                  <a:lnTo>
                    <a:pt x="24" y="27"/>
                  </a:lnTo>
                  <a:lnTo>
                    <a:pt x="21" y="31"/>
                  </a:lnTo>
                  <a:lnTo>
                    <a:pt x="18" y="34"/>
                  </a:lnTo>
                  <a:lnTo>
                    <a:pt x="13" y="38"/>
                  </a:lnTo>
                  <a:lnTo>
                    <a:pt x="9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5" y="39"/>
                  </a:lnTo>
                  <a:lnTo>
                    <a:pt x="8" y="38"/>
                  </a:lnTo>
                  <a:lnTo>
                    <a:pt x="6" y="38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10" y="35"/>
                  </a:lnTo>
                  <a:lnTo>
                    <a:pt x="13" y="34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2" y="15"/>
                  </a:lnTo>
                  <a:lnTo>
                    <a:pt x="21" y="10"/>
                  </a:lnTo>
                  <a:lnTo>
                    <a:pt x="20" y="7"/>
                  </a:lnTo>
                  <a:lnTo>
                    <a:pt x="17" y="5"/>
                  </a:lnTo>
                  <a:lnTo>
                    <a:pt x="16" y="4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771"/>
            <p:cNvSpPr>
              <a:spLocks noEditPoints="1"/>
            </p:cNvSpPr>
            <p:nvPr/>
          </p:nvSpPr>
          <p:spPr bwMode="auto">
            <a:xfrm>
              <a:off x="4195763" y="5918200"/>
              <a:ext cx="47625" cy="68263"/>
            </a:xfrm>
            <a:custGeom>
              <a:avLst/>
              <a:gdLst>
                <a:gd name="T0" fmla="*/ 13 w 30"/>
                <a:gd name="T1" fmla="*/ 40 h 43"/>
                <a:gd name="T2" fmla="*/ 11 w 30"/>
                <a:gd name="T3" fmla="*/ 40 h 43"/>
                <a:gd name="T4" fmla="*/ 16 w 30"/>
                <a:gd name="T5" fmla="*/ 37 h 43"/>
                <a:gd name="T6" fmla="*/ 27 w 30"/>
                <a:gd name="T7" fmla="*/ 26 h 43"/>
                <a:gd name="T8" fmla="*/ 23 w 30"/>
                <a:gd name="T9" fmla="*/ 33 h 43"/>
                <a:gd name="T10" fmla="*/ 27 w 30"/>
                <a:gd name="T11" fmla="*/ 26 h 43"/>
                <a:gd name="T12" fmla="*/ 28 w 30"/>
                <a:gd name="T13" fmla="*/ 23 h 43"/>
                <a:gd name="T14" fmla="*/ 27 w 30"/>
                <a:gd name="T15" fmla="*/ 17 h 43"/>
                <a:gd name="T16" fmla="*/ 28 w 30"/>
                <a:gd name="T17" fmla="*/ 21 h 43"/>
                <a:gd name="T18" fmla="*/ 27 w 30"/>
                <a:gd name="T19" fmla="*/ 17 h 43"/>
                <a:gd name="T20" fmla="*/ 23 w 30"/>
                <a:gd name="T21" fmla="*/ 6 h 43"/>
                <a:gd name="T22" fmla="*/ 23 w 30"/>
                <a:gd name="T23" fmla="*/ 7 h 43"/>
                <a:gd name="T24" fmla="*/ 20 w 30"/>
                <a:gd name="T25" fmla="*/ 4 h 43"/>
                <a:gd name="T26" fmla="*/ 20 w 30"/>
                <a:gd name="T27" fmla="*/ 4 h 43"/>
                <a:gd name="T28" fmla="*/ 13 w 30"/>
                <a:gd name="T29" fmla="*/ 3 h 43"/>
                <a:gd name="T30" fmla="*/ 13 w 30"/>
                <a:gd name="T31" fmla="*/ 3 h 43"/>
                <a:gd name="T32" fmla="*/ 19 w 30"/>
                <a:gd name="T33" fmla="*/ 4 h 43"/>
                <a:gd name="T34" fmla="*/ 13 w 30"/>
                <a:gd name="T35" fmla="*/ 3 h 43"/>
                <a:gd name="T36" fmla="*/ 13 w 30"/>
                <a:gd name="T37" fmla="*/ 0 h 43"/>
                <a:gd name="T38" fmla="*/ 20 w 30"/>
                <a:gd name="T39" fmla="*/ 2 h 43"/>
                <a:gd name="T40" fmla="*/ 27 w 30"/>
                <a:gd name="T41" fmla="*/ 7 h 43"/>
                <a:gd name="T42" fmla="*/ 30 w 30"/>
                <a:gd name="T43" fmla="*/ 16 h 43"/>
                <a:gd name="T44" fmla="*/ 30 w 30"/>
                <a:gd name="T45" fmla="*/ 25 h 43"/>
                <a:gd name="T46" fmla="*/ 25 w 30"/>
                <a:gd name="T47" fmla="*/ 34 h 43"/>
                <a:gd name="T48" fmla="*/ 17 w 30"/>
                <a:gd name="T49" fmla="*/ 41 h 43"/>
                <a:gd name="T50" fmla="*/ 9 w 30"/>
                <a:gd name="T51" fmla="*/ 43 h 43"/>
                <a:gd name="T52" fmla="*/ 8 w 30"/>
                <a:gd name="T53" fmla="*/ 43 h 43"/>
                <a:gd name="T54" fmla="*/ 6 w 30"/>
                <a:gd name="T55" fmla="*/ 41 h 43"/>
                <a:gd name="T56" fmla="*/ 8 w 30"/>
                <a:gd name="T57" fmla="*/ 36 h 43"/>
                <a:gd name="T58" fmla="*/ 11 w 30"/>
                <a:gd name="T59" fmla="*/ 37 h 43"/>
                <a:gd name="T60" fmla="*/ 16 w 30"/>
                <a:gd name="T61" fmla="*/ 34 h 43"/>
                <a:gd name="T62" fmla="*/ 21 w 30"/>
                <a:gd name="T63" fmla="*/ 29 h 43"/>
                <a:gd name="T64" fmla="*/ 24 w 30"/>
                <a:gd name="T65" fmla="*/ 20 h 43"/>
                <a:gd name="T66" fmla="*/ 24 w 30"/>
                <a:gd name="T67" fmla="*/ 17 h 43"/>
                <a:gd name="T68" fmla="*/ 20 w 30"/>
                <a:gd name="T69" fmla="*/ 9 h 43"/>
                <a:gd name="T70" fmla="*/ 16 w 30"/>
                <a:gd name="T71" fmla="*/ 7 h 43"/>
                <a:gd name="T72" fmla="*/ 11 w 30"/>
                <a:gd name="T73" fmla="*/ 7 h 43"/>
                <a:gd name="T74" fmla="*/ 6 w 30"/>
                <a:gd name="T75" fmla="*/ 8 h 43"/>
                <a:gd name="T76" fmla="*/ 6 w 30"/>
                <a:gd name="T77" fmla="*/ 8 h 43"/>
                <a:gd name="T78" fmla="*/ 0 w 30"/>
                <a:gd name="T79" fmla="*/ 4 h 43"/>
                <a:gd name="T80" fmla="*/ 3 w 30"/>
                <a:gd name="T81" fmla="*/ 3 h 43"/>
                <a:gd name="T82" fmla="*/ 3 w 30"/>
                <a:gd name="T83" fmla="*/ 3 h 43"/>
                <a:gd name="T84" fmla="*/ 9 w 30"/>
                <a:gd name="T8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" h="43">
                  <a:moveTo>
                    <a:pt x="16" y="37"/>
                  </a:moveTo>
                  <a:lnTo>
                    <a:pt x="13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6" y="37"/>
                  </a:lnTo>
                  <a:close/>
                  <a:moveTo>
                    <a:pt x="28" y="23"/>
                  </a:moveTo>
                  <a:lnTo>
                    <a:pt x="27" y="26"/>
                  </a:lnTo>
                  <a:lnTo>
                    <a:pt x="25" y="29"/>
                  </a:lnTo>
                  <a:lnTo>
                    <a:pt x="23" y="33"/>
                  </a:lnTo>
                  <a:lnTo>
                    <a:pt x="25" y="29"/>
                  </a:lnTo>
                  <a:lnTo>
                    <a:pt x="27" y="26"/>
                  </a:lnTo>
                  <a:lnTo>
                    <a:pt x="28" y="23"/>
                  </a:lnTo>
                  <a:lnTo>
                    <a:pt x="28" y="23"/>
                  </a:lnTo>
                  <a:close/>
                  <a:moveTo>
                    <a:pt x="27" y="13"/>
                  </a:moveTo>
                  <a:lnTo>
                    <a:pt x="27" y="17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0"/>
                  </a:lnTo>
                  <a:lnTo>
                    <a:pt x="27" y="17"/>
                  </a:lnTo>
                  <a:lnTo>
                    <a:pt x="27" y="13"/>
                  </a:lnTo>
                  <a:close/>
                  <a:moveTo>
                    <a:pt x="23" y="6"/>
                  </a:moveTo>
                  <a:lnTo>
                    <a:pt x="24" y="9"/>
                  </a:lnTo>
                  <a:lnTo>
                    <a:pt x="23" y="7"/>
                  </a:lnTo>
                  <a:lnTo>
                    <a:pt x="23" y="6"/>
                  </a:lnTo>
                  <a:close/>
                  <a:moveTo>
                    <a:pt x="20" y="4"/>
                  </a:moveTo>
                  <a:lnTo>
                    <a:pt x="21" y="6"/>
                  </a:lnTo>
                  <a:lnTo>
                    <a:pt x="20" y="4"/>
                  </a:lnTo>
                  <a:lnTo>
                    <a:pt x="20" y="4"/>
                  </a:lnTo>
                  <a:close/>
                  <a:moveTo>
                    <a:pt x="13" y="3"/>
                  </a:moveTo>
                  <a:lnTo>
                    <a:pt x="13" y="3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9" y="4"/>
                  </a:lnTo>
                  <a:lnTo>
                    <a:pt x="17" y="3"/>
                  </a:lnTo>
                  <a:lnTo>
                    <a:pt x="13" y="3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7" y="7"/>
                  </a:lnTo>
                  <a:lnTo>
                    <a:pt x="29" y="11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30" y="25"/>
                  </a:lnTo>
                  <a:lnTo>
                    <a:pt x="28" y="30"/>
                  </a:lnTo>
                  <a:lnTo>
                    <a:pt x="25" y="34"/>
                  </a:lnTo>
                  <a:lnTo>
                    <a:pt x="21" y="37"/>
                  </a:lnTo>
                  <a:lnTo>
                    <a:pt x="17" y="41"/>
                  </a:lnTo>
                  <a:lnTo>
                    <a:pt x="13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8" y="43"/>
                  </a:lnTo>
                  <a:lnTo>
                    <a:pt x="7" y="42"/>
                  </a:lnTo>
                  <a:lnTo>
                    <a:pt x="6" y="41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9" y="37"/>
                  </a:lnTo>
                  <a:lnTo>
                    <a:pt x="11" y="37"/>
                  </a:lnTo>
                  <a:lnTo>
                    <a:pt x="13" y="36"/>
                  </a:lnTo>
                  <a:lnTo>
                    <a:pt x="16" y="34"/>
                  </a:lnTo>
                  <a:lnTo>
                    <a:pt x="17" y="33"/>
                  </a:lnTo>
                  <a:lnTo>
                    <a:pt x="21" y="29"/>
                  </a:lnTo>
                  <a:lnTo>
                    <a:pt x="24" y="25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7"/>
                  </a:lnTo>
                  <a:lnTo>
                    <a:pt x="23" y="12"/>
                  </a:lnTo>
                  <a:lnTo>
                    <a:pt x="20" y="9"/>
                  </a:lnTo>
                  <a:lnTo>
                    <a:pt x="19" y="7"/>
                  </a:lnTo>
                  <a:lnTo>
                    <a:pt x="16" y="7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772"/>
            <p:cNvSpPr>
              <a:spLocks/>
            </p:cNvSpPr>
            <p:nvPr/>
          </p:nvSpPr>
          <p:spPr bwMode="auto">
            <a:xfrm>
              <a:off x="4060825" y="5842000"/>
              <a:ext cx="155575" cy="106363"/>
            </a:xfrm>
            <a:custGeom>
              <a:avLst/>
              <a:gdLst>
                <a:gd name="T0" fmla="*/ 54 w 98"/>
                <a:gd name="T1" fmla="*/ 0 h 67"/>
                <a:gd name="T2" fmla="*/ 67 w 98"/>
                <a:gd name="T3" fmla="*/ 1 h 67"/>
                <a:gd name="T4" fmla="*/ 75 w 98"/>
                <a:gd name="T5" fmla="*/ 4 h 67"/>
                <a:gd name="T6" fmla="*/ 80 w 98"/>
                <a:gd name="T7" fmla="*/ 6 h 67"/>
                <a:gd name="T8" fmla="*/ 85 w 98"/>
                <a:gd name="T9" fmla="*/ 16 h 67"/>
                <a:gd name="T10" fmla="*/ 92 w 98"/>
                <a:gd name="T11" fmla="*/ 29 h 67"/>
                <a:gd name="T12" fmla="*/ 96 w 98"/>
                <a:gd name="T13" fmla="*/ 39 h 67"/>
                <a:gd name="T14" fmla="*/ 98 w 98"/>
                <a:gd name="T15" fmla="*/ 47 h 67"/>
                <a:gd name="T16" fmla="*/ 98 w 98"/>
                <a:gd name="T17" fmla="*/ 51 h 67"/>
                <a:gd name="T18" fmla="*/ 96 w 98"/>
                <a:gd name="T19" fmla="*/ 51 h 67"/>
                <a:gd name="T20" fmla="*/ 94 w 98"/>
                <a:gd name="T21" fmla="*/ 48 h 67"/>
                <a:gd name="T22" fmla="*/ 92 w 98"/>
                <a:gd name="T23" fmla="*/ 40 h 67"/>
                <a:gd name="T24" fmla="*/ 89 w 98"/>
                <a:gd name="T25" fmla="*/ 30 h 67"/>
                <a:gd name="T26" fmla="*/ 83 w 98"/>
                <a:gd name="T27" fmla="*/ 17 h 67"/>
                <a:gd name="T28" fmla="*/ 77 w 98"/>
                <a:gd name="T29" fmla="*/ 9 h 67"/>
                <a:gd name="T30" fmla="*/ 74 w 98"/>
                <a:gd name="T31" fmla="*/ 6 h 67"/>
                <a:gd name="T32" fmla="*/ 67 w 98"/>
                <a:gd name="T33" fmla="*/ 4 h 67"/>
                <a:gd name="T34" fmla="*/ 54 w 98"/>
                <a:gd name="T35" fmla="*/ 2 h 67"/>
                <a:gd name="T36" fmla="*/ 47 w 98"/>
                <a:gd name="T37" fmla="*/ 4 h 67"/>
                <a:gd name="T38" fmla="*/ 40 w 98"/>
                <a:gd name="T39" fmla="*/ 4 h 67"/>
                <a:gd name="T40" fmla="*/ 26 w 98"/>
                <a:gd name="T41" fmla="*/ 8 h 67"/>
                <a:gd name="T42" fmla="*/ 17 w 98"/>
                <a:gd name="T43" fmla="*/ 13 h 67"/>
                <a:gd name="T44" fmla="*/ 11 w 98"/>
                <a:gd name="T45" fmla="*/ 19 h 67"/>
                <a:gd name="T46" fmla="*/ 7 w 98"/>
                <a:gd name="T47" fmla="*/ 25 h 67"/>
                <a:gd name="T48" fmla="*/ 4 w 98"/>
                <a:gd name="T49" fmla="*/ 29 h 67"/>
                <a:gd name="T50" fmla="*/ 4 w 98"/>
                <a:gd name="T51" fmla="*/ 30 h 67"/>
                <a:gd name="T52" fmla="*/ 3 w 98"/>
                <a:gd name="T53" fmla="*/ 31 h 67"/>
                <a:gd name="T54" fmla="*/ 3 w 98"/>
                <a:gd name="T55" fmla="*/ 35 h 67"/>
                <a:gd name="T56" fmla="*/ 3 w 98"/>
                <a:gd name="T57" fmla="*/ 38 h 67"/>
                <a:gd name="T58" fmla="*/ 3 w 98"/>
                <a:gd name="T59" fmla="*/ 50 h 67"/>
                <a:gd name="T60" fmla="*/ 4 w 98"/>
                <a:gd name="T61" fmla="*/ 60 h 67"/>
                <a:gd name="T62" fmla="*/ 4 w 98"/>
                <a:gd name="T63" fmla="*/ 65 h 67"/>
                <a:gd name="T64" fmla="*/ 4 w 98"/>
                <a:gd name="T65" fmla="*/ 65 h 67"/>
                <a:gd name="T66" fmla="*/ 4 w 98"/>
                <a:gd name="T67" fmla="*/ 65 h 67"/>
                <a:gd name="T68" fmla="*/ 4 w 98"/>
                <a:gd name="T69" fmla="*/ 65 h 67"/>
                <a:gd name="T70" fmla="*/ 4 w 98"/>
                <a:gd name="T71" fmla="*/ 67 h 67"/>
                <a:gd name="T72" fmla="*/ 2 w 98"/>
                <a:gd name="T73" fmla="*/ 64 h 67"/>
                <a:gd name="T74" fmla="*/ 3 w 98"/>
                <a:gd name="T75" fmla="*/ 65 h 67"/>
                <a:gd name="T76" fmla="*/ 2 w 98"/>
                <a:gd name="T77" fmla="*/ 65 h 67"/>
                <a:gd name="T78" fmla="*/ 2 w 98"/>
                <a:gd name="T79" fmla="*/ 65 h 67"/>
                <a:gd name="T80" fmla="*/ 0 w 98"/>
                <a:gd name="T81" fmla="*/ 60 h 67"/>
                <a:gd name="T82" fmla="*/ 0 w 98"/>
                <a:gd name="T83" fmla="*/ 50 h 67"/>
                <a:gd name="T84" fmla="*/ 0 w 98"/>
                <a:gd name="T85" fmla="*/ 38 h 67"/>
                <a:gd name="T86" fmla="*/ 0 w 98"/>
                <a:gd name="T87" fmla="*/ 35 h 67"/>
                <a:gd name="T88" fmla="*/ 0 w 98"/>
                <a:gd name="T89" fmla="*/ 31 h 67"/>
                <a:gd name="T90" fmla="*/ 0 w 98"/>
                <a:gd name="T91" fmla="*/ 29 h 67"/>
                <a:gd name="T92" fmla="*/ 2 w 98"/>
                <a:gd name="T93" fmla="*/ 27 h 67"/>
                <a:gd name="T94" fmla="*/ 4 w 98"/>
                <a:gd name="T95" fmla="*/ 23 h 67"/>
                <a:gd name="T96" fmla="*/ 8 w 98"/>
                <a:gd name="T97" fmla="*/ 17 h 67"/>
                <a:gd name="T98" fmla="*/ 15 w 98"/>
                <a:gd name="T99" fmla="*/ 10 h 67"/>
                <a:gd name="T100" fmla="*/ 25 w 98"/>
                <a:gd name="T101" fmla="*/ 5 h 67"/>
                <a:gd name="T102" fmla="*/ 38 w 98"/>
                <a:gd name="T103" fmla="*/ 1 h 67"/>
                <a:gd name="T104" fmla="*/ 47 w 98"/>
                <a:gd name="T105" fmla="*/ 0 h 67"/>
                <a:gd name="T106" fmla="*/ 54 w 98"/>
                <a:gd name="T10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67">
                  <a:moveTo>
                    <a:pt x="54" y="0"/>
                  </a:moveTo>
                  <a:lnTo>
                    <a:pt x="67" y="1"/>
                  </a:lnTo>
                  <a:lnTo>
                    <a:pt x="75" y="4"/>
                  </a:lnTo>
                  <a:lnTo>
                    <a:pt x="80" y="6"/>
                  </a:lnTo>
                  <a:lnTo>
                    <a:pt x="85" y="16"/>
                  </a:lnTo>
                  <a:lnTo>
                    <a:pt x="92" y="29"/>
                  </a:lnTo>
                  <a:lnTo>
                    <a:pt x="96" y="39"/>
                  </a:lnTo>
                  <a:lnTo>
                    <a:pt x="98" y="47"/>
                  </a:lnTo>
                  <a:lnTo>
                    <a:pt x="98" y="51"/>
                  </a:lnTo>
                  <a:lnTo>
                    <a:pt x="96" y="51"/>
                  </a:lnTo>
                  <a:lnTo>
                    <a:pt x="94" y="48"/>
                  </a:lnTo>
                  <a:lnTo>
                    <a:pt x="92" y="40"/>
                  </a:lnTo>
                  <a:lnTo>
                    <a:pt x="89" y="30"/>
                  </a:lnTo>
                  <a:lnTo>
                    <a:pt x="83" y="17"/>
                  </a:lnTo>
                  <a:lnTo>
                    <a:pt x="77" y="9"/>
                  </a:lnTo>
                  <a:lnTo>
                    <a:pt x="74" y="6"/>
                  </a:lnTo>
                  <a:lnTo>
                    <a:pt x="67" y="4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40" y="4"/>
                  </a:lnTo>
                  <a:lnTo>
                    <a:pt x="26" y="8"/>
                  </a:lnTo>
                  <a:lnTo>
                    <a:pt x="17" y="13"/>
                  </a:lnTo>
                  <a:lnTo>
                    <a:pt x="11" y="19"/>
                  </a:lnTo>
                  <a:lnTo>
                    <a:pt x="7" y="25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50"/>
                  </a:lnTo>
                  <a:lnTo>
                    <a:pt x="4" y="60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7"/>
                  </a:lnTo>
                  <a:lnTo>
                    <a:pt x="2" y="64"/>
                  </a:lnTo>
                  <a:lnTo>
                    <a:pt x="3" y="65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4" y="23"/>
                  </a:lnTo>
                  <a:lnTo>
                    <a:pt x="8" y="17"/>
                  </a:lnTo>
                  <a:lnTo>
                    <a:pt x="15" y="10"/>
                  </a:lnTo>
                  <a:lnTo>
                    <a:pt x="25" y="5"/>
                  </a:lnTo>
                  <a:lnTo>
                    <a:pt x="38" y="1"/>
                  </a:lnTo>
                  <a:lnTo>
                    <a:pt x="47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73"/>
            <p:cNvSpPr>
              <a:spLocks noEditPoints="1"/>
            </p:cNvSpPr>
            <p:nvPr/>
          </p:nvSpPr>
          <p:spPr bwMode="auto">
            <a:xfrm>
              <a:off x="4059238" y="5840413"/>
              <a:ext cx="161925" cy="109538"/>
            </a:xfrm>
            <a:custGeom>
              <a:avLst/>
              <a:gdLst>
                <a:gd name="T0" fmla="*/ 97 w 102"/>
                <a:gd name="T1" fmla="*/ 48 h 69"/>
                <a:gd name="T2" fmla="*/ 95 w 102"/>
                <a:gd name="T3" fmla="*/ 44 h 69"/>
                <a:gd name="T4" fmla="*/ 3 w 102"/>
                <a:gd name="T5" fmla="*/ 40 h 69"/>
                <a:gd name="T6" fmla="*/ 3 w 102"/>
                <a:gd name="T7" fmla="*/ 52 h 69"/>
                <a:gd name="T8" fmla="*/ 3 w 102"/>
                <a:gd name="T9" fmla="*/ 52 h 69"/>
                <a:gd name="T10" fmla="*/ 94 w 102"/>
                <a:gd name="T11" fmla="*/ 39 h 69"/>
                <a:gd name="T12" fmla="*/ 95 w 102"/>
                <a:gd name="T13" fmla="*/ 41 h 69"/>
                <a:gd name="T14" fmla="*/ 4 w 102"/>
                <a:gd name="T15" fmla="*/ 30 h 69"/>
                <a:gd name="T16" fmla="*/ 4 w 102"/>
                <a:gd name="T17" fmla="*/ 30 h 69"/>
                <a:gd name="T18" fmla="*/ 4 w 102"/>
                <a:gd name="T19" fmla="*/ 28 h 69"/>
                <a:gd name="T20" fmla="*/ 4 w 102"/>
                <a:gd name="T21" fmla="*/ 28 h 69"/>
                <a:gd name="T22" fmla="*/ 4 w 102"/>
                <a:gd name="T23" fmla="*/ 28 h 69"/>
                <a:gd name="T24" fmla="*/ 4 w 102"/>
                <a:gd name="T25" fmla="*/ 28 h 69"/>
                <a:gd name="T26" fmla="*/ 84 w 102"/>
                <a:gd name="T27" fmla="*/ 15 h 69"/>
                <a:gd name="T28" fmla="*/ 92 w 102"/>
                <a:gd name="T29" fmla="*/ 31 h 69"/>
                <a:gd name="T30" fmla="*/ 93 w 102"/>
                <a:gd name="T31" fmla="*/ 36 h 69"/>
                <a:gd name="T32" fmla="*/ 88 w 102"/>
                <a:gd name="T33" fmla="*/ 22 h 69"/>
                <a:gd name="T34" fmla="*/ 54 w 102"/>
                <a:gd name="T35" fmla="*/ 2 h 69"/>
                <a:gd name="T36" fmla="*/ 39 w 102"/>
                <a:gd name="T37" fmla="*/ 3 h 69"/>
                <a:gd name="T38" fmla="*/ 17 w 102"/>
                <a:gd name="T39" fmla="*/ 13 h 69"/>
                <a:gd name="T40" fmla="*/ 6 w 102"/>
                <a:gd name="T41" fmla="*/ 24 h 69"/>
                <a:gd name="T42" fmla="*/ 17 w 102"/>
                <a:gd name="T43" fmla="*/ 13 h 69"/>
                <a:gd name="T44" fmla="*/ 39 w 102"/>
                <a:gd name="T45" fmla="*/ 3 h 69"/>
                <a:gd name="T46" fmla="*/ 54 w 102"/>
                <a:gd name="T47" fmla="*/ 2 h 69"/>
                <a:gd name="T48" fmla="*/ 68 w 102"/>
                <a:gd name="T49" fmla="*/ 1 h 69"/>
                <a:gd name="T50" fmla="*/ 82 w 102"/>
                <a:gd name="T51" fmla="*/ 7 h 69"/>
                <a:gd name="T52" fmla="*/ 94 w 102"/>
                <a:gd name="T53" fmla="*/ 30 h 69"/>
                <a:gd name="T54" fmla="*/ 101 w 102"/>
                <a:gd name="T55" fmla="*/ 48 h 69"/>
                <a:gd name="T56" fmla="*/ 102 w 102"/>
                <a:gd name="T57" fmla="*/ 53 h 69"/>
                <a:gd name="T58" fmla="*/ 95 w 102"/>
                <a:gd name="T59" fmla="*/ 53 h 69"/>
                <a:gd name="T60" fmla="*/ 95 w 102"/>
                <a:gd name="T61" fmla="*/ 53 h 69"/>
                <a:gd name="T62" fmla="*/ 95 w 102"/>
                <a:gd name="T63" fmla="*/ 53 h 69"/>
                <a:gd name="T64" fmla="*/ 95 w 102"/>
                <a:gd name="T65" fmla="*/ 52 h 69"/>
                <a:gd name="T66" fmla="*/ 94 w 102"/>
                <a:gd name="T67" fmla="*/ 49 h 69"/>
                <a:gd name="T68" fmla="*/ 92 w 102"/>
                <a:gd name="T69" fmla="*/ 41 h 69"/>
                <a:gd name="T70" fmla="*/ 88 w 102"/>
                <a:gd name="T71" fmla="*/ 32 h 69"/>
                <a:gd name="T72" fmla="*/ 82 w 102"/>
                <a:gd name="T73" fmla="*/ 18 h 69"/>
                <a:gd name="T74" fmla="*/ 77 w 102"/>
                <a:gd name="T75" fmla="*/ 11 h 69"/>
                <a:gd name="T76" fmla="*/ 67 w 102"/>
                <a:gd name="T77" fmla="*/ 6 h 69"/>
                <a:gd name="T78" fmla="*/ 55 w 102"/>
                <a:gd name="T79" fmla="*/ 6 h 69"/>
                <a:gd name="T80" fmla="*/ 41 w 102"/>
                <a:gd name="T81" fmla="*/ 6 h 69"/>
                <a:gd name="T82" fmla="*/ 20 w 102"/>
                <a:gd name="T83" fmla="*/ 15 h 69"/>
                <a:gd name="T84" fmla="*/ 9 w 102"/>
                <a:gd name="T85" fmla="*/ 27 h 69"/>
                <a:gd name="T86" fmla="*/ 6 w 102"/>
                <a:gd name="T87" fmla="*/ 31 h 69"/>
                <a:gd name="T88" fmla="*/ 5 w 102"/>
                <a:gd name="T89" fmla="*/ 36 h 69"/>
                <a:gd name="T90" fmla="*/ 6 w 102"/>
                <a:gd name="T91" fmla="*/ 51 h 69"/>
                <a:gd name="T92" fmla="*/ 6 w 102"/>
                <a:gd name="T93" fmla="*/ 66 h 69"/>
                <a:gd name="T94" fmla="*/ 6 w 102"/>
                <a:gd name="T95" fmla="*/ 66 h 69"/>
                <a:gd name="T96" fmla="*/ 6 w 102"/>
                <a:gd name="T97" fmla="*/ 68 h 69"/>
                <a:gd name="T98" fmla="*/ 3 w 102"/>
                <a:gd name="T99" fmla="*/ 68 h 69"/>
                <a:gd name="T100" fmla="*/ 1 w 102"/>
                <a:gd name="T101" fmla="*/ 66 h 69"/>
                <a:gd name="T102" fmla="*/ 1 w 102"/>
                <a:gd name="T103" fmla="*/ 66 h 69"/>
                <a:gd name="T104" fmla="*/ 0 w 102"/>
                <a:gd name="T105" fmla="*/ 60 h 69"/>
                <a:gd name="T106" fmla="*/ 0 w 102"/>
                <a:gd name="T107" fmla="*/ 39 h 69"/>
                <a:gd name="T108" fmla="*/ 0 w 102"/>
                <a:gd name="T109" fmla="*/ 39 h 69"/>
                <a:gd name="T110" fmla="*/ 0 w 102"/>
                <a:gd name="T111" fmla="*/ 32 h 69"/>
                <a:gd name="T112" fmla="*/ 1 w 102"/>
                <a:gd name="T113" fmla="*/ 27 h 69"/>
                <a:gd name="T114" fmla="*/ 8 w 102"/>
                <a:gd name="T115" fmla="*/ 18 h 69"/>
                <a:gd name="T116" fmla="*/ 25 w 102"/>
                <a:gd name="T117" fmla="*/ 5 h 69"/>
                <a:gd name="T118" fmla="*/ 48 w 102"/>
                <a:gd name="T1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69">
                  <a:moveTo>
                    <a:pt x="95" y="44"/>
                  </a:moveTo>
                  <a:lnTo>
                    <a:pt x="97" y="48"/>
                  </a:lnTo>
                  <a:lnTo>
                    <a:pt x="97" y="45"/>
                  </a:lnTo>
                  <a:lnTo>
                    <a:pt x="95" y="44"/>
                  </a:lnTo>
                  <a:close/>
                  <a:moveTo>
                    <a:pt x="3" y="39"/>
                  </a:moveTo>
                  <a:lnTo>
                    <a:pt x="3" y="40"/>
                  </a:lnTo>
                  <a:lnTo>
                    <a:pt x="3" y="40"/>
                  </a:lnTo>
                  <a:lnTo>
                    <a:pt x="3" y="52"/>
                  </a:lnTo>
                  <a:lnTo>
                    <a:pt x="4" y="62"/>
                  </a:lnTo>
                  <a:lnTo>
                    <a:pt x="3" y="52"/>
                  </a:lnTo>
                  <a:lnTo>
                    <a:pt x="3" y="39"/>
                  </a:lnTo>
                  <a:close/>
                  <a:moveTo>
                    <a:pt x="94" y="39"/>
                  </a:moveTo>
                  <a:lnTo>
                    <a:pt x="95" y="41"/>
                  </a:lnTo>
                  <a:lnTo>
                    <a:pt x="95" y="41"/>
                  </a:lnTo>
                  <a:lnTo>
                    <a:pt x="94" y="39"/>
                  </a:lnTo>
                  <a:close/>
                  <a:moveTo>
                    <a:pt x="4" y="30"/>
                  </a:moveTo>
                  <a:lnTo>
                    <a:pt x="4" y="30"/>
                  </a:lnTo>
                  <a:lnTo>
                    <a:pt x="4" y="30"/>
                  </a:lnTo>
                  <a:lnTo>
                    <a:pt x="4" y="30"/>
                  </a:lnTo>
                  <a:close/>
                  <a:moveTo>
                    <a:pt x="4" y="28"/>
                  </a:move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close/>
                  <a:moveTo>
                    <a:pt x="4" y="28"/>
                  </a:move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close/>
                  <a:moveTo>
                    <a:pt x="84" y="15"/>
                  </a:moveTo>
                  <a:lnTo>
                    <a:pt x="88" y="22"/>
                  </a:lnTo>
                  <a:lnTo>
                    <a:pt x="92" y="31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2" y="31"/>
                  </a:lnTo>
                  <a:lnTo>
                    <a:pt x="88" y="22"/>
                  </a:lnTo>
                  <a:lnTo>
                    <a:pt x="84" y="15"/>
                  </a:lnTo>
                  <a:close/>
                  <a:moveTo>
                    <a:pt x="54" y="2"/>
                  </a:moveTo>
                  <a:lnTo>
                    <a:pt x="48" y="2"/>
                  </a:lnTo>
                  <a:lnTo>
                    <a:pt x="39" y="3"/>
                  </a:lnTo>
                  <a:lnTo>
                    <a:pt x="27" y="7"/>
                  </a:lnTo>
                  <a:lnTo>
                    <a:pt x="17" y="13"/>
                  </a:lnTo>
                  <a:lnTo>
                    <a:pt x="10" y="19"/>
                  </a:lnTo>
                  <a:lnTo>
                    <a:pt x="6" y="24"/>
                  </a:lnTo>
                  <a:lnTo>
                    <a:pt x="10" y="19"/>
                  </a:lnTo>
                  <a:lnTo>
                    <a:pt x="17" y="13"/>
                  </a:lnTo>
                  <a:lnTo>
                    <a:pt x="27" y="7"/>
                  </a:lnTo>
                  <a:lnTo>
                    <a:pt x="39" y="3"/>
                  </a:lnTo>
                  <a:lnTo>
                    <a:pt x="48" y="2"/>
                  </a:lnTo>
                  <a:lnTo>
                    <a:pt x="54" y="2"/>
                  </a:lnTo>
                  <a:close/>
                  <a:moveTo>
                    <a:pt x="55" y="0"/>
                  </a:moveTo>
                  <a:lnTo>
                    <a:pt x="68" y="1"/>
                  </a:lnTo>
                  <a:lnTo>
                    <a:pt x="77" y="3"/>
                  </a:lnTo>
                  <a:lnTo>
                    <a:pt x="82" y="7"/>
                  </a:lnTo>
                  <a:lnTo>
                    <a:pt x="88" y="15"/>
                  </a:lnTo>
                  <a:lnTo>
                    <a:pt x="94" y="30"/>
                  </a:lnTo>
                  <a:lnTo>
                    <a:pt x="98" y="40"/>
                  </a:lnTo>
                  <a:lnTo>
                    <a:pt x="101" y="48"/>
                  </a:lnTo>
                  <a:lnTo>
                    <a:pt x="101" y="52"/>
                  </a:lnTo>
                  <a:lnTo>
                    <a:pt x="102" y="53"/>
                  </a:lnTo>
                  <a:lnTo>
                    <a:pt x="95" y="55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3"/>
                  </a:lnTo>
                  <a:lnTo>
                    <a:pt x="95" y="52"/>
                  </a:lnTo>
                  <a:lnTo>
                    <a:pt x="95" y="51"/>
                  </a:lnTo>
                  <a:lnTo>
                    <a:pt x="94" y="49"/>
                  </a:lnTo>
                  <a:lnTo>
                    <a:pt x="93" y="47"/>
                  </a:lnTo>
                  <a:lnTo>
                    <a:pt x="92" y="41"/>
                  </a:lnTo>
                  <a:lnTo>
                    <a:pt x="90" y="38"/>
                  </a:lnTo>
                  <a:lnTo>
                    <a:pt x="88" y="32"/>
                  </a:lnTo>
                  <a:lnTo>
                    <a:pt x="85" y="24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7" y="11"/>
                  </a:lnTo>
                  <a:lnTo>
                    <a:pt x="75" y="9"/>
                  </a:lnTo>
                  <a:lnTo>
                    <a:pt x="67" y="6"/>
                  </a:lnTo>
                  <a:lnTo>
                    <a:pt x="55" y="6"/>
                  </a:lnTo>
                  <a:lnTo>
                    <a:pt x="55" y="6"/>
                  </a:lnTo>
                  <a:lnTo>
                    <a:pt x="48" y="6"/>
                  </a:lnTo>
                  <a:lnTo>
                    <a:pt x="41" y="6"/>
                  </a:lnTo>
                  <a:lnTo>
                    <a:pt x="27" y="10"/>
                  </a:lnTo>
                  <a:lnTo>
                    <a:pt x="20" y="15"/>
                  </a:lnTo>
                  <a:lnTo>
                    <a:pt x="13" y="20"/>
                  </a:lnTo>
                  <a:lnTo>
                    <a:pt x="9" y="27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5" y="36"/>
                  </a:lnTo>
                  <a:lnTo>
                    <a:pt x="5" y="39"/>
                  </a:lnTo>
                  <a:lnTo>
                    <a:pt x="6" y="51"/>
                  </a:lnTo>
                  <a:lnTo>
                    <a:pt x="6" y="61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9" y="68"/>
                  </a:lnTo>
                  <a:lnTo>
                    <a:pt x="6" y="68"/>
                  </a:lnTo>
                  <a:lnTo>
                    <a:pt x="5" y="69"/>
                  </a:lnTo>
                  <a:lnTo>
                    <a:pt x="3" y="68"/>
                  </a:lnTo>
                  <a:lnTo>
                    <a:pt x="1" y="68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27"/>
                  </a:lnTo>
                  <a:lnTo>
                    <a:pt x="4" y="23"/>
                  </a:lnTo>
                  <a:lnTo>
                    <a:pt x="8" y="18"/>
                  </a:lnTo>
                  <a:lnTo>
                    <a:pt x="16" y="10"/>
                  </a:lnTo>
                  <a:lnTo>
                    <a:pt x="25" y="5"/>
                  </a:lnTo>
                  <a:lnTo>
                    <a:pt x="39" y="1"/>
                  </a:lnTo>
                  <a:lnTo>
                    <a:pt x="48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3774"/>
            <p:cNvSpPr>
              <a:spLocks noChangeArrowheads="1"/>
            </p:cNvSpPr>
            <p:nvPr/>
          </p:nvSpPr>
          <p:spPr bwMode="auto">
            <a:xfrm>
              <a:off x="4141788" y="6032500"/>
              <a:ext cx="6350" cy="19050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3775"/>
            <p:cNvSpPr>
              <a:spLocks noChangeArrowheads="1"/>
            </p:cNvSpPr>
            <p:nvPr/>
          </p:nvSpPr>
          <p:spPr bwMode="auto">
            <a:xfrm>
              <a:off x="4140200" y="6030913"/>
              <a:ext cx="11113" cy="22225"/>
            </a:xfrm>
            <a:prstGeom prst="rect">
              <a:avLst/>
            </a:prstGeom>
            <a:grpFill/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76"/>
            <p:cNvSpPr>
              <a:spLocks/>
            </p:cNvSpPr>
            <p:nvPr/>
          </p:nvSpPr>
          <p:spPr bwMode="auto">
            <a:xfrm>
              <a:off x="4119563" y="6046788"/>
              <a:ext cx="41275" cy="17463"/>
            </a:xfrm>
            <a:custGeom>
              <a:avLst/>
              <a:gdLst>
                <a:gd name="T0" fmla="*/ 14 w 26"/>
                <a:gd name="T1" fmla="*/ 0 h 11"/>
                <a:gd name="T2" fmla="*/ 16 w 26"/>
                <a:gd name="T3" fmla="*/ 3 h 11"/>
                <a:gd name="T4" fmla="*/ 16 w 26"/>
                <a:gd name="T5" fmla="*/ 3 h 11"/>
                <a:gd name="T6" fmla="*/ 17 w 26"/>
                <a:gd name="T7" fmla="*/ 4 h 11"/>
                <a:gd name="T8" fmla="*/ 18 w 26"/>
                <a:gd name="T9" fmla="*/ 7 h 11"/>
                <a:gd name="T10" fmla="*/ 20 w 26"/>
                <a:gd name="T11" fmla="*/ 8 h 11"/>
                <a:gd name="T12" fmla="*/ 20 w 26"/>
                <a:gd name="T13" fmla="*/ 8 h 11"/>
                <a:gd name="T14" fmla="*/ 20 w 26"/>
                <a:gd name="T15" fmla="*/ 8 h 11"/>
                <a:gd name="T16" fmla="*/ 21 w 26"/>
                <a:gd name="T17" fmla="*/ 7 h 11"/>
                <a:gd name="T18" fmla="*/ 22 w 26"/>
                <a:gd name="T19" fmla="*/ 4 h 11"/>
                <a:gd name="T20" fmla="*/ 23 w 26"/>
                <a:gd name="T21" fmla="*/ 3 h 11"/>
                <a:gd name="T22" fmla="*/ 23 w 26"/>
                <a:gd name="T23" fmla="*/ 2 h 11"/>
                <a:gd name="T24" fmla="*/ 23 w 26"/>
                <a:gd name="T25" fmla="*/ 0 h 11"/>
                <a:gd name="T26" fmla="*/ 26 w 26"/>
                <a:gd name="T27" fmla="*/ 2 h 11"/>
                <a:gd name="T28" fmla="*/ 26 w 26"/>
                <a:gd name="T29" fmla="*/ 3 h 11"/>
                <a:gd name="T30" fmla="*/ 26 w 26"/>
                <a:gd name="T31" fmla="*/ 4 h 11"/>
                <a:gd name="T32" fmla="*/ 25 w 26"/>
                <a:gd name="T33" fmla="*/ 6 h 11"/>
                <a:gd name="T34" fmla="*/ 23 w 26"/>
                <a:gd name="T35" fmla="*/ 8 h 11"/>
                <a:gd name="T36" fmla="*/ 22 w 26"/>
                <a:gd name="T37" fmla="*/ 10 h 11"/>
                <a:gd name="T38" fmla="*/ 21 w 26"/>
                <a:gd name="T39" fmla="*/ 11 h 11"/>
                <a:gd name="T40" fmla="*/ 21 w 26"/>
                <a:gd name="T41" fmla="*/ 11 h 11"/>
                <a:gd name="T42" fmla="*/ 20 w 26"/>
                <a:gd name="T43" fmla="*/ 11 h 11"/>
                <a:gd name="T44" fmla="*/ 20 w 26"/>
                <a:gd name="T45" fmla="*/ 11 h 11"/>
                <a:gd name="T46" fmla="*/ 20 w 26"/>
                <a:gd name="T47" fmla="*/ 11 h 11"/>
                <a:gd name="T48" fmla="*/ 17 w 26"/>
                <a:gd name="T49" fmla="*/ 10 h 11"/>
                <a:gd name="T50" fmla="*/ 16 w 26"/>
                <a:gd name="T51" fmla="*/ 8 h 11"/>
                <a:gd name="T52" fmla="*/ 14 w 26"/>
                <a:gd name="T53" fmla="*/ 7 h 11"/>
                <a:gd name="T54" fmla="*/ 14 w 26"/>
                <a:gd name="T55" fmla="*/ 6 h 11"/>
                <a:gd name="T56" fmla="*/ 12 w 26"/>
                <a:gd name="T57" fmla="*/ 8 h 11"/>
                <a:gd name="T58" fmla="*/ 9 w 26"/>
                <a:gd name="T59" fmla="*/ 10 h 11"/>
                <a:gd name="T60" fmla="*/ 5 w 26"/>
                <a:gd name="T61" fmla="*/ 11 h 11"/>
                <a:gd name="T62" fmla="*/ 5 w 26"/>
                <a:gd name="T63" fmla="*/ 11 h 11"/>
                <a:gd name="T64" fmla="*/ 3 w 26"/>
                <a:gd name="T65" fmla="*/ 10 h 11"/>
                <a:gd name="T66" fmla="*/ 1 w 26"/>
                <a:gd name="T67" fmla="*/ 8 h 11"/>
                <a:gd name="T68" fmla="*/ 0 w 26"/>
                <a:gd name="T69" fmla="*/ 6 h 11"/>
                <a:gd name="T70" fmla="*/ 0 w 26"/>
                <a:gd name="T71" fmla="*/ 4 h 11"/>
                <a:gd name="T72" fmla="*/ 0 w 26"/>
                <a:gd name="T73" fmla="*/ 3 h 11"/>
                <a:gd name="T74" fmla="*/ 0 w 26"/>
                <a:gd name="T75" fmla="*/ 3 h 11"/>
                <a:gd name="T76" fmla="*/ 4 w 26"/>
                <a:gd name="T77" fmla="*/ 3 h 11"/>
                <a:gd name="T78" fmla="*/ 4 w 26"/>
                <a:gd name="T79" fmla="*/ 3 h 11"/>
                <a:gd name="T80" fmla="*/ 4 w 26"/>
                <a:gd name="T81" fmla="*/ 4 h 11"/>
                <a:gd name="T82" fmla="*/ 4 w 26"/>
                <a:gd name="T83" fmla="*/ 6 h 11"/>
                <a:gd name="T84" fmla="*/ 4 w 26"/>
                <a:gd name="T85" fmla="*/ 7 h 11"/>
                <a:gd name="T86" fmla="*/ 5 w 26"/>
                <a:gd name="T87" fmla="*/ 8 h 11"/>
                <a:gd name="T88" fmla="*/ 5 w 26"/>
                <a:gd name="T89" fmla="*/ 8 h 11"/>
                <a:gd name="T90" fmla="*/ 6 w 26"/>
                <a:gd name="T91" fmla="*/ 7 h 11"/>
                <a:gd name="T92" fmla="*/ 8 w 26"/>
                <a:gd name="T93" fmla="*/ 7 h 11"/>
                <a:gd name="T94" fmla="*/ 10 w 26"/>
                <a:gd name="T95" fmla="*/ 6 h 11"/>
                <a:gd name="T96" fmla="*/ 12 w 26"/>
                <a:gd name="T97" fmla="*/ 4 h 11"/>
                <a:gd name="T98" fmla="*/ 13 w 26"/>
                <a:gd name="T99" fmla="*/ 3 h 11"/>
                <a:gd name="T100" fmla="*/ 13 w 26"/>
                <a:gd name="T101" fmla="*/ 2 h 11"/>
                <a:gd name="T102" fmla="*/ 14 w 26"/>
                <a:gd name="T10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" h="11">
                  <a:moveTo>
                    <a:pt x="14" y="0"/>
                  </a:moveTo>
                  <a:lnTo>
                    <a:pt x="16" y="3"/>
                  </a:lnTo>
                  <a:lnTo>
                    <a:pt x="16" y="3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5" y="6"/>
                  </a:lnTo>
                  <a:lnTo>
                    <a:pt x="23" y="8"/>
                  </a:lnTo>
                  <a:lnTo>
                    <a:pt x="22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6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0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8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777"/>
            <p:cNvSpPr>
              <a:spLocks noEditPoints="1"/>
            </p:cNvSpPr>
            <p:nvPr/>
          </p:nvSpPr>
          <p:spPr bwMode="auto">
            <a:xfrm>
              <a:off x="4117975" y="6043613"/>
              <a:ext cx="47625" cy="22225"/>
            </a:xfrm>
            <a:custGeom>
              <a:avLst/>
              <a:gdLst>
                <a:gd name="T0" fmla="*/ 6 w 30"/>
                <a:gd name="T1" fmla="*/ 12 h 14"/>
                <a:gd name="T2" fmla="*/ 6 w 30"/>
                <a:gd name="T3" fmla="*/ 12 h 14"/>
                <a:gd name="T4" fmla="*/ 4 w 30"/>
                <a:gd name="T5" fmla="*/ 9 h 14"/>
                <a:gd name="T6" fmla="*/ 4 w 30"/>
                <a:gd name="T7" fmla="*/ 9 h 14"/>
                <a:gd name="T8" fmla="*/ 17 w 30"/>
                <a:gd name="T9" fmla="*/ 8 h 14"/>
                <a:gd name="T10" fmla="*/ 17 w 30"/>
                <a:gd name="T11" fmla="*/ 8 h 14"/>
                <a:gd name="T12" fmla="*/ 13 w 30"/>
                <a:gd name="T13" fmla="*/ 8 h 14"/>
                <a:gd name="T14" fmla="*/ 11 w 30"/>
                <a:gd name="T15" fmla="*/ 9 h 14"/>
                <a:gd name="T16" fmla="*/ 15 w 30"/>
                <a:gd name="T17" fmla="*/ 6 h 14"/>
                <a:gd name="T18" fmla="*/ 15 w 30"/>
                <a:gd name="T19" fmla="*/ 6 h 14"/>
                <a:gd name="T20" fmla="*/ 15 w 30"/>
                <a:gd name="T21" fmla="*/ 5 h 14"/>
                <a:gd name="T22" fmla="*/ 15 w 30"/>
                <a:gd name="T23" fmla="*/ 5 h 14"/>
                <a:gd name="T24" fmla="*/ 15 w 30"/>
                <a:gd name="T25" fmla="*/ 5 h 14"/>
                <a:gd name="T26" fmla="*/ 17 w 30"/>
                <a:gd name="T27" fmla="*/ 2 h 14"/>
                <a:gd name="T28" fmla="*/ 18 w 30"/>
                <a:gd name="T29" fmla="*/ 4 h 14"/>
                <a:gd name="T30" fmla="*/ 18 w 30"/>
                <a:gd name="T31" fmla="*/ 5 h 14"/>
                <a:gd name="T32" fmla="*/ 21 w 30"/>
                <a:gd name="T33" fmla="*/ 8 h 14"/>
                <a:gd name="T34" fmla="*/ 23 w 30"/>
                <a:gd name="T35" fmla="*/ 4 h 14"/>
                <a:gd name="T36" fmla="*/ 23 w 30"/>
                <a:gd name="T37" fmla="*/ 2 h 14"/>
                <a:gd name="T38" fmla="*/ 23 w 30"/>
                <a:gd name="T39" fmla="*/ 1 h 14"/>
                <a:gd name="T40" fmla="*/ 30 w 30"/>
                <a:gd name="T41" fmla="*/ 2 h 14"/>
                <a:gd name="T42" fmla="*/ 28 w 30"/>
                <a:gd name="T43" fmla="*/ 5 h 14"/>
                <a:gd name="T44" fmla="*/ 27 w 30"/>
                <a:gd name="T45" fmla="*/ 9 h 14"/>
                <a:gd name="T46" fmla="*/ 26 w 30"/>
                <a:gd name="T47" fmla="*/ 12 h 14"/>
                <a:gd name="T48" fmla="*/ 22 w 30"/>
                <a:gd name="T49" fmla="*/ 14 h 14"/>
                <a:gd name="T50" fmla="*/ 21 w 30"/>
                <a:gd name="T51" fmla="*/ 14 h 14"/>
                <a:gd name="T52" fmla="*/ 19 w 30"/>
                <a:gd name="T53" fmla="*/ 14 h 14"/>
                <a:gd name="T54" fmla="*/ 18 w 30"/>
                <a:gd name="T55" fmla="*/ 13 h 14"/>
                <a:gd name="T56" fmla="*/ 15 w 30"/>
                <a:gd name="T57" fmla="*/ 10 h 14"/>
                <a:gd name="T58" fmla="*/ 10 w 30"/>
                <a:gd name="T59" fmla="*/ 14 h 14"/>
                <a:gd name="T60" fmla="*/ 5 w 30"/>
                <a:gd name="T61" fmla="*/ 14 h 14"/>
                <a:gd name="T62" fmla="*/ 1 w 30"/>
                <a:gd name="T63" fmla="*/ 12 h 14"/>
                <a:gd name="T64" fmla="*/ 0 w 30"/>
                <a:gd name="T65" fmla="*/ 8 h 14"/>
                <a:gd name="T66" fmla="*/ 0 w 30"/>
                <a:gd name="T67" fmla="*/ 5 h 14"/>
                <a:gd name="T68" fmla="*/ 0 w 30"/>
                <a:gd name="T69" fmla="*/ 4 h 14"/>
                <a:gd name="T70" fmla="*/ 6 w 30"/>
                <a:gd name="T71" fmla="*/ 5 h 14"/>
                <a:gd name="T72" fmla="*/ 6 w 30"/>
                <a:gd name="T73" fmla="*/ 5 h 14"/>
                <a:gd name="T74" fmla="*/ 6 w 30"/>
                <a:gd name="T75" fmla="*/ 6 h 14"/>
                <a:gd name="T76" fmla="*/ 6 w 30"/>
                <a:gd name="T77" fmla="*/ 9 h 14"/>
                <a:gd name="T78" fmla="*/ 7 w 30"/>
                <a:gd name="T79" fmla="*/ 8 h 14"/>
                <a:gd name="T80" fmla="*/ 11 w 30"/>
                <a:gd name="T81" fmla="*/ 5 h 14"/>
                <a:gd name="T82" fmla="*/ 13 w 30"/>
                <a:gd name="T8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14">
                  <a:moveTo>
                    <a:pt x="6" y="12"/>
                  </a:move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  <a:moveTo>
                    <a:pt x="4" y="9"/>
                  </a:moveTo>
                  <a:lnTo>
                    <a:pt x="4" y="9"/>
                  </a:lnTo>
                  <a:lnTo>
                    <a:pt x="5" y="10"/>
                  </a:lnTo>
                  <a:lnTo>
                    <a:pt x="4" y="9"/>
                  </a:lnTo>
                  <a:close/>
                  <a:moveTo>
                    <a:pt x="17" y="8"/>
                  </a:moveTo>
                  <a:lnTo>
                    <a:pt x="17" y="8"/>
                  </a:lnTo>
                  <a:lnTo>
                    <a:pt x="17" y="9"/>
                  </a:lnTo>
                  <a:lnTo>
                    <a:pt x="17" y="8"/>
                  </a:lnTo>
                  <a:close/>
                  <a:moveTo>
                    <a:pt x="14" y="6"/>
                  </a:moveTo>
                  <a:lnTo>
                    <a:pt x="13" y="8"/>
                  </a:lnTo>
                  <a:lnTo>
                    <a:pt x="9" y="10"/>
                  </a:lnTo>
                  <a:lnTo>
                    <a:pt x="11" y="9"/>
                  </a:lnTo>
                  <a:lnTo>
                    <a:pt x="14" y="6"/>
                  </a:lnTo>
                  <a:close/>
                  <a:moveTo>
                    <a:pt x="15" y="6"/>
                  </a:move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close/>
                  <a:moveTo>
                    <a:pt x="15" y="5"/>
                  </a:moveTo>
                  <a:lnTo>
                    <a:pt x="15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5"/>
                  </a:lnTo>
                  <a:close/>
                  <a:moveTo>
                    <a:pt x="17" y="0"/>
                  </a:moveTo>
                  <a:lnTo>
                    <a:pt x="17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28" y="5"/>
                  </a:lnTo>
                  <a:lnTo>
                    <a:pt x="28" y="6"/>
                  </a:lnTo>
                  <a:lnTo>
                    <a:pt x="27" y="9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4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8"/>
                  </a:lnTo>
                  <a:lnTo>
                    <a:pt x="10" y="6"/>
                  </a:lnTo>
                  <a:lnTo>
                    <a:pt x="11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778"/>
            <p:cNvSpPr>
              <a:spLocks noEditPoints="1"/>
            </p:cNvSpPr>
            <p:nvPr/>
          </p:nvSpPr>
          <p:spPr bwMode="auto">
            <a:xfrm>
              <a:off x="4121150" y="6053138"/>
              <a:ext cx="33338" cy="111125"/>
            </a:xfrm>
            <a:custGeom>
              <a:avLst/>
              <a:gdLst>
                <a:gd name="T0" fmla="*/ 12 w 21"/>
                <a:gd name="T1" fmla="*/ 11 h 70"/>
                <a:gd name="T2" fmla="*/ 4 w 21"/>
                <a:gd name="T3" fmla="*/ 51 h 70"/>
                <a:gd name="T4" fmla="*/ 4 w 21"/>
                <a:gd name="T5" fmla="*/ 53 h 70"/>
                <a:gd name="T6" fmla="*/ 9 w 21"/>
                <a:gd name="T7" fmla="*/ 63 h 70"/>
                <a:gd name="T8" fmla="*/ 17 w 21"/>
                <a:gd name="T9" fmla="*/ 51 h 70"/>
                <a:gd name="T10" fmla="*/ 12 w 21"/>
                <a:gd name="T11" fmla="*/ 11 h 70"/>
                <a:gd name="T12" fmla="*/ 11 w 21"/>
                <a:gd name="T13" fmla="*/ 0 h 70"/>
                <a:gd name="T14" fmla="*/ 13 w 21"/>
                <a:gd name="T15" fmla="*/ 0 h 70"/>
                <a:gd name="T16" fmla="*/ 21 w 21"/>
                <a:gd name="T17" fmla="*/ 53 h 70"/>
                <a:gd name="T18" fmla="*/ 8 w 21"/>
                <a:gd name="T19" fmla="*/ 70 h 70"/>
                <a:gd name="T20" fmla="*/ 2 w 21"/>
                <a:gd name="T21" fmla="*/ 54 h 70"/>
                <a:gd name="T22" fmla="*/ 2 w 21"/>
                <a:gd name="T23" fmla="*/ 53 h 70"/>
                <a:gd name="T24" fmla="*/ 0 w 21"/>
                <a:gd name="T25" fmla="*/ 53 h 70"/>
                <a:gd name="T26" fmla="*/ 11 w 21"/>
                <a:gd name="T2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70">
                  <a:moveTo>
                    <a:pt x="12" y="11"/>
                  </a:moveTo>
                  <a:lnTo>
                    <a:pt x="4" y="51"/>
                  </a:lnTo>
                  <a:lnTo>
                    <a:pt x="4" y="53"/>
                  </a:lnTo>
                  <a:lnTo>
                    <a:pt x="9" y="63"/>
                  </a:lnTo>
                  <a:lnTo>
                    <a:pt x="17" y="51"/>
                  </a:lnTo>
                  <a:lnTo>
                    <a:pt x="12" y="11"/>
                  </a:lnTo>
                  <a:close/>
                  <a:moveTo>
                    <a:pt x="11" y="0"/>
                  </a:moveTo>
                  <a:lnTo>
                    <a:pt x="13" y="0"/>
                  </a:lnTo>
                  <a:lnTo>
                    <a:pt x="21" y="53"/>
                  </a:lnTo>
                  <a:lnTo>
                    <a:pt x="8" y="70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0" y="5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779"/>
            <p:cNvSpPr>
              <a:spLocks noEditPoints="1"/>
            </p:cNvSpPr>
            <p:nvPr/>
          </p:nvSpPr>
          <p:spPr bwMode="auto">
            <a:xfrm>
              <a:off x="4119563" y="6051550"/>
              <a:ext cx="36513" cy="119063"/>
            </a:xfrm>
            <a:custGeom>
              <a:avLst/>
              <a:gdLst>
                <a:gd name="T0" fmla="*/ 5 w 23"/>
                <a:gd name="T1" fmla="*/ 54 h 75"/>
                <a:gd name="T2" fmla="*/ 4 w 23"/>
                <a:gd name="T3" fmla="*/ 54 h 75"/>
                <a:gd name="T4" fmla="*/ 4 w 23"/>
                <a:gd name="T5" fmla="*/ 54 h 75"/>
                <a:gd name="T6" fmla="*/ 6 w 23"/>
                <a:gd name="T7" fmla="*/ 62 h 75"/>
                <a:gd name="T8" fmla="*/ 4 w 23"/>
                <a:gd name="T9" fmla="*/ 54 h 75"/>
                <a:gd name="T10" fmla="*/ 5 w 23"/>
                <a:gd name="T11" fmla="*/ 54 h 75"/>
                <a:gd name="T12" fmla="*/ 12 w 23"/>
                <a:gd name="T13" fmla="*/ 21 h 75"/>
                <a:gd name="T14" fmla="*/ 6 w 23"/>
                <a:gd name="T15" fmla="*/ 52 h 75"/>
                <a:gd name="T16" fmla="*/ 6 w 23"/>
                <a:gd name="T17" fmla="*/ 52 h 75"/>
                <a:gd name="T18" fmla="*/ 10 w 23"/>
                <a:gd name="T19" fmla="*/ 62 h 75"/>
                <a:gd name="T20" fmla="*/ 17 w 23"/>
                <a:gd name="T21" fmla="*/ 52 h 75"/>
                <a:gd name="T22" fmla="*/ 12 w 23"/>
                <a:gd name="T23" fmla="*/ 21 h 75"/>
                <a:gd name="T24" fmla="*/ 13 w 23"/>
                <a:gd name="T25" fmla="*/ 3 h 75"/>
                <a:gd name="T26" fmla="*/ 5 w 23"/>
                <a:gd name="T27" fmla="*/ 41 h 75"/>
                <a:gd name="T28" fmla="*/ 10 w 23"/>
                <a:gd name="T29" fmla="*/ 12 h 75"/>
                <a:gd name="T30" fmla="*/ 14 w 23"/>
                <a:gd name="T31" fmla="*/ 12 h 75"/>
                <a:gd name="T32" fmla="*/ 21 w 23"/>
                <a:gd name="T33" fmla="*/ 54 h 75"/>
                <a:gd name="T34" fmla="*/ 13 w 23"/>
                <a:gd name="T35" fmla="*/ 3 h 75"/>
                <a:gd name="T36" fmla="*/ 13 w 23"/>
                <a:gd name="T37" fmla="*/ 3 h 75"/>
                <a:gd name="T38" fmla="*/ 10 w 23"/>
                <a:gd name="T39" fmla="*/ 0 h 75"/>
                <a:gd name="T40" fmla="*/ 16 w 23"/>
                <a:gd name="T41" fmla="*/ 0 h 75"/>
                <a:gd name="T42" fmla="*/ 23 w 23"/>
                <a:gd name="T43" fmla="*/ 54 h 75"/>
                <a:gd name="T44" fmla="*/ 9 w 23"/>
                <a:gd name="T45" fmla="*/ 75 h 75"/>
                <a:gd name="T46" fmla="*/ 1 w 23"/>
                <a:gd name="T47" fmla="*/ 55 h 75"/>
                <a:gd name="T48" fmla="*/ 3 w 23"/>
                <a:gd name="T49" fmla="*/ 55 h 75"/>
                <a:gd name="T50" fmla="*/ 1 w 23"/>
                <a:gd name="T51" fmla="*/ 55 h 75"/>
                <a:gd name="T52" fmla="*/ 0 w 23"/>
                <a:gd name="T53" fmla="*/ 55 h 75"/>
                <a:gd name="T54" fmla="*/ 0 w 23"/>
                <a:gd name="T55" fmla="*/ 54 h 75"/>
                <a:gd name="T56" fmla="*/ 10 w 23"/>
                <a:gd name="T5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75">
                  <a:moveTo>
                    <a:pt x="5" y="54"/>
                  </a:moveTo>
                  <a:lnTo>
                    <a:pt x="4" y="54"/>
                  </a:lnTo>
                  <a:lnTo>
                    <a:pt x="4" y="54"/>
                  </a:lnTo>
                  <a:lnTo>
                    <a:pt x="6" y="62"/>
                  </a:lnTo>
                  <a:lnTo>
                    <a:pt x="4" y="54"/>
                  </a:lnTo>
                  <a:lnTo>
                    <a:pt x="5" y="54"/>
                  </a:lnTo>
                  <a:close/>
                  <a:moveTo>
                    <a:pt x="12" y="21"/>
                  </a:moveTo>
                  <a:lnTo>
                    <a:pt x="6" y="52"/>
                  </a:lnTo>
                  <a:lnTo>
                    <a:pt x="6" y="52"/>
                  </a:lnTo>
                  <a:lnTo>
                    <a:pt x="10" y="62"/>
                  </a:lnTo>
                  <a:lnTo>
                    <a:pt x="17" y="52"/>
                  </a:lnTo>
                  <a:lnTo>
                    <a:pt x="12" y="21"/>
                  </a:lnTo>
                  <a:close/>
                  <a:moveTo>
                    <a:pt x="13" y="3"/>
                  </a:moveTo>
                  <a:lnTo>
                    <a:pt x="5" y="41"/>
                  </a:lnTo>
                  <a:lnTo>
                    <a:pt x="10" y="12"/>
                  </a:lnTo>
                  <a:lnTo>
                    <a:pt x="14" y="12"/>
                  </a:lnTo>
                  <a:lnTo>
                    <a:pt x="21" y="54"/>
                  </a:lnTo>
                  <a:lnTo>
                    <a:pt x="13" y="3"/>
                  </a:lnTo>
                  <a:lnTo>
                    <a:pt x="13" y="3"/>
                  </a:lnTo>
                  <a:close/>
                  <a:moveTo>
                    <a:pt x="10" y="0"/>
                  </a:moveTo>
                  <a:lnTo>
                    <a:pt x="16" y="0"/>
                  </a:lnTo>
                  <a:lnTo>
                    <a:pt x="23" y="54"/>
                  </a:lnTo>
                  <a:lnTo>
                    <a:pt x="9" y="75"/>
                  </a:lnTo>
                  <a:lnTo>
                    <a:pt x="1" y="55"/>
                  </a:lnTo>
                  <a:lnTo>
                    <a:pt x="3" y="55"/>
                  </a:lnTo>
                  <a:lnTo>
                    <a:pt x="1" y="55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80"/>
            <p:cNvSpPr>
              <a:spLocks noEditPoints="1"/>
            </p:cNvSpPr>
            <p:nvPr/>
          </p:nvSpPr>
          <p:spPr bwMode="auto">
            <a:xfrm>
              <a:off x="4081463" y="6043613"/>
              <a:ext cx="101600" cy="150813"/>
            </a:xfrm>
            <a:custGeom>
              <a:avLst/>
              <a:gdLst>
                <a:gd name="T0" fmla="*/ 41 w 64"/>
                <a:gd name="T1" fmla="*/ 2 h 95"/>
                <a:gd name="T2" fmla="*/ 30 w 64"/>
                <a:gd name="T3" fmla="*/ 4 h 95"/>
                <a:gd name="T4" fmla="*/ 23 w 64"/>
                <a:gd name="T5" fmla="*/ 8 h 95"/>
                <a:gd name="T6" fmla="*/ 15 w 64"/>
                <a:gd name="T7" fmla="*/ 14 h 95"/>
                <a:gd name="T8" fmla="*/ 8 w 64"/>
                <a:gd name="T9" fmla="*/ 23 h 95"/>
                <a:gd name="T10" fmla="*/ 4 w 64"/>
                <a:gd name="T11" fmla="*/ 35 h 95"/>
                <a:gd name="T12" fmla="*/ 4 w 64"/>
                <a:gd name="T13" fmla="*/ 43 h 95"/>
                <a:gd name="T14" fmla="*/ 7 w 64"/>
                <a:gd name="T15" fmla="*/ 60 h 95"/>
                <a:gd name="T16" fmla="*/ 13 w 64"/>
                <a:gd name="T17" fmla="*/ 77 h 95"/>
                <a:gd name="T18" fmla="*/ 17 w 64"/>
                <a:gd name="T19" fmla="*/ 82 h 95"/>
                <a:gd name="T20" fmla="*/ 20 w 64"/>
                <a:gd name="T21" fmla="*/ 86 h 95"/>
                <a:gd name="T22" fmla="*/ 24 w 64"/>
                <a:gd name="T23" fmla="*/ 90 h 95"/>
                <a:gd name="T24" fmla="*/ 29 w 64"/>
                <a:gd name="T25" fmla="*/ 91 h 95"/>
                <a:gd name="T26" fmla="*/ 33 w 64"/>
                <a:gd name="T27" fmla="*/ 93 h 95"/>
                <a:gd name="T28" fmla="*/ 38 w 64"/>
                <a:gd name="T29" fmla="*/ 91 h 95"/>
                <a:gd name="T30" fmla="*/ 44 w 64"/>
                <a:gd name="T31" fmla="*/ 89 h 95"/>
                <a:gd name="T32" fmla="*/ 47 w 64"/>
                <a:gd name="T33" fmla="*/ 84 h 95"/>
                <a:gd name="T34" fmla="*/ 53 w 64"/>
                <a:gd name="T35" fmla="*/ 78 h 95"/>
                <a:gd name="T36" fmla="*/ 58 w 64"/>
                <a:gd name="T37" fmla="*/ 63 h 95"/>
                <a:gd name="T38" fmla="*/ 61 w 64"/>
                <a:gd name="T39" fmla="*/ 44 h 95"/>
                <a:gd name="T40" fmla="*/ 59 w 64"/>
                <a:gd name="T41" fmla="*/ 27 h 95"/>
                <a:gd name="T42" fmla="*/ 57 w 64"/>
                <a:gd name="T43" fmla="*/ 14 h 95"/>
                <a:gd name="T44" fmla="*/ 53 w 64"/>
                <a:gd name="T45" fmla="*/ 9 h 95"/>
                <a:gd name="T46" fmla="*/ 50 w 64"/>
                <a:gd name="T47" fmla="*/ 5 h 95"/>
                <a:gd name="T48" fmla="*/ 46 w 64"/>
                <a:gd name="T49" fmla="*/ 4 h 95"/>
                <a:gd name="T50" fmla="*/ 41 w 64"/>
                <a:gd name="T51" fmla="*/ 2 h 95"/>
                <a:gd name="T52" fmla="*/ 41 w 64"/>
                <a:gd name="T53" fmla="*/ 0 h 95"/>
                <a:gd name="T54" fmla="*/ 45 w 64"/>
                <a:gd name="T55" fmla="*/ 0 h 95"/>
                <a:gd name="T56" fmla="*/ 50 w 64"/>
                <a:gd name="T57" fmla="*/ 2 h 95"/>
                <a:gd name="T58" fmla="*/ 54 w 64"/>
                <a:gd name="T59" fmla="*/ 5 h 95"/>
                <a:gd name="T60" fmla="*/ 57 w 64"/>
                <a:gd name="T61" fmla="*/ 8 h 95"/>
                <a:gd name="T62" fmla="*/ 59 w 64"/>
                <a:gd name="T63" fmla="*/ 13 h 95"/>
                <a:gd name="T64" fmla="*/ 63 w 64"/>
                <a:gd name="T65" fmla="*/ 27 h 95"/>
                <a:gd name="T66" fmla="*/ 64 w 64"/>
                <a:gd name="T67" fmla="*/ 44 h 95"/>
                <a:gd name="T68" fmla="*/ 62 w 64"/>
                <a:gd name="T69" fmla="*/ 59 h 95"/>
                <a:gd name="T70" fmla="*/ 58 w 64"/>
                <a:gd name="T71" fmla="*/ 73 h 95"/>
                <a:gd name="T72" fmla="*/ 51 w 64"/>
                <a:gd name="T73" fmla="*/ 85 h 95"/>
                <a:gd name="T74" fmla="*/ 42 w 64"/>
                <a:gd name="T75" fmla="*/ 93 h 95"/>
                <a:gd name="T76" fmla="*/ 33 w 64"/>
                <a:gd name="T77" fmla="*/ 95 h 95"/>
                <a:gd name="T78" fmla="*/ 24 w 64"/>
                <a:gd name="T79" fmla="*/ 93 h 95"/>
                <a:gd name="T80" fmla="*/ 17 w 64"/>
                <a:gd name="T81" fmla="*/ 88 h 95"/>
                <a:gd name="T82" fmla="*/ 11 w 64"/>
                <a:gd name="T83" fmla="*/ 78 h 95"/>
                <a:gd name="T84" fmla="*/ 3 w 64"/>
                <a:gd name="T85" fmla="*/ 61 h 95"/>
                <a:gd name="T86" fmla="*/ 0 w 64"/>
                <a:gd name="T87" fmla="*/ 43 h 95"/>
                <a:gd name="T88" fmla="*/ 2 w 64"/>
                <a:gd name="T89" fmla="*/ 35 h 95"/>
                <a:gd name="T90" fmla="*/ 6 w 64"/>
                <a:gd name="T91" fmla="*/ 22 h 95"/>
                <a:gd name="T92" fmla="*/ 12 w 64"/>
                <a:gd name="T93" fmla="*/ 12 h 95"/>
                <a:gd name="T94" fmla="*/ 20 w 64"/>
                <a:gd name="T95" fmla="*/ 5 h 95"/>
                <a:gd name="T96" fmla="*/ 30 w 64"/>
                <a:gd name="T97" fmla="*/ 1 h 95"/>
                <a:gd name="T98" fmla="*/ 41 w 64"/>
                <a:gd name="T9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" h="95">
                  <a:moveTo>
                    <a:pt x="41" y="2"/>
                  </a:moveTo>
                  <a:lnTo>
                    <a:pt x="30" y="4"/>
                  </a:lnTo>
                  <a:lnTo>
                    <a:pt x="23" y="8"/>
                  </a:lnTo>
                  <a:lnTo>
                    <a:pt x="15" y="14"/>
                  </a:lnTo>
                  <a:lnTo>
                    <a:pt x="8" y="23"/>
                  </a:lnTo>
                  <a:lnTo>
                    <a:pt x="4" y="35"/>
                  </a:lnTo>
                  <a:lnTo>
                    <a:pt x="4" y="43"/>
                  </a:lnTo>
                  <a:lnTo>
                    <a:pt x="7" y="60"/>
                  </a:lnTo>
                  <a:lnTo>
                    <a:pt x="13" y="77"/>
                  </a:lnTo>
                  <a:lnTo>
                    <a:pt x="17" y="82"/>
                  </a:lnTo>
                  <a:lnTo>
                    <a:pt x="20" y="86"/>
                  </a:lnTo>
                  <a:lnTo>
                    <a:pt x="24" y="90"/>
                  </a:lnTo>
                  <a:lnTo>
                    <a:pt x="29" y="91"/>
                  </a:lnTo>
                  <a:lnTo>
                    <a:pt x="33" y="93"/>
                  </a:lnTo>
                  <a:lnTo>
                    <a:pt x="38" y="91"/>
                  </a:lnTo>
                  <a:lnTo>
                    <a:pt x="44" y="89"/>
                  </a:lnTo>
                  <a:lnTo>
                    <a:pt x="47" y="84"/>
                  </a:lnTo>
                  <a:lnTo>
                    <a:pt x="53" y="78"/>
                  </a:lnTo>
                  <a:lnTo>
                    <a:pt x="58" y="63"/>
                  </a:lnTo>
                  <a:lnTo>
                    <a:pt x="61" y="44"/>
                  </a:lnTo>
                  <a:lnTo>
                    <a:pt x="59" y="27"/>
                  </a:lnTo>
                  <a:lnTo>
                    <a:pt x="57" y="14"/>
                  </a:lnTo>
                  <a:lnTo>
                    <a:pt x="53" y="9"/>
                  </a:lnTo>
                  <a:lnTo>
                    <a:pt x="50" y="5"/>
                  </a:lnTo>
                  <a:lnTo>
                    <a:pt x="46" y="4"/>
                  </a:lnTo>
                  <a:lnTo>
                    <a:pt x="41" y="2"/>
                  </a:lnTo>
                  <a:close/>
                  <a:moveTo>
                    <a:pt x="41" y="0"/>
                  </a:moveTo>
                  <a:lnTo>
                    <a:pt x="45" y="0"/>
                  </a:lnTo>
                  <a:lnTo>
                    <a:pt x="50" y="2"/>
                  </a:lnTo>
                  <a:lnTo>
                    <a:pt x="54" y="5"/>
                  </a:lnTo>
                  <a:lnTo>
                    <a:pt x="57" y="8"/>
                  </a:lnTo>
                  <a:lnTo>
                    <a:pt x="59" y="13"/>
                  </a:lnTo>
                  <a:lnTo>
                    <a:pt x="63" y="27"/>
                  </a:lnTo>
                  <a:lnTo>
                    <a:pt x="64" y="44"/>
                  </a:lnTo>
                  <a:lnTo>
                    <a:pt x="62" y="59"/>
                  </a:lnTo>
                  <a:lnTo>
                    <a:pt x="58" y="73"/>
                  </a:lnTo>
                  <a:lnTo>
                    <a:pt x="51" y="85"/>
                  </a:lnTo>
                  <a:lnTo>
                    <a:pt x="42" y="93"/>
                  </a:lnTo>
                  <a:lnTo>
                    <a:pt x="33" y="95"/>
                  </a:lnTo>
                  <a:lnTo>
                    <a:pt x="24" y="93"/>
                  </a:lnTo>
                  <a:lnTo>
                    <a:pt x="17" y="88"/>
                  </a:lnTo>
                  <a:lnTo>
                    <a:pt x="11" y="78"/>
                  </a:lnTo>
                  <a:lnTo>
                    <a:pt x="3" y="61"/>
                  </a:lnTo>
                  <a:lnTo>
                    <a:pt x="0" y="43"/>
                  </a:lnTo>
                  <a:lnTo>
                    <a:pt x="2" y="35"/>
                  </a:lnTo>
                  <a:lnTo>
                    <a:pt x="6" y="22"/>
                  </a:lnTo>
                  <a:lnTo>
                    <a:pt x="12" y="12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781"/>
            <p:cNvSpPr>
              <a:spLocks noEditPoints="1"/>
            </p:cNvSpPr>
            <p:nvPr/>
          </p:nvSpPr>
          <p:spPr bwMode="auto">
            <a:xfrm>
              <a:off x="4079875" y="6042025"/>
              <a:ext cx="106363" cy="155575"/>
            </a:xfrm>
            <a:custGeom>
              <a:avLst/>
              <a:gdLst>
                <a:gd name="T0" fmla="*/ 47 w 67"/>
                <a:gd name="T1" fmla="*/ 89 h 98"/>
                <a:gd name="T2" fmla="*/ 48 w 67"/>
                <a:gd name="T3" fmla="*/ 87 h 98"/>
                <a:gd name="T4" fmla="*/ 18 w 67"/>
                <a:gd name="T5" fmla="*/ 87 h 98"/>
                <a:gd name="T6" fmla="*/ 29 w 67"/>
                <a:gd name="T7" fmla="*/ 94 h 98"/>
                <a:gd name="T8" fmla="*/ 29 w 67"/>
                <a:gd name="T9" fmla="*/ 94 h 98"/>
                <a:gd name="T10" fmla="*/ 18 w 67"/>
                <a:gd name="T11" fmla="*/ 87 h 98"/>
                <a:gd name="T12" fmla="*/ 56 w 67"/>
                <a:gd name="T13" fmla="*/ 77 h 98"/>
                <a:gd name="T14" fmla="*/ 55 w 67"/>
                <a:gd name="T15" fmla="*/ 78 h 98"/>
                <a:gd name="T16" fmla="*/ 63 w 67"/>
                <a:gd name="T17" fmla="*/ 30 h 98"/>
                <a:gd name="T18" fmla="*/ 63 w 67"/>
                <a:gd name="T19" fmla="*/ 30 h 98"/>
                <a:gd name="T20" fmla="*/ 18 w 67"/>
                <a:gd name="T21" fmla="*/ 9 h 98"/>
                <a:gd name="T22" fmla="*/ 10 w 67"/>
                <a:gd name="T23" fmla="*/ 19 h 98"/>
                <a:gd name="T24" fmla="*/ 42 w 67"/>
                <a:gd name="T25" fmla="*/ 5 h 98"/>
                <a:gd name="T26" fmla="*/ 20 w 67"/>
                <a:gd name="T27" fmla="*/ 13 h 98"/>
                <a:gd name="T28" fmla="*/ 7 w 67"/>
                <a:gd name="T29" fmla="*/ 37 h 98"/>
                <a:gd name="T30" fmla="*/ 7 w 67"/>
                <a:gd name="T31" fmla="*/ 44 h 98"/>
                <a:gd name="T32" fmla="*/ 7 w 67"/>
                <a:gd name="T33" fmla="*/ 44 h 98"/>
                <a:gd name="T34" fmla="*/ 16 w 67"/>
                <a:gd name="T35" fmla="*/ 77 h 98"/>
                <a:gd name="T36" fmla="*/ 22 w 67"/>
                <a:gd name="T37" fmla="*/ 86 h 98"/>
                <a:gd name="T38" fmla="*/ 30 w 67"/>
                <a:gd name="T39" fmla="*/ 91 h 98"/>
                <a:gd name="T40" fmla="*/ 33 w 67"/>
                <a:gd name="T41" fmla="*/ 92 h 98"/>
                <a:gd name="T42" fmla="*/ 34 w 67"/>
                <a:gd name="T43" fmla="*/ 92 h 98"/>
                <a:gd name="T44" fmla="*/ 43 w 67"/>
                <a:gd name="T45" fmla="*/ 89 h 98"/>
                <a:gd name="T46" fmla="*/ 52 w 67"/>
                <a:gd name="T47" fmla="*/ 78 h 98"/>
                <a:gd name="T48" fmla="*/ 60 w 67"/>
                <a:gd name="T49" fmla="*/ 45 h 98"/>
                <a:gd name="T50" fmla="*/ 60 w 67"/>
                <a:gd name="T51" fmla="*/ 45 h 98"/>
                <a:gd name="T52" fmla="*/ 56 w 67"/>
                <a:gd name="T53" fmla="*/ 15 h 98"/>
                <a:gd name="T54" fmla="*/ 50 w 67"/>
                <a:gd name="T55" fmla="*/ 7 h 98"/>
                <a:gd name="T56" fmla="*/ 42 w 67"/>
                <a:gd name="T57" fmla="*/ 5 h 98"/>
                <a:gd name="T58" fmla="*/ 29 w 67"/>
                <a:gd name="T59" fmla="*/ 3 h 98"/>
                <a:gd name="T60" fmla="*/ 30 w 67"/>
                <a:gd name="T61" fmla="*/ 3 h 98"/>
                <a:gd name="T62" fmla="*/ 51 w 67"/>
                <a:gd name="T63" fmla="*/ 5 h 98"/>
                <a:gd name="T64" fmla="*/ 47 w 67"/>
                <a:gd name="T65" fmla="*/ 2 h 98"/>
                <a:gd name="T66" fmla="*/ 33 w 67"/>
                <a:gd name="T67" fmla="*/ 3 h 98"/>
                <a:gd name="T68" fmla="*/ 46 w 67"/>
                <a:gd name="T69" fmla="*/ 2 h 98"/>
                <a:gd name="T70" fmla="*/ 42 w 67"/>
                <a:gd name="T71" fmla="*/ 2 h 98"/>
                <a:gd name="T72" fmla="*/ 41 w 67"/>
                <a:gd name="T73" fmla="*/ 0 h 98"/>
                <a:gd name="T74" fmla="*/ 47 w 67"/>
                <a:gd name="T75" fmla="*/ 0 h 98"/>
                <a:gd name="T76" fmla="*/ 55 w 67"/>
                <a:gd name="T77" fmla="*/ 5 h 98"/>
                <a:gd name="T78" fmla="*/ 62 w 67"/>
                <a:gd name="T79" fmla="*/ 13 h 98"/>
                <a:gd name="T80" fmla="*/ 67 w 67"/>
                <a:gd name="T81" fmla="*/ 45 h 98"/>
                <a:gd name="T82" fmla="*/ 60 w 67"/>
                <a:gd name="T83" fmla="*/ 75 h 98"/>
                <a:gd name="T84" fmla="*/ 45 w 67"/>
                <a:gd name="T85" fmla="*/ 95 h 98"/>
                <a:gd name="T86" fmla="*/ 25 w 67"/>
                <a:gd name="T87" fmla="*/ 95 h 98"/>
                <a:gd name="T88" fmla="*/ 10 w 67"/>
                <a:gd name="T89" fmla="*/ 79 h 98"/>
                <a:gd name="T90" fmla="*/ 0 w 67"/>
                <a:gd name="T91" fmla="*/ 44 h 98"/>
                <a:gd name="T92" fmla="*/ 5 w 67"/>
                <a:gd name="T93" fmla="*/ 22 h 98"/>
                <a:gd name="T94" fmla="*/ 21 w 67"/>
                <a:gd name="T95" fmla="*/ 5 h 98"/>
                <a:gd name="T96" fmla="*/ 41 w 67"/>
                <a:gd name="T9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" h="98">
                  <a:moveTo>
                    <a:pt x="48" y="87"/>
                  </a:moveTo>
                  <a:lnTo>
                    <a:pt x="47" y="89"/>
                  </a:lnTo>
                  <a:lnTo>
                    <a:pt x="48" y="87"/>
                  </a:lnTo>
                  <a:lnTo>
                    <a:pt x="48" y="87"/>
                  </a:lnTo>
                  <a:close/>
                  <a:moveTo>
                    <a:pt x="14" y="82"/>
                  </a:moveTo>
                  <a:lnTo>
                    <a:pt x="18" y="87"/>
                  </a:lnTo>
                  <a:lnTo>
                    <a:pt x="24" y="91"/>
                  </a:lnTo>
                  <a:lnTo>
                    <a:pt x="29" y="94"/>
                  </a:lnTo>
                  <a:lnTo>
                    <a:pt x="33" y="95"/>
                  </a:lnTo>
                  <a:lnTo>
                    <a:pt x="29" y="94"/>
                  </a:lnTo>
                  <a:lnTo>
                    <a:pt x="24" y="91"/>
                  </a:lnTo>
                  <a:lnTo>
                    <a:pt x="18" y="87"/>
                  </a:lnTo>
                  <a:lnTo>
                    <a:pt x="14" y="82"/>
                  </a:lnTo>
                  <a:close/>
                  <a:moveTo>
                    <a:pt x="56" y="77"/>
                  </a:moveTo>
                  <a:lnTo>
                    <a:pt x="55" y="78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63" y="30"/>
                  </a:moveTo>
                  <a:lnTo>
                    <a:pt x="63" y="43"/>
                  </a:lnTo>
                  <a:lnTo>
                    <a:pt x="63" y="30"/>
                  </a:lnTo>
                  <a:lnTo>
                    <a:pt x="63" y="30"/>
                  </a:lnTo>
                  <a:close/>
                  <a:moveTo>
                    <a:pt x="18" y="9"/>
                  </a:moveTo>
                  <a:lnTo>
                    <a:pt x="18" y="9"/>
                  </a:lnTo>
                  <a:lnTo>
                    <a:pt x="10" y="19"/>
                  </a:lnTo>
                  <a:lnTo>
                    <a:pt x="18" y="9"/>
                  </a:lnTo>
                  <a:close/>
                  <a:moveTo>
                    <a:pt x="42" y="5"/>
                  </a:moveTo>
                  <a:lnTo>
                    <a:pt x="30" y="7"/>
                  </a:lnTo>
                  <a:lnTo>
                    <a:pt x="20" y="13"/>
                  </a:lnTo>
                  <a:lnTo>
                    <a:pt x="12" y="22"/>
                  </a:lnTo>
                  <a:lnTo>
                    <a:pt x="7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9" y="61"/>
                  </a:lnTo>
                  <a:lnTo>
                    <a:pt x="16" y="77"/>
                  </a:lnTo>
                  <a:lnTo>
                    <a:pt x="18" y="82"/>
                  </a:lnTo>
                  <a:lnTo>
                    <a:pt x="22" y="86"/>
                  </a:lnTo>
                  <a:lnTo>
                    <a:pt x="26" y="90"/>
                  </a:lnTo>
                  <a:lnTo>
                    <a:pt x="30" y="91"/>
                  </a:lnTo>
                  <a:lnTo>
                    <a:pt x="33" y="92"/>
                  </a:lnTo>
                  <a:lnTo>
                    <a:pt x="33" y="92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38" y="91"/>
                  </a:lnTo>
                  <a:lnTo>
                    <a:pt x="43" y="89"/>
                  </a:lnTo>
                  <a:lnTo>
                    <a:pt x="47" y="83"/>
                  </a:lnTo>
                  <a:lnTo>
                    <a:pt x="52" y="78"/>
                  </a:lnTo>
                  <a:lnTo>
                    <a:pt x="58" y="62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59" y="28"/>
                  </a:lnTo>
                  <a:lnTo>
                    <a:pt x="56" y="15"/>
                  </a:lnTo>
                  <a:lnTo>
                    <a:pt x="52" y="11"/>
                  </a:lnTo>
                  <a:lnTo>
                    <a:pt x="50" y="7"/>
                  </a:lnTo>
                  <a:lnTo>
                    <a:pt x="46" y="6"/>
                  </a:lnTo>
                  <a:lnTo>
                    <a:pt x="42" y="5"/>
                  </a:lnTo>
                  <a:close/>
                  <a:moveTo>
                    <a:pt x="30" y="3"/>
                  </a:moveTo>
                  <a:lnTo>
                    <a:pt x="29" y="3"/>
                  </a:lnTo>
                  <a:lnTo>
                    <a:pt x="24" y="7"/>
                  </a:lnTo>
                  <a:lnTo>
                    <a:pt x="30" y="3"/>
                  </a:lnTo>
                  <a:close/>
                  <a:moveTo>
                    <a:pt x="47" y="2"/>
                  </a:moveTo>
                  <a:lnTo>
                    <a:pt x="51" y="5"/>
                  </a:lnTo>
                  <a:lnTo>
                    <a:pt x="47" y="2"/>
                  </a:lnTo>
                  <a:lnTo>
                    <a:pt x="47" y="2"/>
                  </a:lnTo>
                  <a:close/>
                  <a:moveTo>
                    <a:pt x="41" y="2"/>
                  </a:moveTo>
                  <a:lnTo>
                    <a:pt x="33" y="3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1" y="2"/>
                  </a:lnTo>
                  <a:close/>
                  <a:moveTo>
                    <a:pt x="41" y="0"/>
                  </a:moveTo>
                  <a:lnTo>
                    <a:pt x="42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9"/>
                  </a:lnTo>
                  <a:lnTo>
                    <a:pt x="62" y="13"/>
                  </a:lnTo>
                  <a:lnTo>
                    <a:pt x="65" y="28"/>
                  </a:lnTo>
                  <a:lnTo>
                    <a:pt x="67" y="45"/>
                  </a:lnTo>
                  <a:lnTo>
                    <a:pt x="65" y="61"/>
                  </a:lnTo>
                  <a:lnTo>
                    <a:pt x="60" y="75"/>
                  </a:lnTo>
                  <a:lnTo>
                    <a:pt x="54" y="87"/>
                  </a:lnTo>
                  <a:lnTo>
                    <a:pt x="45" y="95"/>
                  </a:lnTo>
                  <a:lnTo>
                    <a:pt x="34" y="98"/>
                  </a:lnTo>
                  <a:lnTo>
                    <a:pt x="25" y="95"/>
                  </a:lnTo>
                  <a:lnTo>
                    <a:pt x="17" y="89"/>
                  </a:lnTo>
                  <a:lnTo>
                    <a:pt x="10" y="79"/>
                  </a:lnTo>
                  <a:lnTo>
                    <a:pt x="3" y="62"/>
                  </a:lnTo>
                  <a:lnTo>
                    <a:pt x="0" y="44"/>
                  </a:lnTo>
                  <a:lnTo>
                    <a:pt x="1" y="36"/>
                  </a:lnTo>
                  <a:lnTo>
                    <a:pt x="5" y="22"/>
                  </a:lnTo>
                  <a:lnTo>
                    <a:pt x="12" y="11"/>
                  </a:lnTo>
                  <a:lnTo>
                    <a:pt x="21" y="5"/>
                  </a:lnTo>
                  <a:lnTo>
                    <a:pt x="30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782"/>
            <p:cNvSpPr>
              <a:spLocks/>
            </p:cNvSpPr>
            <p:nvPr/>
          </p:nvSpPr>
          <p:spPr bwMode="auto">
            <a:xfrm>
              <a:off x="3987800" y="5984875"/>
              <a:ext cx="123825" cy="79375"/>
            </a:xfrm>
            <a:custGeom>
              <a:avLst/>
              <a:gdLst>
                <a:gd name="T0" fmla="*/ 4 w 78"/>
                <a:gd name="T1" fmla="*/ 0 h 50"/>
                <a:gd name="T2" fmla="*/ 7 w 78"/>
                <a:gd name="T3" fmla="*/ 1 h 50"/>
                <a:gd name="T4" fmla="*/ 4 w 78"/>
                <a:gd name="T5" fmla="*/ 8 h 50"/>
                <a:gd name="T6" fmla="*/ 3 w 78"/>
                <a:gd name="T7" fmla="*/ 9 h 50"/>
                <a:gd name="T8" fmla="*/ 6 w 78"/>
                <a:gd name="T9" fmla="*/ 19 h 50"/>
                <a:gd name="T10" fmla="*/ 10 w 78"/>
                <a:gd name="T11" fmla="*/ 29 h 50"/>
                <a:gd name="T12" fmla="*/ 15 w 78"/>
                <a:gd name="T13" fmla="*/ 38 h 50"/>
                <a:gd name="T14" fmla="*/ 20 w 78"/>
                <a:gd name="T15" fmla="*/ 45 h 50"/>
                <a:gd name="T16" fmla="*/ 21 w 78"/>
                <a:gd name="T17" fmla="*/ 46 h 50"/>
                <a:gd name="T18" fmla="*/ 24 w 78"/>
                <a:gd name="T19" fmla="*/ 46 h 50"/>
                <a:gd name="T20" fmla="*/ 28 w 78"/>
                <a:gd name="T21" fmla="*/ 46 h 50"/>
                <a:gd name="T22" fmla="*/ 33 w 78"/>
                <a:gd name="T23" fmla="*/ 46 h 50"/>
                <a:gd name="T24" fmla="*/ 44 w 78"/>
                <a:gd name="T25" fmla="*/ 46 h 50"/>
                <a:gd name="T26" fmla="*/ 57 w 78"/>
                <a:gd name="T27" fmla="*/ 45 h 50"/>
                <a:gd name="T28" fmla="*/ 67 w 78"/>
                <a:gd name="T29" fmla="*/ 45 h 50"/>
                <a:gd name="T30" fmla="*/ 75 w 78"/>
                <a:gd name="T31" fmla="*/ 43 h 50"/>
                <a:gd name="T32" fmla="*/ 78 w 78"/>
                <a:gd name="T33" fmla="*/ 43 h 50"/>
                <a:gd name="T34" fmla="*/ 78 w 78"/>
                <a:gd name="T35" fmla="*/ 46 h 50"/>
                <a:gd name="T36" fmla="*/ 75 w 78"/>
                <a:gd name="T37" fmla="*/ 46 h 50"/>
                <a:gd name="T38" fmla="*/ 67 w 78"/>
                <a:gd name="T39" fmla="*/ 47 h 50"/>
                <a:gd name="T40" fmla="*/ 57 w 78"/>
                <a:gd name="T41" fmla="*/ 49 h 50"/>
                <a:gd name="T42" fmla="*/ 45 w 78"/>
                <a:gd name="T43" fmla="*/ 49 h 50"/>
                <a:gd name="T44" fmla="*/ 33 w 78"/>
                <a:gd name="T45" fmla="*/ 50 h 50"/>
                <a:gd name="T46" fmla="*/ 28 w 78"/>
                <a:gd name="T47" fmla="*/ 50 h 50"/>
                <a:gd name="T48" fmla="*/ 24 w 78"/>
                <a:gd name="T49" fmla="*/ 49 h 50"/>
                <a:gd name="T50" fmla="*/ 20 w 78"/>
                <a:gd name="T51" fmla="*/ 49 h 50"/>
                <a:gd name="T52" fmla="*/ 17 w 78"/>
                <a:gd name="T53" fmla="*/ 47 h 50"/>
                <a:gd name="T54" fmla="*/ 12 w 78"/>
                <a:gd name="T55" fmla="*/ 41 h 50"/>
                <a:gd name="T56" fmla="*/ 7 w 78"/>
                <a:gd name="T57" fmla="*/ 30 h 50"/>
                <a:gd name="T58" fmla="*/ 3 w 78"/>
                <a:gd name="T59" fmla="*/ 20 h 50"/>
                <a:gd name="T60" fmla="*/ 0 w 78"/>
                <a:gd name="T61" fmla="*/ 9 h 50"/>
                <a:gd name="T62" fmla="*/ 0 w 78"/>
                <a:gd name="T63" fmla="*/ 8 h 50"/>
                <a:gd name="T64" fmla="*/ 2 w 78"/>
                <a:gd name="T65" fmla="*/ 7 h 50"/>
                <a:gd name="T66" fmla="*/ 4 w 78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50">
                  <a:moveTo>
                    <a:pt x="4" y="0"/>
                  </a:moveTo>
                  <a:lnTo>
                    <a:pt x="7" y="1"/>
                  </a:lnTo>
                  <a:lnTo>
                    <a:pt x="4" y="8"/>
                  </a:lnTo>
                  <a:lnTo>
                    <a:pt x="3" y="9"/>
                  </a:lnTo>
                  <a:lnTo>
                    <a:pt x="6" y="19"/>
                  </a:lnTo>
                  <a:lnTo>
                    <a:pt x="10" y="29"/>
                  </a:lnTo>
                  <a:lnTo>
                    <a:pt x="15" y="38"/>
                  </a:lnTo>
                  <a:lnTo>
                    <a:pt x="20" y="45"/>
                  </a:lnTo>
                  <a:lnTo>
                    <a:pt x="21" y="46"/>
                  </a:lnTo>
                  <a:lnTo>
                    <a:pt x="24" y="46"/>
                  </a:lnTo>
                  <a:lnTo>
                    <a:pt x="28" y="46"/>
                  </a:lnTo>
                  <a:lnTo>
                    <a:pt x="33" y="46"/>
                  </a:lnTo>
                  <a:lnTo>
                    <a:pt x="44" y="46"/>
                  </a:lnTo>
                  <a:lnTo>
                    <a:pt x="57" y="45"/>
                  </a:lnTo>
                  <a:lnTo>
                    <a:pt x="67" y="45"/>
                  </a:lnTo>
                  <a:lnTo>
                    <a:pt x="75" y="43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5" y="46"/>
                  </a:lnTo>
                  <a:lnTo>
                    <a:pt x="67" y="47"/>
                  </a:lnTo>
                  <a:lnTo>
                    <a:pt x="57" y="49"/>
                  </a:lnTo>
                  <a:lnTo>
                    <a:pt x="45" y="49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7" y="47"/>
                  </a:lnTo>
                  <a:lnTo>
                    <a:pt x="12" y="41"/>
                  </a:lnTo>
                  <a:lnTo>
                    <a:pt x="7" y="30"/>
                  </a:lnTo>
                  <a:lnTo>
                    <a:pt x="3" y="20"/>
                  </a:lnTo>
                  <a:lnTo>
                    <a:pt x="0" y="9"/>
                  </a:lnTo>
                  <a:lnTo>
                    <a:pt x="0" y="8"/>
                  </a:lnTo>
                  <a:lnTo>
                    <a:pt x="2" y="7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783"/>
            <p:cNvSpPr>
              <a:spLocks noEditPoints="1"/>
            </p:cNvSpPr>
            <p:nvPr/>
          </p:nvSpPr>
          <p:spPr bwMode="auto">
            <a:xfrm>
              <a:off x="3986213" y="5981700"/>
              <a:ext cx="128588" cy="84138"/>
            </a:xfrm>
            <a:custGeom>
              <a:avLst/>
              <a:gdLst>
                <a:gd name="T0" fmla="*/ 22 w 81"/>
                <a:gd name="T1" fmla="*/ 49 h 53"/>
                <a:gd name="T2" fmla="*/ 25 w 81"/>
                <a:gd name="T3" fmla="*/ 49 h 53"/>
                <a:gd name="T4" fmla="*/ 28 w 81"/>
                <a:gd name="T5" fmla="*/ 49 h 53"/>
                <a:gd name="T6" fmla="*/ 25 w 81"/>
                <a:gd name="T7" fmla="*/ 49 h 53"/>
                <a:gd name="T8" fmla="*/ 22 w 81"/>
                <a:gd name="T9" fmla="*/ 49 h 53"/>
                <a:gd name="T10" fmla="*/ 18 w 81"/>
                <a:gd name="T11" fmla="*/ 45 h 53"/>
                <a:gd name="T12" fmla="*/ 20 w 81"/>
                <a:gd name="T13" fmla="*/ 48 h 53"/>
                <a:gd name="T14" fmla="*/ 20 w 81"/>
                <a:gd name="T15" fmla="*/ 48 h 53"/>
                <a:gd name="T16" fmla="*/ 18 w 81"/>
                <a:gd name="T17" fmla="*/ 45 h 53"/>
                <a:gd name="T18" fmla="*/ 4 w 81"/>
                <a:gd name="T19" fmla="*/ 0 h 53"/>
                <a:gd name="T20" fmla="*/ 11 w 81"/>
                <a:gd name="T21" fmla="*/ 2 h 53"/>
                <a:gd name="T22" fmla="*/ 7 w 81"/>
                <a:gd name="T23" fmla="*/ 11 h 53"/>
                <a:gd name="T24" fmla="*/ 7 w 81"/>
                <a:gd name="T25" fmla="*/ 11 h 53"/>
                <a:gd name="T26" fmla="*/ 7 w 81"/>
                <a:gd name="T27" fmla="*/ 11 h 53"/>
                <a:gd name="T28" fmla="*/ 7 w 81"/>
                <a:gd name="T29" fmla="*/ 11 h 53"/>
                <a:gd name="T30" fmla="*/ 7 w 81"/>
                <a:gd name="T31" fmla="*/ 11 h 53"/>
                <a:gd name="T32" fmla="*/ 7 w 81"/>
                <a:gd name="T33" fmla="*/ 13 h 53"/>
                <a:gd name="T34" fmla="*/ 8 w 81"/>
                <a:gd name="T35" fmla="*/ 21 h 53"/>
                <a:gd name="T36" fmla="*/ 12 w 81"/>
                <a:gd name="T37" fmla="*/ 30 h 53"/>
                <a:gd name="T38" fmla="*/ 17 w 81"/>
                <a:gd name="T39" fmla="*/ 40 h 53"/>
                <a:gd name="T40" fmla="*/ 22 w 81"/>
                <a:gd name="T41" fmla="*/ 45 h 53"/>
                <a:gd name="T42" fmla="*/ 22 w 81"/>
                <a:gd name="T43" fmla="*/ 45 h 53"/>
                <a:gd name="T44" fmla="*/ 22 w 81"/>
                <a:gd name="T45" fmla="*/ 45 h 53"/>
                <a:gd name="T46" fmla="*/ 25 w 81"/>
                <a:gd name="T47" fmla="*/ 47 h 53"/>
                <a:gd name="T48" fmla="*/ 29 w 81"/>
                <a:gd name="T49" fmla="*/ 47 h 53"/>
                <a:gd name="T50" fmla="*/ 33 w 81"/>
                <a:gd name="T51" fmla="*/ 47 h 53"/>
                <a:gd name="T52" fmla="*/ 34 w 81"/>
                <a:gd name="T53" fmla="*/ 47 h 53"/>
                <a:gd name="T54" fmla="*/ 34 w 81"/>
                <a:gd name="T55" fmla="*/ 47 h 53"/>
                <a:gd name="T56" fmla="*/ 45 w 81"/>
                <a:gd name="T57" fmla="*/ 47 h 53"/>
                <a:gd name="T58" fmla="*/ 58 w 81"/>
                <a:gd name="T59" fmla="*/ 45 h 53"/>
                <a:gd name="T60" fmla="*/ 68 w 81"/>
                <a:gd name="T61" fmla="*/ 44 h 53"/>
                <a:gd name="T62" fmla="*/ 76 w 81"/>
                <a:gd name="T63" fmla="*/ 44 h 53"/>
                <a:gd name="T64" fmla="*/ 79 w 81"/>
                <a:gd name="T65" fmla="*/ 43 h 53"/>
                <a:gd name="T66" fmla="*/ 80 w 81"/>
                <a:gd name="T67" fmla="*/ 43 h 53"/>
                <a:gd name="T68" fmla="*/ 81 w 81"/>
                <a:gd name="T69" fmla="*/ 49 h 53"/>
                <a:gd name="T70" fmla="*/ 79 w 81"/>
                <a:gd name="T71" fmla="*/ 49 h 53"/>
                <a:gd name="T72" fmla="*/ 79 w 81"/>
                <a:gd name="T73" fmla="*/ 49 h 53"/>
                <a:gd name="T74" fmla="*/ 79 w 81"/>
                <a:gd name="T75" fmla="*/ 49 h 53"/>
                <a:gd name="T76" fmla="*/ 75 w 81"/>
                <a:gd name="T77" fmla="*/ 51 h 53"/>
                <a:gd name="T78" fmla="*/ 69 w 81"/>
                <a:gd name="T79" fmla="*/ 51 h 53"/>
                <a:gd name="T80" fmla="*/ 63 w 81"/>
                <a:gd name="T81" fmla="*/ 52 h 53"/>
                <a:gd name="T82" fmla="*/ 49 w 81"/>
                <a:gd name="T83" fmla="*/ 52 h 53"/>
                <a:gd name="T84" fmla="*/ 34 w 81"/>
                <a:gd name="T85" fmla="*/ 53 h 53"/>
                <a:gd name="T86" fmla="*/ 29 w 81"/>
                <a:gd name="T87" fmla="*/ 53 h 53"/>
                <a:gd name="T88" fmla="*/ 25 w 81"/>
                <a:gd name="T89" fmla="*/ 53 h 53"/>
                <a:gd name="T90" fmla="*/ 21 w 81"/>
                <a:gd name="T91" fmla="*/ 52 h 53"/>
                <a:gd name="T92" fmla="*/ 17 w 81"/>
                <a:gd name="T93" fmla="*/ 51 h 53"/>
                <a:gd name="T94" fmla="*/ 18 w 81"/>
                <a:gd name="T95" fmla="*/ 49 h 53"/>
                <a:gd name="T96" fmla="*/ 17 w 81"/>
                <a:gd name="T97" fmla="*/ 51 h 53"/>
                <a:gd name="T98" fmla="*/ 12 w 81"/>
                <a:gd name="T99" fmla="*/ 43 h 53"/>
                <a:gd name="T100" fmla="*/ 7 w 81"/>
                <a:gd name="T101" fmla="*/ 32 h 53"/>
                <a:gd name="T102" fmla="*/ 1 w 81"/>
                <a:gd name="T103" fmla="*/ 22 h 53"/>
                <a:gd name="T104" fmla="*/ 0 w 81"/>
                <a:gd name="T105" fmla="*/ 11 h 53"/>
                <a:gd name="T106" fmla="*/ 0 w 81"/>
                <a:gd name="T107" fmla="*/ 10 h 53"/>
                <a:gd name="T108" fmla="*/ 0 w 81"/>
                <a:gd name="T109" fmla="*/ 9 h 53"/>
                <a:gd name="T110" fmla="*/ 4 w 81"/>
                <a:gd name="T1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1" h="53">
                  <a:moveTo>
                    <a:pt x="22" y="49"/>
                  </a:moveTo>
                  <a:lnTo>
                    <a:pt x="25" y="49"/>
                  </a:lnTo>
                  <a:lnTo>
                    <a:pt x="28" y="49"/>
                  </a:lnTo>
                  <a:lnTo>
                    <a:pt x="25" y="49"/>
                  </a:lnTo>
                  <a:lnTo>
                    <a:pt x="22" y="49"/>
                  </a:lnTo>
                  <a:close/>
                  <a:moveTo>
                    <a:pt x="18" y="45"/>
                  </a:moveTo>
                  <a:lnTo>
                    <a:pt x="20" y="48"/>
                  </a:lnTo>
                  <a:lnTo>
                    <a:pt x="20" y="48"/>
                  </a:lnTo>
                  <a:lnTo>
                    <a:pt x="18" y="45"/>
                  </a:lnTo>
                  <a:close/>
                  <a:moveTo>
                    <a:pt x="4" y="0"/>
                  </a:moveTo>
                  <a:lnTo>
                    <a:pt x="11" y="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8" y="21"/>
                  </a:lnTo>
                  <a:lnTo>
                    <a:pt x="12" y="30"/>
                  </a:lnTo>
                  <a:lnTo>
                    <a:pt x="17" y="40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5" y="47"/>
                  </a:lnTo>
                  <a:lnTo>
                    <a:pt x="29" y="47"/>
                  </a:lnTo>
                  <a:lnTo>
                    <a:pt x="33" y="47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5" y="47"/>
                  </a:lnTo>
                  <a:lnTo>
                    <a:pt x="58" y="45"/>
                  </a:lnTo>
                  <a:lnTo>
                    <a:pt x="68" y="44"/>
                  </a:lnTo>
                  <a:lnTo>
                    <a:pt x="76" y="44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9"/>
                  </a:lnTo>
                  <a:lnTo>
                    <a:pt x="79" y="49"/>
                  </a:lnTo>
                  <a:lnTo>
                    <a:pt x="79" y="49"/>
                  </a:lnTo>
                  <a:lnTo>
                    <a:pt x="79" y="49"/>
                  </a:lnTo>
                  <a:lnTo>
                    <a:pt x="75" y="51"/>
                  </a:lnTo>
                  <a:lnTo>
                    <a:pt x="69" y="51"/>
                  </a:lnTo>
                  <a:lnTo>
                    <a:pt x="63" y="52"/>
                  </a:lnTo>
                  <a:lnTo>
                    <a:pt x="49" y="52"/>
                  </a:lnTo>
                  <a:lnTo>
                    <a:pt x="34" y="53"/>
                  </a:lnTo>
                  <a:lnTo>
                    <a:pt x="29" y="53"/>
                  </a:lnTo>
                  <a:lnTo>
                    <a:pt x="25" y="53"/>
                  </a:lnTo>
                  <a:lnTo>
                    <a:pt x="21" y="52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17" y="51"/>
                  </a:lnTo>
                  <a:lnTo>
                    <a:pt x="12" y="43"/>
                  </a:lnTo>
                  <a:lnTo>
                    <a:pt x="7" y="32"/>
                  </a:lnTo>
                  <a:lnTo>
                    <a:pt x="1" y="2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784"/>
            <p:cNvSpPr>
              <a:spLocks/>
            </p:cNvSpPr>
            <p:nvPr/>
          </p:nvSpPr>
          <p:spPr bwMode="auto">
            <a:xfrm>
              <a:off x="3992563" y="5969000"/>
              <a:ext cx="15875" cy="22225"/>
            </a:xfrm>
            <a:custGeom>
              <a:avLst/>
              <a:gdLst>
                <a:gd name="T0" fmla="*/ 5 w 10"/>
                <a:gd name="T1" fmla="*/ 0 h 14"/>
                <a:gd name="T2" fmla="*/ 7 w 10"/>
                <a:gd name="T3" fmla="*/ 2 h 14"/>
                <a:gd name="T4" fmla="*/ 7 w 10"/>
                <a:gd name="T5" fmla="*/ 2 h 14"/>
                <a:gd name="T6" fmla="*/ 7 w 10"/>
                <a:gd name="T7" fmla="*/ 4 h 14"/>
                <a:gd name="T8" fmla="*/ 5 w 10"/>
                <a:gd name="T9" fmla="*/ 5 h 14"/>
                <a:gd name="T10" fmla="*/ 4 w 10"/>
                <a:gd name="T11" fmla="*/ 8 h 14"/>
                <a:gd name="T12" fmla="*/ 3 w 10"/>
                <a:gd name="T13" fmla="*/ 9 h 14"/>
                <a:gd name="T14" fmla="*/ 3 w 10"/>
                <a:gd name="T15" fmla="*/ 9 h 14"/>
                <a:gd name="T16" fmla="*/ 3 w 10"/>
                <a:gd name="T17" fmla="*/ 10 h 14"/>
                <a:gd name="T18" fmla="*/ 4 w 10"/>
                <a:gd name="T19" fmla="*/ 10 h 14"/>
                <a:gd name="T20" fmla="*/ 4 w 10"/>
                <a:gd name="T21" fmla="*/ 10 h 14"/>
                <a:gd name="T22" fmla="*/ 10 w 10"/>
                <a:gd name="T23" fmla="*/ 9 h 14"/>
                <a:gd name="T24" fmla="*/ 10 w 10"/>
                <a:gd name="T25" fmla="*/ 9 h 14"/>
                <a:gd name="T26" fmla="*/ 10 w 10"/>
                <a:gd name="T27" fmla="*/ 13 h 14"/>
                <a:gd name="T28" fmla="*/ 4 w 10"/>
                <a:gd name="T29" fmla="*/ 14 h 14"/>
                <a:gd name="T30" fmla="*/ 3 w 10"/>
                <a:gd name="T31" fmla="*/ 14 h 14"/>
                <a:gd name="T32" fmla="*/ 3 w 10"/>
                <a:gd name="T33" fmla="*/ 14 h 14"/>
                <a:gd name="T34" fmla="*/ 1 w 10"/>
                <a:gd name="T35" fmla="*/ 13 h 14"/>
                <a:gd name="T36" fmla="*/ 0 w 10"/>
                <a:gd name="T37" fmla="*/ 11 h 14"/>
                <a:gd name="T38" fmla="*/ 0 w 10"/>
                <a:gd name="T39" fmla="*/ 9 h 14"/>
                <a:gd name="T40" fmla="*/ 0 w 10"/>
                <a:gd name="T41" fmla="*/ 8 h 14"/>
                <a:gd name="T42" fmla="*/ 1 w 10"/>
                <a:gd name="T43" fmla="*/ 6 h 14"/>
                <a:gd name="T44" fmla="*/ 3 w 10"/>
                <a:gd name="T45" fmla="*/ 4 h 14"/>
                <a:gd name="T46" fmla="*/ 4 w 10"/>
                <a:gd name="T47" fmla="*/ 1 h 14"/>
                <a:gd name="T48" fmla="*/ 4 w 10"/>
                <a:gd name="T49" fmla="*/ 0 h 14"/>
                <a:gd name="T50" fmla="*/ 5 w 10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lnTo>
                    <a:pt x="7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4" y="8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3" y="4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785"/>
            <p:cNvSpPr>
              <a:spLocks noEditPoints="1"/>
            </p:cNvSpPr>
            <p:nvPr/>
          </p:nvSpPr>
          <p:spPr bwMode="auto">
            <a:xfrm>
              <a:off x="3990975" y="5965825"/>
              <a:ext cx="22225" cy="26988"/>
            </a:xfrm>
            <a:custGeom>
              <a:avLst/>
              <a:gdLst>
                <a:gd name="T0" fmla="*/ 10 w 14"/>
                <a:gd name="T1" fmla="*/ 13 h 17"/>
                <a:gd name="T2" fmla="*/ 5 w 14"/>
                <a:gd name="T3" fmla="*/ 15 h 17"/>
                <a:gd name="T4" fmla="*/ 5 w 14"/>
                <a:gd name="T5" fmla="*/ 15 h 17"/>
                <a:gd name="T6" fmla="*/ 10 w 14"/>
                <a:gd name="T7" fmla="*/ 13 h 17"/>
                <a:gd name="T8" fmla="*/ 6 w 14"/>
                <a:gd name="T9" fmla="*/ 0 h 17"/>
                <a:gd name="T10" fmla="*/ 10 w 14"/>
                <a:gd name="T11" fmla="*/ 3 h 17"/>
                <a:gd name="T12" fmla="*/ 10 w 14"/>
                <a:gd name="T13" fmla="*/ 4 h 17"/>
                <a:gd name="T14" fmla="*/ 9 w 14"/>
                <a:gd name="T15" fmla="*/ 4 h 17"/>
                <a:gd name="T16" fmla="*/ 9 w 14"/>
                <a:gd name="T17" fmla="*/ 6 h 17"/>
                <a:gd name="T18" fmla="*/ 9 w 14"/>
                <a:gd name="T19" fmla="*/ 6 h 17"/>
                <a:gd name="T20" fmla="*/ 9 w 14"/>
                <a:gd name="T21" fmla="*/ 6 h 17"/>
                <a:gd name="T22" fmla="*/ 9 w 14"/>
                <a:gd name="T23" fmla="*/ 6 h 17"/>
                <a:gd name="T24" fmla="*/ 9 w 14"/>
                <a:gd name="T25" fmla="*/ 6 h 17"/>
                <a:gd name="T26" fmla="*/ 9 w 14"/>
                <a:gd name="T27" fmla="*/ 6 h 17"/>
                <a:gd name="T28" fmla="*/ 8 w 14"/>
                <a:gd name="T29" fmla="*/ 8 h 17"/>
                <a:gd name="T30" fmla="*/ 6 w 14"/>
                <a:gd name="T31" fmla="*/ 10 h 17"/>
                <a:gd name="T32" fmla="*/ 5 w 14"/>
                <a:gd name="T33" fmla="*/ 11 h 17"/>
                <a:gd name="T34" fmla="*/ 5 w 14"/>
                <a:gd name="T35" fmla="*/ 11 h 17"/>
                <a:gd name="T36" fmla="*/ 11 w 14"/>
                <a:gd name="T37" fmla="*/ 10 h 17"/>
                <a:gd name="T38" fmla="*/ 13 w 14"/>
                <a:gd name="T39" fmla="*/ 10 h 17"/>
                <a:gd name="T40" fmla="*/ 14 w 14"/>
                <a:gd name="T41" fmla="*/ 15 h 17"/>
                <a:gd name="T42" fmla="*/ 5 w 14"/>
                <a:gd name="T43" fmla="*/ 17 h 17"/>
                <a:gd name="T44" fmla="*/ 4 w 14"/>
                <a:gd name="T45" fmla="*/ 17 h 17"/>
                <a:gd name="T46" fmla="*/ 4 w 14"/>
                <a:gd name="T47" fmla="*/ 17 h 17"/>
                <a:gd name="T48" fmla="*/ 4 w 14"/>
                <a:gd name="T49" fmla="*/ 17 h 17"/>
                <a:gd name="T50" fmla="*/ 4 w 14"/>
                <a:gd name="T51" fmla="*/ 17 h 17"/>
                <a:gd name="T52" fmla="*/ 2 w 14"/>
                <a:gd name="T53" fmla="*/ 17 h 17"/>
                <a:gd name="T54" fmla="*/ 1 w 14"/>
                <a:gd name="T55" fmla="*/ 16 h 17"/>
                <a:gd name="T56" fmla="*/ 0 w 14"/>
                <a:gd name="T57" fmla="*/ 13 h 17"/>
                <a:gd name="T58" fmla="*/ 0 w 14"/>
                <a:gd name="T59" fmla="*/ 11 h 17"/>
                <a:gd name="T60" fmla="*/ 0 w 14"/>
                <a:gd name="T61" fmla="*/ 10 h 17"/>
                <a:gd name="T62" fmla="*/ 1 w 14"/>
                <a:gd name="T63" fmla="*/ 7 h 17"/>
                <a:gd name="T64" fmla="*/ 2 w 14"/>
                <a:gd name="T65" fmla="*/ 4 h 17"/>
                <a:gd name="T66" fmla="*/ 4 w 14"/>
                <a:gd name="T67" fmla="*/ 3 h 17"/>
                <a:gd name="T68" fmla="*/ 5 w 14"/>
                <a:gd name="T69" fmla="*/ 2 h 17"/>
                <a:gd name="T70" fmla="*/ 5 w 14"/>
                <a:gd name="T71" fmla="*/ 0 h 17"/>
                <a:gd name="T72" fmla="*/ 6 w 14"/>
                <a:gd name="T7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17">
                  <a:moveTo>
                    <a:pt x="10" y="13"/>
                  </a:moveTo>
                  <a:lnTo>
                    <a:pt x="5" y="15"/>
                  </a:lnTo>
                  <a:lnTo>
                    <a:pt x="5" y="15"/>
                  </a:lnTo>
                  <a:lnTo>
                    <a:pt x="10" y="13"/>
                  </a:lnTo>
                  <a:close/>
                  <a:moveTo>
                    <a:pt x="6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0"/>
                  </a:lnTo>
                  <a:lnTo>
                    <a:pt x="13" y="10"/>
                  </a:lnTo>
                  <a:lnTo>
                    <a:pt x="14" y="15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786"/>
            <p:cNvSpPr>
              <a:spLocks/>
            </p:cNvSpPr>
            <p:nvPr/>
          </p:nvSpPr>
          <p:spPr bwMode="auto">
            <a:xfrm>
              <a:off x="3986213" y="5975350"/>
              <a:ext cx="20638" cy="17463"/>
            </a:xfrm>
            <a:custGeom>
              <a:avLst/>
              <a:gdLst>
                <a:gd name="T0" fmla="*/ 11 w 13"/>
                <a:gd name="T1" fmla="*/ 0 h 11"/>
                <a:gd name="T2" fmla="*/ 11 w 13"/>
                <a:gd name="T3" fmla="*/ 0 h 11"/>
                <a:gd name="T4" fmla="*/ 13 w 13"/>
                <a:gd name="T5" fmla="*/ 1 h 11"/>
                <a:gd name="T6" fmla="*/ 5 w 13"/>
                <a:gd name="T7" fmla="*/ 11 h 11"/>
                <a:gd name="T8" fmla="*/ 0 w 13"/>
                <a:gd name="T9" fmla="*/ 5 h 11"/>
                <a:gd name="T10" fmla="*/ 3 w 13"/>
                <a:gd name="T11" fmla="*/ 4 h 11"/>
                <a:gd name="T12" fmla="*/ 5 w 13"/>
                <a:gd name="T13" fmla="*/ 6 h 11"/>
                <a:gd name="T14" fmla="*/ 11 w 13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lnTo>
                    <a:pt x="11" y="0"/>
                  </a:lnTo>
                  <a:lnTo>
                    <a:pt x="13" y="1"/>
                  </a:lnTo>
                  <a:lnTo>
                    <a:pt x="5" y="11"/>
                  </a:lnTo>
                  <a:lnTo>
                    <a:pt x="0" y="5"/>
                  </a:lnTo>
                  <a:lnTo>
                    <a:pt x="3" y="4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787"/>
            <p:cNvSpPr>
              <a:spLocks noEditPoints="1"/>
            </p:cNvSpPr>
            <p:nvPr/>
          </p:nvSpPr>
          <p:spPr bwMode="auto">
            <a:xfrm>
              <a:off x="3984625" y="5972175"/>
              <a:ext cx="26988" cy="23813"/>
            </a:xfrm>
            <a:custGeom>
              <a:avLst/>
              <a:gdLst>
                <a:gd name="T0" fmla="*/ 12 w 17"/>
                <a:gd name="T1" fmla="*/ 3 h 15"/>
                <a:gd name="T2" fmla="*/ 6 w 17"/>
                <a:gd name="T3" fmla="*/ 11 h 15"/>
                <a:gd name="T4" fmla="*/ 6 w 17"/>
                <a:gd name="T5" fmla="*/ 11 h 15"/>
                <a:gd name="T6" fmla="*/ 12 w 17"/>
                <a:gd name="T7" fmla="*/ 3 h 15"/>
                <a:gd name="T8" fmla="*/ 12 w 17"/>
                <a:gd name="T9" fmla="*/ 3 h 15"/>
                <a:gd name="T10" fmla="*/ 10 w 17"/>
                <a:gd name="T11" fmla="*/ 0 h 15"/>
                <a:gd name="T12" fmla="*/ 12 w 17"/>
                <a:gd name="T13" fmla="*/ 0 h 15"/>
                <a:gd name="T14" fmla="*/ 17 w 17"/>
                <a:gd name="T15" fmla="*/ 3 h 15"/>
                <a:gd name="T16" fmla="*/ 8 w 17"/>
                <a:gd name="T17" fmla="*/ 15 h 15"/>
                <a:gd name="T18" fmla="*/ 1 w 17"/>
                <a:gd name="T19" fmla="*/ 8 h 15"/>
                <a:gd name="T20" fmla="*/ 0 w 17"/>
                <a:gd name="T21" fmla="*/ 7 h 15"/>
                <a:gd name="T22" fmla="*/ 4 w 17"/>
                <a:gd name="T23" fmla="*/ 3 h 15"/>
                <a:gd name="T24" fmla="*/ 5 w 17"/>
                <a:gd name="T25" fmla="*/ 4 h 15"/>
                <a:gd name="T26" fmla="*/ 6 w 17"/>
                <a:gd name="T27" fmla="*/ 6 h 15"/>
                <a:gd name="T28" fmla="*/ 10 w 17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5">
                  <a:moveTo>
                    <a:pt x="12" y="3"/>
                  </a:moveTo>
                  <a:lnTo>
                    <a:pt x="6" y="11"/>
                  </a:lnTo>
                  <a:lnTo>
                    <a:pt x="6" y="11"/>
                  </a:lnTo>
                  <a:lnTo>
                    <a:pt x="12" y="3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7" y="3"/>
                  </a:lnTo>
                  <a:lnTo>
                    <a:pt x="8" y="15"/>
                  </a:lnTo>
                  <a:lnTo>
                    <a:pt x="1" y="8"/>
                  </a:lnTo>
                  <a:lnTo>
                    <a:pt x="0" y="7"/>
                  </a:lnTo>
                  <a:lnTo>
                    <a:pt x="4" y="3"/>
                  </a:lnTo>
                  <a:lnTo>
                    <a:pt x="5" y="4"/>
                  </a:lnTo>
                  <a:lnTo>
                    <a:pt x="6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788"/>
            <p:cNvSpPr>
              <a:spLocks/>
            </p:cNvSpPr>
            <p:nvPr/>
          </p:nvSpPr>
          <p:spPr bwMode="auto">
            <a:xfrm>
              <a:off x="4162425" y="6046788"/>
              <a:ext cx="119063" cy="65088"/>
            </a:xfrm>
            <a:custGeom>
              <a:avLst/>
              <a:gdLst>
                <a:gd name="T0" fmla="*/ 33 w 75"/>
                <a:gd name="T1" fmla="*/ 0 h 41"/>
                <a:gd name="T2" fmla="*/ 46 w 75"/>
                <a:gd name="T3" fmla="*/ 0 h 41"/>
                <a:gd name="T4" fmla="*/ 57 w 75"/>
                <a:gd name="T5" fmla="*/ 2 h 41"/>
                <a:gd name="T6" fmla="*/ 63 w 75"/>
                <a:gd name="T7" fmla="*/ 4 h 41"/>
                <a:gd name="T8" fmla="*/ 68 w 75"/>
                <a:gd name="T9" fmla="*/ 11 h 41"/>
                <a:gd name="T10" fmla="*/ 72 w 75"/>
                <a:gd name="T11" fmla="*/ 21 h 41"/>
                <a:gd name="T12" fmla="*/ 75 w 75"/>
                <a:gd name="T13" fmla="*/ 32 h 41"/>
                <a:gd name="T14" fmla="*/ 74 w 75"/>
                <a:gd name="T15" fmla="*/ 34 h 41"/>
                <a:gd name="T16" fmla="*/ 74 w 75"/>
                <a:gd name="T17" fmla="*/ 37 h 41"/>
                <a:gd name="T18" fmla="*/ 71 w 75"/>
                <a:gd name="T19" fmla="*/ 40 h 41"/>
                <a:gd name="T20" fmla="*/ 67 w 75"/>
                <a:gd name="T21" fmla="*/ 41 h 41"/>
                <a:gd name="T22" fmla="*/ 65 w 75"/>
                <a:gd name="T23" fmla="*/ 41 h 41"/>
                <a:gd name="T24" fmla="*/ 61 w 75"/>
                <a:gd name="T25" fmla="*/ 41 h 41"/>
                <a:gd name="T26" fmla="*/ 58 w 75"/>
                <a:gd name="T27" fmla="*/ 40 h 41"/>
                <a:gd name="T28" fmla="*/ 55 w 75"/>
                <a:gd name="T29" fmla="*/ 40 h 41"/>
                <a:gd name="T30" fmla="*/ 54 w 75"/>
                <a:gd name="T31" fmla="*/ 40 h 41"/>
                <a:gd name="T32" fmla="*/ 55 w 75"/>
                <a:gd name="T33" fmla="*/ 37 h 41"/>
                <a:gd name="T34" fmla="*/ 57 w 75"/>
                <a:gd name="T35" fmla="*/ 37 h 41"/>
                <a:gd name="T36" fmla="*/ 58 w 75"/>
                <a:gd name="T37" fmla="*/ 37 h 41"/>
                <a:gd name="T38" fmla="*/ 61 w 75"/>
                <a:gd name="T39" fmla="*/ 37 h 41"/>
                <a:gd name="T40" fmla="*/ 65 w 75"/>
                <a:gd name="T41" fmla="*/ 37 h 41"/>
                <a:gd name="T42" fmla="*/ 67 w 75"/>
                <a:gd name="T43" fmla="*/ 37 h 41"/>
                <a:gd name="T44" fmla="*/ 70 w 75"/>
                <a:gd name="T45" fmla="*/ 37 h 41"/>
                <a:gd name="T46" fmla="*/ 71 w 75"/>
                <a:gd name="T47" fmla="*/ 36 h 41"/>
                <a:gd name="T48" fmla="*/ 71 w 75"/>
                <a:gd name="T49" fmla="*/ 34 h 41"/>
                <a:gd name="T50" fmla="*/ 71 w 75"/>
                <a:gd name="T51" fmla="*/ 32 h 41"/>
                <a:gd name="T52" fmla="*/ 70 w 75"/>
                <a:gd name="T53" fmla="*/ 21 h 41"/>
                <a:gd name="T54" fmla="*/ 66 w 75"/>
                <a:gd name="T55" fmla="*/ 12 h 41"/>
                <a:gd name="T56" fmla="*/ 62 w 75"/>
                <a:gd name="T57" fmla="*/ 7 h 41"/>
                <a:gd name="T58" fmla="*/ 55 w 75"/>
                <a:gd name="T59" fmla="*/ 4 h 41"/>
                <a:gd name="T60" fmla="*/ 46 w 75"/>
                <a:gd name="T61" fmla="*/ 4 h 41"/>
                <a:gd name="T62" fmla="*/ 33 w 75"/>
                <a:gd name="T63" fmla="*/ 4 h 41"/>
                <a:gd name="T64" fmla="*/ 21 w 75"/>
                <a:gd name="T65" fmla="*/ 4 h 41"/>
                <a:gd name="T66" fmla="*/ 11 w 75"/>
                <a:gd name="T67" fmla="*/ 4 h 41"/>
                <a:gd name="T68" fmla="*/ 4 w 75"/>
                <a:gd name="T69" fmla="*/ 4 h 41"/>
                <a:gd name="T70" fmla="*/ 0 w 75"/>
                <a:gd name="T71" fmla="*/ 4 h 41"/>
                <a:gd name="T72" fmla="*/ 0 w 75"/>
                <a:gd name="T73" fmla="*/ 2 h 41"/>
                <a:gd name="T74" fmla="*/ 3 w 75"/>
                <a:gd name="T75" fmla="*/ 2 h 41"/>
                <a:gd name="T76" fmla="*/ 11 w 75"/>
                <a:gd name="T77" fmla="*/ 2 h 41"/>
                <a:gd name="T78" fmla="*/ 21 w 75"/>
                <a:gd name="T79" fmla="*/ 0 h 41"/>
                <a:gd name="T80" fmla="*/ 33 w 75"/>
                <a:gd name="T8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41">
                  <a:moveTo>
                    <a:pt x="33" y="0"/>
                  </a:moveTo>
                  <a:lnTo>
                    <a:pt x="46" y="0"/>
                  </a:lnTo>
                  <a:lnTo>
                    <a:pt x="57" y="2"/>
                  </a:lnTo>
                  <a:lnTo>
                    <a:pt x="63" y="4"/>
                  </a:lnTo>
                  <a:lnTo>
                    <a:pt x="68" y="11"/>
                  </a:lnTo>
                  <a:lnTo>
                    <a:pt x="72" y="21"/>
                  </a:lnTo>
                  <a:lnTo>
                    <a:pt x="75" y="32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1" y="40"/>
                  </a:lnTo>
                  <a:lnTo>
                    <a:pt x="67" y="41"/>
                  </a:lnTo>
                  <a:lnTo>
                    <a:pt x="65" y="41"/>
                  </a:lnTo>
                  <a:lnTo>
                    <a:pt x="61" y="41"/>
                  </a:lnTo>
                  <a:lnTo>
                    <a:pt x="58" y="40"/>
                  </a:lnTo>
                  <a:lnTo>
                    <a:pt x="55" y="40"/>
                  </a:lnTo>
                  <a:lnTo>
                    <a:pt x="54" y="40"/>
                  </a:lnTo>
                  <a:lnTo>
                    <a:pt x="55" y="37"/>
                  </a:lnTo>
                  <a:lnTo>
                    <a:pt x="57" y="37"/>
                  </a:lnTo>
                  <a:lnTo>
                    <a:pt x="58" y="37"/>
                  </a:lnTo>
                  <a:lnTo>
                    <a:pt x="61" y="37"/>
                  </a:lnTo>
                  <a:lnTo>
                    <a:pt x="65" y="37"/>
                  </a:lnTo>
                  <a:lnTo>
                    <a:pt x="67" y="37"/>
                  </a:lnTo>
                  <a:lnTo>
                    <a:pt x="70" y="37"/>
                  </a:lnTo>
                  <a:lnTo>
                    <a:pt x="71" y="36"/>
                  </a:lnTo>
                  <a:lnTo>
                    <a:pt x="71" y="34"/>
                  </a:lnTo>
                  <a:lnTo>
                    <a:pt x="71" y="32"/>
                  </a:lnTo>
                  <a:lnTo>
                    <a:pt x="70" y="21"/>
                  </a:lnTo>
                  <a:lnTo>
                    <a:pt x="66" y="12"/>
                  </a:lnTo>
                  <a:lnTo>
                    <a:pt x="62" y="7"/>
                  </a:lnTo>
                  <a:lnTo>
                    <a:pt x="55" y="4"/>
                  </a:lnTo>
                  <a:lnTo>
                    <a:pt x="46" y="4"/>
                  </a:lnTo>
                  <a:lnTo>
                    <a:pt x="33" y="4"/>
                  </a:lnTo>
                  <a:lnTo>
                    <a:pt x="21" y="4"/>
                  </a:lnTo>
                  <a:lnTo>
                    <a:pt x="11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21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789"/>
            <p:cNvSpPr>
              <a:spLocks noEditPoints="1"/>
            </p:cNvSpPr>
            <p:nvPr/>
          </p:nvSpPr>
          <p:spPr bwMode="auto">
            <a:xfrm>
              <a:off x="4160838" y="6045200"/>
              <a:ext cx="122238" cy="68263"/>
            </a:xfrm>
            <a:custGeom>
              <a:avLst/>
              <a:gdLst>
                <a:gd name="T0" fmla="*/ 58 w 77"/>
                <a:gd name="T1" fmla="*/ 39 h 43"/>
                <a:gd name="T2" fmla="*/ 58 w 77"/>
                <a:gd name="T3" fmla="*/ 39 h 43"/>
                <a:gd name="T4" fmla="*/ 68 w 77"/>
                <a:gd name="T5" fmla="*/ 39 h 43"/>
                <a:gd name="T6" fmla="*/ 68 w 77"/>
                <a:gd name="T7" fmla="*/ 39 h 43"/>
                <a:gd name="T8" fmla="*/ 72 w 77"/>
                <a:gd name="T9" fmla="*/ 39 h 43"/>
                <a:gd name="T10" fmla="*/ 56 w 77"/>
                <a:gd name="T11" fmla="*/ 39 h 43"/>
                <a:gd name="T12" fmla="*/ 56 w 77"/>
                <a:gd name="T13" fmla="*/ 39 h 43"/>
                <a:gd name="T14" fmla="*/ 56 w 77"/>
                <a:gd name="T15" fmla="*/ 39 h 43"/>
                <a:gd name="T16" fmla="*/ 72 w 77"/>
                <a:gd name="T17" fmla="*/ 39 h 43"/>
                <a:gd name="T18" fmla="*/ 72 w 77"/>
                <a:gd name="T19" fmla="*/ 39 h 43"/>
                <a:gd name="T20" fmla="*/ 68 w 77"/>
                <a:gd name="T21" fmla="*/ 12 h 43"/>
                <a:gd name="T22" fmla="*/ 73 w 77"/>
                <a:gd name="T23" fmla="*/ 32 h 43"/>
                <a:gd name="T24" fmla="*/ 68 w 77"/>
                <a:gd name="T25" fmla="*/ 12 h 43"/>
                <a:gd name="T26" fmla="*/ 63 w 77"/>
                <a:gd name="T27" fmla="*/ 7 h 43"/>
                <a:gd name="T28" fmla="*/ 58 w 77"/>
                <a:gd name="T29" fmla="*/ 4 h 43"/>
                <a:gd name="T30" fmla="*/ 54 w 77"/>
                <a:gd name="T31" fmla="*/ 4 h 43"/>
                <a:gd name="T32" fmla="*/ 47 w 77"/>
                <a:gd name="T33" fmla="*/ 0 h 43"/>
                <a:gd name="T34" fmla="*/ 66 w 77"/>
                <a:gd name="T35" fmla="*/ 4 h 43"/>
                <a:gd name="T36" fmla="*/ 76 w 77"/>
                <a:gd name="T37" fmla="*/ 22 h 43"/>
                <a:gd name="T38" fmla="*/ 77 w 77"/>
                <a:gd name="T39" fmla="*/ 35 h 43"/>
                <a:gd name="T40" fmla="*/ 75 w 77"/>
                <a:gd name="T41" fmla="*/ 39 h 43"/>
                <a:gd name="T42" fmla="*/ 69 w 77"/>
                <a:gd name="T43" fmla="*/ 43 h 43"/>
                <a:gd name="T44" fmla="*/ 62 w 77"/>
                <a:gd name="T45" fmla="*/ 43 h 43"/>
                <a:gd name="T46" fmla="*/ 56 w 77"/>
                <a:gd name="T47" fmla="*/ 42 h 43"/>
                <a:gd name="T48" fmla="*/ 55 w 77"/>
                <a:gd name="T49" fmla="*/ 42 h 43"/>
                <a:gd name="T50" fmla="*/ 54 w 77"/>
                <a:gd name="T51" fmla="*/ 41 h 43"/>
                <a:gd name="T52" fmla="*/ 55 w 77"/>
                <a:gd name="T53" fmla="*/ 37 h 43"/>
                <a:gd name="T54" fmla="*/ 58 w 77"/>
                <a:gd name="T55" fmla="*/ 35 h 43"/>
                <a:gd name="T56" fmla="*/ 58 w 77"/>
                <a:gd name="T57" fmla="*/ 37 h 43"/>
                <a:gd name="T58" fmla="*/ 62 w 77"/>
                <a:gd name="T59" fmla="*/ 37 h 43"/>
                <a:gd name="T60" fmla="*/ 66 w 77"/>
                <a:gd name="T61" fmla="*/ 37 h 43"/>
                <a:gd name="T62" fmla="*/ 71 w 77"/>
                <a:gd name="T63" fmla="*/ 37 h 43"/>
                <a:gd name="T64" fmla="*/ 71 w 77"/>
                <a:gd name="T65" fmla="*/ 34 h 43"/>
                <a:gd name="T66" fmla="*/ 71 w 77"/>
                <a:gd name="T67" fmla="*/ 33 h 43"/>
                <a:gd name="T68" fmla="*/ 69 w 77"/>
                <a:gd name="T69" fmla="*/ 24 h 43"/>
                <a:gd name="T70" fmla="*/ 62 w 77"/>
                <a:gd name="T71" fmla="*/ 8 h 43"/>
                <a:gd name="T72" fmla="*/ 58 w 77"/>
                <a:gd name="T73" fmla="*/ 8 h 43"/>
                <a:gd name="T74" fmla="*/ 45 w 77"/>
                <a:gd name="T75" fmla="*/ 7 h 43"/>
                <a:gd name="T76" fmla="*/ 34 w 77"/>
                <a:gd name="T77" fmla="*/ 7 h 43"/>
                <a:gd name="T78" fmla="*/ 13 w 77"/>
                <a:gd name="T79" fmla="*/ 7 h 43"/>
                <a:gd name="T80" fmla="*/ 1 w 77"/>
                <a:gd name="T81" fmla="*/ 8 h 43"/>
                <a:gd name="T82" fmla="*/ 0 w 77"/>
                <a:gd name="T83" fmla="*/ 1 h 43"/>
                <a:gd name="T84" fmla="*/ 1 w 77"/>
                <a:gd name="T85" fmla="*/ 1 h 43"/>
                <a:gd name="T86" fmla="*/ 4 w 77"/>
                <a:gd name="T87" fmla="*/ 1 h 43"/>
                <a:gd name="T88" fmla="*/ 12 w 77"/>
                <a:gd name="T89" fmla="*/ 0 h 43"/>
                <a:gd name="T90" fmla="*/ 34 w 77"/>
                <a:gd name="T9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43">
                  <a:moveTo>
                    <a:pt x="58" y="39"/>
                  </a:moveTo>
                  <a:lnTo>
                    <a:pt x="58" y="39"/>
                  </a:lnTo>
                  <a:lnTo>
                    <a:pt x="58" y="39"/>
                  </a:lnTo>
                  <a:lnTo>
                    <a:pt x="58" y="39"/>
                  </a:lnTo>
                  <a:close/>
                  <a:moveTo>
                    <a:pt x="72" y="39"/>
                  </a:moveTo>
                  <a:lnTo>
                    <a:pt x="68" y="39"/>
                  </a:lnTo>
                  <a:lnTo>
                    <a:pt x="66" y="41"/>
                  </a:lnTo>
                  <a:lnTo>
                    <a:pt x="68" y="39"/>
                  </a:lnTo>
                  <a:lnTo>
                    <a:pt x="72" y="39"/>
                  </a:lnTo>
                  <a:lnTo>
                    <a:pt x="72" y="39"/>
                  </a:lnTo>
                  <a:close/>
                  <a:moveTo>
                    <a:pt x="56" y="39"/>
                  </a:move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lnTo>
                    <a:pt x="56" y="39"/>
                  </a:lnTo>
                  <a:close/>
                  <a:moveTo>
                    <a:pt x="72" y="39"/>
                  </a:moveTo>
                  <a:lnTo>
                    <a:pt x="72" y="39"/>
                  </a:lnTo>
                  <a:lnTo>
                    <a:pt x="72" y="39"/>
                  </a:lnTo>
                  <a:lnTo>
                    <a:pt x="72" y="39"/>
                  </a:lnTo>
                  <a:close/>
                  <a:moveTo>
                    <a:pt x="63" y="7"/>
                  </a:moveTo>
                  <a:lnTo>
                    <a:pt x="68" y="12"/>
                  </a:lnTo>
                  <a:lnTo>
                    <a:pt x="72" y="21"/>
                  </a:lnTo>
                  <a:lnTo>
                    <a:pt x="73" y="32"/>
                  </a:lnTo>
                  <a:lnTo>
                    <a:pt x="72" y="21"/>
                  </a:lnTo>
                  <a:lnTo>
                    <a:pt x="68" y="12"/>
                  </a:lnTo>
                  <a:lnTo>
                    <a:pt x="63" y="7"/>
                  </a:lnTo>
                  <a:lnTo>
                    <a:pt x="63" y="7"/>
                  </a:lnTo>
                  <a:close/>
                  <a:moveTo>
                    <a:pt x="54" y="4"/>
                  </a:moveTo>
                  <a:lnTo>
                    <a:pt x="58" y="4"/>
                  </a:lnTo>
                  <a:lnTo>
                    <a:pt x="54" y="4"/>
                  </a:lnTo>
                  <a:lnTo>
                    <a:pt x="54" y="4"/>
                  </a:lnTo>
                  <a:close/>
                  <a:moveTo>
                    <a:pt x="34" y="0"/>
                  </a:moveTo>
                  <a:lnTo>
                    <a:pt x="47" y="0"/>
                  </a:lnTo>
                  <a:lnTo>
                    <a:pt x="58" y="1"/>
                  </a:lnTo>
                  <a:lnTo>
                    <a:pt x="66" y="4"/>
                  </a:lnTo>
                  <a:lnTo>
                    <a:pt x="71" y="11"/>
                  </a:lnTo>
                  <a:lnTo>
                    <a:pt x="76" y="22"/>
                  </a:lnTo>
                  <a:lnTo>
                    <a:pt x="77" y="33"/>
                  </a:lnTo>
                  <a:lnTo>
                    <a:pt x="77" y="35"/>
                  </a:lnTo>
                  <a:lnTo>
                    <a:pt x="76" y="38"/>
                  </a:lnTo>
                  <a:lnTo>
                    <a:pt x="75" y="39"/>
                  </a:lnTo>
                  <a:lnTo>
                    <a:pt x="73" y="42"/>
                  </a:lnTo>
                  <a:lnTo>
                    <a:pt x="69" y="43"/>
                  </a:lnTo>
                  <a:lnTo>
                    <a:pt x="66" y="43"/>
                  </a:lnTo>
                  <a:lnTo>
                    <a:pt x="62" y="43"/>
                  </a:lnTo>
                  <a:lnTo>
                    <a:pt x="59" y="43"/>
                  </a:lnTo>
                  <a:lnTo>
                    <a:pt x="56" y="42"/>
                  </a:lnTo>
                  <a:lnTo>
                    <a:pt x="55" y="42"/>
                  </a:lnTo>
                  <a:lnTo>
                    <a:pt x="55" y="42"/>
                  </a:lnTo>
                  <a:lnTo>
                    <a:pt x="54" y="42"/>
                  </a:lnTo>
                  <a:lnTo>
                    <a:pt x="54" y="41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6" y="35"/>
                  </a:lnTo>
                  <a:lnTo>
                    <a:pt x="58" y="35"/>
                  </a:lnTo>
                  <a:lnTo>
                    <a:pt x="58" y="35"/>
                  </a:lnTo>
                  <a:lnTo>
                    <a:pt x="58" y="37"/>
                  </a:lnTo>
                  <a:lnTo>
                    <a:pt x="59" y="37"/>
                  </a:lnTo>
                  <a:lnTo>
                    <a:pt x="62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8" y="37"/>
                  </a:lnTo>
                  <a:lnTo>
                    <a:pt x="71" y="37"/>
                  </a:lnTo>
                  <a:lnTo>
                    <a:pt x="71" y="35"/>
                  </a:lnTo>
                  <a:lnTo>
                    <a:pt x="71" y="34"/>
                  </a:lnTo>
                  <a:lnTo>
                    <a:pt x="71" y="33"/>
                  </a:lnTo>
                  <a:lnTo>
                    <a:pt x="71" y="33"/>
                  </a:lnTo>
                  <a:lnTo>
                    <a:pt x="71" y="32"/>
                  </a:lnTo>
                  <a:lnTo>
                    <a:pt x="69" y="24"/>
                  </a:lnTo>
                  <a:lnTo>
                    <a:pt x="66" y="13"/>
                  </a:lnTo>
                  <a:lnTo>
                    <a:pt x="62" y="8"/>
                  </a:lnTo>
                  <a:lnTo>
                    <a:pt x="60" y="8"/>
                  </a:lnTo>
                  <a:lnTo>
                    <a:pt x="58" y="8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37" y="7"/>
                  </a:lnTo>
                  <a:lnTo>
                    <a:pt x="34" y="7"/>
                  </a:lnTo>
                  <a:lnTo>
                    <a:pt x="22" y="7"/>
                  </a:lnTo>
                  <a:lnTo>
                    <a:pt x="13" y="7"/>
                  </a:lnTo>
                  <a:lnTo>
                    <a:pt x="5" y="7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8" y="1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790"/>
            <p:cNvSpPr>
              <a:spLocks/>
            </p:cNvSpPr>
            <p:nvPr/>
          </p:nvSpPr>
          <p:spPr bwMode="auto">
            <a:xfrm>
              <a:off x="4252913" y="6105525"/>
              <a:ext cx="17463" cy="11113"/>
            </a:xfrm>
            <a:custGeom>
              <a:avLst/>
              <a:gdLst>
                <a:gd name="T0" fmla="*/ 10 w 11"/>
                <a:gd name="T1" fmla="*/ 0 h 7"/>
                <a:gd name="T2" fmla="*/ 11 w 11"/>
                <a:gd name="T3" fmla="*/ 4 h 7"/>
                <a:gd name="T4" fmla="*/ 0 w 11"/>
                <a:gd name="T5" fmla="*/ 7 h 7"/>
                <a:gd name="T6" fmla="*/ 0 w 11"/>
                <a:gd name="T7" fmla="*/ 4 h 7"/>
                <a:gd name="T8" fmla="*/ 10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0"/>
                  </a:moveTo>
                  <a:lnTo>
                    <a:pt x="11" y="4"/>
                  </a:lnTo>
                  <a:lnTo>
                    <a:pt x="0" y="7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791"/>
            <p:cNvSpPr>
              <a:spLocks/>
            </p:cNvSpPr>
            <p:nvPr/>
          </p:nvSpPr>
          <p:spPr bwMode="auto">
            <a:xfrm>
              <a:off x="4248150" y="6103938"/>
              <a:ext cx="25400" cy="14288"/>
            </a:xfrm>
            <a:custGeom>
              <a:avLst/>
              <a:gdLst>
                <a:gd name="T0" fmla="*/ 14 w 16"/>
                <a:gd name="T1" fmla="*/ 0 h 9"/>
                <a:gd name="T2" fmla="*/ 16 w 16"/>
                <a:gd name="T3" fmla="*/ 6 h 9"/>
                <a:gd name="T4" fmla="*/ 1 w 16"/>
                <a:gd name="T5" fmla="*/ 9 h 9"/>
                <a:gd name="T6" fmla="*/ 1 w 16"/>
                <a:gd name="T7" fmla="*/ 8 h 9"/>
                <a:gd name="T8" fmla="*/ 1 w 16"/>
                <a:gd name="T9" fmla="*/ 5 h 9"/>
                <a:gd name="T10" fmla="*/ 0 w 16"/>
                <a:gd name="T11" fmla="*/ 4 h 9"/>
                <a:gd name="T12" fmla="*/ 14 w 1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">
                  <a:moveTo>
                    <a:pt x="14" y="0"/>
                  </a:moveTo>
                  <a:lnTo>
                    <a:pt x="16" y="6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792"/>
            <p:cNvSpPr>
              <a:spLocks/>
            </p:cNvSpPr>
            <p:nvPr/>
          </p:nvSpPr>
          <p:spPr bwMode="auto">
            <a:xfrm>
              <a:off x="4265613" y="6105525"/>
              <a:ext cx="7938" cy="11113"/>
            </a:xfrm>
            <a:custGeom>
              <a:avLst/>
              <a:gdLst>
                <a:gd name="T0" fmla="*/ 3 w 5"/>
                <a:gd name="T1" fmla="*/ 0 h 7"/>
                <a:gd name="T2" fmla="*/ 5 w 5"/>
                <a:gd name="T3" fmla="*/ 3 h 7"/>
                <a:gd name="T4" fmla="*/ 1 w 5"/>
                <a:gd name="T5" fmla="*/ 7 h 7"/>
                <a:gd name="T6" fmla="*/ 0 w 5"/>
                <a:gd name="T7" fmla="*/ 4 h 7"/>
                <a:gd name="T8" fmla="*/ 3 w 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lnTo>
                    <a:pt x="5" y="3"/>
                  </a:lnTo>
                  <a:lnTo>
                    <a:pt x="1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793"/>
            <p:cNvSpPr>
              <a:spLocks/>
            </p:cNvSpPr>
            <p:nvPr/>
          </p:nvSpPr>
          <p:spPr bwMode="auto">
            <a:xfrm>
              <a:off x="4260850" y="6100763"/>
              <a:ext cx="15875" cy="17463"/>
            </a:xfrm>
            <a:custGeom>
              <a:avLst/>
              <a:gdLst>
                <a:gd name="T0" fmla="*/ 6 w 10"/>
                <a:gd name="T1" fmla="*/ 0 h 11"/>
                <a:gd name="T2" fmla="*/ 10 w 10"/>
                <a:gd name="T3" fmla="*/ 6 h 11"/>
                <a:gd name="T4" fmla="*/ 4 w 10"/>
                <a:gd name="T5" fmla="*/ 11 h 11"/>
                <a:gd name="T6" fmla="*/ 1 w 10"/>
                <a:gd name="T7" fmla="*/ 8 h 11"/>
                <a:gd name="T8" fmla="*/ 0 w 10"/>
                <a:gd name="T9" fmla="*/ 7 h 11"/>
                <a:gd name="T10" fmla="*/ 6 w 10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6" y="0"/>
                  </a:moveTo>
                  <a:lnTo>
                    <a:pt x="10" y="6"/>
                  </a:lnTo>
                  <a:lnTo>
                    <a:pt x="4" y="11"/>
                  </a:lnTo>
                  <a:lnTo>
                    <a:pt x="1" y="8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794"/>
            <p:cNvSpPr>
              <a:spLocks/>
            </p:cNvSpPr>
            <p:nvPr/>
          </p:nvSpPr>
          <p:spPr bwMode="auto">
            <a:xfrm>
              <a:off x="3998913" y="6167438"/>
              <a:ext cx="114300" cy="100013"/>
            </a:xfrm>
            <a:custGeom>
              <a:avLst/>
              <a:gdLst>
                <a:gd name="T0" fmla="*/ 38 w 72"/>
                <a:gd name="T1" fmla="*/ 0 h 63"/>
                <a:gd name="T2" fmla="*/ 46 w 72"/>
                <a:gd name="T3" fmla="*/ 2 h 63"/>
                <a:gd name="T4" fmla="*/ 55 w 72"/>
                <a:gd name="T5" fmla="*/ 3 h 63"/>
                <a:gd name="T6" fmla="*/ 64 w 72"/>
                <a:gd name="T7" fmla="*/ 6 h 63"/>
                <a:gd name="T8" fmla="*/ 69 w 72"/>
                <a:gd name="T9" fmla="*/ 7 h 63"/>
                <a:gd name="T10" fmla="*/ 72 w 72"/>
                <a:gd name="T11" fmla="*/ 8 h 63"/>
                <a:gd name="T12" fmla="*/ 71 w 72"/>
                <a:gd name="T13" fmla="*/ 11 h 63"/>
                <a:gd name="T14" fmla="*/ 71 w 72"/>
                <a:gd name="T15" fmla="*/ 11 h 63"/>
                <a:gd name="T16" fmla="*/ 68 w 72"/>
                <a:gd name="T17" fmla="*/ 11 h 63"/>
                <a:gd name="T18" fmla="*/ 65 w 72"/>
                <a:gd name="T19" fmla="*/ 10 h 63"/>
                <a:gd name="T20" fmla="*/ 63 w 72"/>
                <a:gd name="T21" fmla="*/ 8 h 63"/>
                <a:gd name="T22" fmla="*/ 59 w 72"/>
                <a:gd name="T23" fmla="*/ 7 h 63"/>
                <a:gd name="T24" fmla="*/ 54 w 72"/>
                <a:gd name="T25" fmla="*/ 6 h 63"/>
                <a:gd name="T26" fmla="*/ 48 w 72"/>
                <a:gd name="T27" fmla="*/ 6 h 63"/>
                <a:gd name="T28" fmla="*/ 43 w 72"/>
                <a:gd name="T29" fmla="*/ 4 h 63"/>
                <a:gd name="T30" fmla="*/ 38 w 72"/>
                <a:gd name="T31" fmla="*/ 4 h 63"/>
                <a:gd name="T32" fmla="*/ 35 w 72"/>
                <a:gd name="T33" fmla="*/ 4 h 63"/>
                <a:gd name="T34" fmla="*/ 33 w 72"/>
                <a:gd name="T35" fmla="*/ 4 h 63"/>
                <a:gd name="T36" fmla="*/ 31 w 72"/>
                <a:gd name="T37" fmla="*/ 6 h 63"/>
                <a:gd name="T38" fmla="*/ 29 w 72"/>
                <a:gd name="T39" fmla="*/ 12 h 63"/>
                <a:gd name="T40" fmla="*/ 27 w 72"/>
                <a:gd name="T41" fmla="*/ 23 h 63"/>
                <a:gd name="T42" fmla="*/ 25 w 72"/>
                <a:gd name="T43" fmla="*/ 36 h 63"/>
                <a:gd name="T44" fmla="*/ 22 w 72"/>
                <a:gd name="T45" fmla="*/ 49 h 63"/>
                <a:gd name="T46" fmla="*/ 21 w 72"/>
                <a:gd name="T47" fmla="*/ 58 h 63"/>
                <a:gd name="T48" fmla="*/ 21 w 72"/>
                <a:gd name="T49" fmla="*/ 62 h 63"/>
                <a:gd name="T50" fmla="*/ 21 w 72"/>
                <a:gd name="T51" fmla="*/ 63 h 63"/>
                <a:gd name="T52" fmla="*/ 0 w 72"/>
                <a:gd name="T53" fmla="*/ 63 h 63"/>
                <a:gd name="T54" fmla="*/ 0 w 72"/>
                <a:gd name="T55" fmla="*/ 61 h 63"/>
                <a:gd name="T56" fmla="*/ 18 w 72"/>
                <a:gd name="T57" fmla="*/ 61 h 63"/>
                <a:gd name="T58" fmla="*/ 18 w 72"/>
                <a:gd name="T59" fmla="*/ 55 h 63"/>
                <a:gd name="T60" fmla="*/ 20 w 72"/>
                <a:gd name="T61" fmla="*/ 46 h 63"/>
                <a:gd name="T62" fmla="*/ 21 w 72"/>
                <a:gd name="T63" fmla="*/ 36 h 63"/>
                <a:gd name="T64" fmla="*/ 24 w 72"/>
                <a:gd name="T65" fmla="*/ 23 h 63"/>
                <a:gd name="T66" fmla="*/ 26 w 72"/>
                <a:gd name="T67" fmla="*/ 11 h 63"/>
                <a:gd name="T68" fmla="*/ 29 w 72"/>
                <a:gd name="T69" fmla="*/ 4 h 63"/>
                <a:gd name="T70" fmla="*/ 31 w 72"/>
                <a:gd name="T71" fmla="*/ 2 h 63"/>
                <a:gd name="T72" fmla="*/ 34 w 72"/>
                <a:gd name="T73" fmla="*/ 2 h 63"/>
                <a:gd name="T74" fmla="*/ 38 w 72"/>
                <a:gd name="T7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63">
                  <a:moveTo>
                    <a:pt x="38" y="0"/>
                  </a:moveTo>
                  <a:lnTo>
                    <a:pt x="46" y="2"/>
                  </a:lnTo>
                  <a:lnTo>
                    <a:pt x="55" y="3"/>
                  </a:lnTo>
                  <a:lnTo>
                    <a:pt x="64" y="6"/>
                  </a:lnTo>
                  <a:lnTo>
                    <a:pt x="69" y="7"/>
                  </a:lnTo>
                  <a:lnTo>
                    <a:pt x="72" y="8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68" y="11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7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3" y="4"/>
                  </a:lnTo>
                  <a:lnTo>
                    <a:pt x="38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6"/>
                  </a:lnTo>
                  <a:lnTo>
                    <a:pt x="29" y="12"/>
                  </a:lnTo>
                  <a:lnTo>
                    <a:pt x="27" y="23"/>
                  </a:lnTo>
                  <a:lnTo>
                    <a:pt x="25" y="36"/>
                  </a:lnTo>
                  <a:lnTo>
                    <a:pt x="22" y="49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1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18" y="61"/>
                  </a:lnTo>
                  <a:lnTo>
                    <a:pt x="18" y="55"/>
                  </a:lnTo>
                  <a:lnTo>
                    <a:pt x="20" y="46"/>
                  </a:lnTo>
                  <a:lnTo>
                    <a:pt x="21" y="36"/>
                  </a:lnTo>
                  <a:lnTo>
                    <a:pt x="24" y="23"/>
                  </a:lnTo>
                  <a:lnTo>
                    <a:pt x="26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795"/>
            <p:cNvSpPr>
              <a:spLocks noEditPoints="1"/>
            </p:cNvSpPr>
            <p:nvPr/>
          </p:nvSpPr>
          <p:spPr bwMode="auto">
            <a:xfrm>
              <a:off x="3994150" y="6165850"/>
              <a:ext cx="120650" cy="104775"/>
            </a:xfrm>
            <a:custGeom>
              <a:avLst/>
              <a:gdLst>
                <a:gd name="T0" fmla="*/ 24 w 76"/>
                <a:gd name="T1" fmla="*/ 54 h 66"/>
                <a:gd name="T2" fmla="*/ 23 w 76"/>
                <a:gd name="T3" fmla="*/ 62 h 66"/>
                <a:gd name="T4" fmla="*/ 23 w 76"/>
                <a:gd name="T5" fmla="*/ 63 h 66"/>
                <a:gd name="T6" fmla="*/ 23 w 76"/>
                <a:gd name="T7" fmla="*/ 63 h 66"/>
                <a:gd name="T8" fmla="*/ 23 w 76"/>
                <a:gd name="T9" fmla="*/ 60 h 66"/>
                <a:gd name="T10" fmla="*/ 23 w 76"/>
                <a:gd name="T11" fmla="*/ 55 h 66"/>
                <a:gd name="T12" fmla="*/ 32 w 76"/>
                <a:gd name="T13" fmla="*/ 11 h 66"/>
                <a:gd name="T14" fmla="*/ 29 w 76"/>
                <a:gd name="T15" fmla="*/ 17 h 66"/>
                <a:gd name="T16" fmla="*/ 53 w 76"/>
                <a:gd name="T17" fmla="*/ 5 h 66"/>
                <a:gd name="T18" fmla="*/ 67 w 76"/>
                <a:gd name="T19" fmla="*/ 8 h 66"/>
                <a:gd name="T20" fmla="*/ 72 w 76"/>
                <a:gd name="T21" fmla="*/ 11 h 66"/>
                <a:gd name="T22" fmla="*/ 67 w 76"/>
                <a:gd name="T23" fmla="*/ 8 h 66"/>
                <a:gd name="T24" fmla="*/ 53 w 76"/>
                <a:gd name="T25" fmla="*/ 5 h 66"/>
                <a:gd name="T26" fmla="*/ 33 w 76"/>
                <a:gd name="T27" fmla="*/ 5 h 66"/>
                <a:gd name="T28" fmla="*/ 33 w 76"/>
                <a:gd name="T29" fmla="*/ 5 h 66"/>
                <a:gd name="T30" fmla="*/ 36 w 76"/>
                <a:gd name="T31" fmla="*/ 4 h 66"/>
                <a:gd name="T32" fmla="*/ 41 w 76"/>
                <a:gd name="T33" fmla="*/ 4 h 66"/>
                <a:gd name="T34" fmla="*/ 41 w 76"/>
                <a:gd name="T35" fmla="*/ 4 h 66"/>
                <a:gd name="T36" fmla="*/ 51 w 76"/>
                <a:gd name="T37" fmla="*/ 1 h 66"/>
                <a:gd name="T38" fmla="*/ 71 w 76"/>
                <a:gd name="T39" fmla="*/ 7 h 66"/>
                <a:gd name="T40" fmla="*/ 76 w 76"/>
                <a:gd name="T41" fmla="*/ 8 h 66"/>
                <a:gd name="T42" fmla="*/ 75 w 76"/>
                <a:gd name="T43" fmla="*/ 13 h 66"/>
                <a:gd name="T44" fmla="*/ 74 w 76"/>
                <a:gd name="T45" fmla="*/ 13 h 66"/>
                <a:gd name="T46" fmla="*/ 74 w 76"/>
                <a:gd name="T47" fmla="*/ 13 h 66"/>
                <a:gd name="T48" fmla="*/ 74 w 76"/>
                <a:gd name="T49" fmla="*/ 13 h 66"/>
                <a:gd name="T50" fmla="*/ 72 w 76"/>
                <a:gd name="T51" fmla="*/ 13 h 66"/>
                <a:gd name="T52" fmla="*/ 66 w 76"/>
                <a:gd name="T53" fmla="*/ 12 h 66"/>
                <a:gd name="T54" fmla="*/ 57 w 76"/>
                <a:gd name="T55" fmla="*/ 9 h 66"/>
                <a:gd name="T56" fmla="*/ 46 w 76"/>
                <a:gd name="T57" fmla="*/ 7 h 66"/>
                <a:gd name="T58" fmla="*/ 41 w 76"/>
                <a:gd name="T59" fmla="*/ 7 h 66"/>
                <a:gd name="T60" fmla="*/ 41 w 76"/>
                <a:gd name="T61" fmla="*/ 7 h 66"/>
                <a:gd name="T62" fmla="*/ 37 w 76"/>
                <a:gd name="T63" fmla="*/ 7 h 66"/>
                <a:gd name="T64" fmla="*/ 36 w 76"/>
                <a:gd name="T65" fmla="*/ 8 h 66"/>
                <a:gd name="T66" fmla="*/ 36 w 76"/>
                <a:gd name="T67" fmla="*/ 9 h 66"/>
                <a:gd name="T68" fmla="*/ 33 w 76"/>
                <a:gd name="T69" fmla="*/ 14 h 66"/>
                <a:gd name="T70" fmla="*/ 30 w 76"/>
                <a:gd name="T71" fmla="*/ 28 h 66"/>
                <a:gd name="T72" fmla="*/ 27 w 76"/>
                <a:gd name="T73" fmla="*/ 50 h 66"/>
                <a:gd name="T74" fmla="*/ 25 w 76"/>
                <a:gd name="T75" fmla="*/ 63 h 66"/>
                <a:gd name="T76" fmla="*/ 0 w 76"/>
                <a:gd name="T77" fmla="*/ 66 h 66"/>
                <a:gd name="T78" fmla="*/ 20 w 76"/>
                <a:gd name="T79" fmla="*/ 60 h 66"/>
                <a:gd name="T80" fmla="*/ 23 w 76"/>
                <a:gd name="T81" fmla="*/ 37 h 66"/>
                <a:gd name="T82" fmla="*/ 28 w 76"/>
                <a:gd name="T83" fmla="*/ 12 h 66"/>
                <a:gd name="T84" fmla="*/ 33 w 76"/>
                <a:gd name="T85" fmla="*/ 3 h 66"/>
                <a:gd name="T86" fmla="*/ 38 w 76"/>
                <a:gd name="T8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66">
                  <a:moveTo>
                    <a:pt x="24" y="49"/>
                  </a:moveTo>
                  <a:lnTo>
                    <a:pt x="24" y="54"/>
                  </a:lnTo>
                  <a:lnTo>
                    <a:pt x="23" y="59"/>
                  </a:lnTo>
                  <a:lnTo>
                    <a:pt x="23" y="62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0"/>
                  </a:lnTo>
                  <a:lnTo>
                    <a:pt x="23" y="58"/>
                  </a:lnTo>
                  <a:lnTo>
                    <a:pt x="23" y="55"/>
                  </a:lnTo>
                  <a:lnTo>
                    <a:pt x="24" y="49"/>
                  </a:lnTo>
                  <a:close/>
                  <a:moveTo>
                    <a:pt x="32" y="11"/>
                  </a:moveTo>
                  <a:lnTo>
                    <a:pt x="30" y="16"/>
                  </a:lnTo>
                  <a:lnTo>
                    <a:pt x="29" y="17"/>
                  </a:lnTo>
                  <a:lnTo>
                    <a:pt x="32" y="11"/>
                  </a:lnTo>
                  <a:close/>
                  <a:moveTo>
                    <a:pt x="53" y="5"/>
                  </a:moveTo>
                  <a:lnTo>
                    <a:pt x="62" y="7"/>
                  </a:lnTo>
                  <a:lnTo>
                    <a:pt x="67" y="8"/>
                  </a:lnTo>
                  <a:lnTo>
                    <a:pt x="70" y="9"/>
                  </a:lnTo>
                  <a:lnTo>
                    <a:pt x="72" y="11"/>
                  </a:lnTo>
                  <a:lnTo>
                    <a:pt x="71" y="9"/>
                  </a:lnTo>
                  <a:lnTo>
                    <a:pt x="67" y="8"/>
                  </a:lnTo>
                  <a:lnTo>
                    <a:pt x="62" y="7"/>
                  </a:lnTo>
                  <a:lnTo>
                    <a:pt x="53" y="5"/>
                  </a:lnTo>
                  <a:close/>
                  <a:moveTo>
                    <a:pt x="36" y="4"/>
                  </a:moveTo>
                  <a:lnTo>
                    <a:pt x="33" y="5"/>
                  </a:lnTo>
                  <a:lnTo>
                    <a:pt x="33" y="7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close/>
                  <a:moveTo>
                    <a:pt x="41" y="4"/>
                  </a:moveTo>
                  <a:lnTo>
                    <a:pt x="41" y="4"/>
                  </a:lnTo>
                  <a:lnTo>
                    <a:pt x="44" y="4"/>
                  </a:lnTo>
                  <a:lnTo>
                    <a:pt x="41" y="4"/>
                  </a:lnTo>
                  <a:close/>
                  <a:moveTo>
                    <a:pt x="41" y="0"/>
                  </a:moveTo>
                  <a:lnTo>
                    <a:pt x="51" y="1"/>
                  </a:lnTo>
                  <a:lnTo>
                    <a:pt x="62" y="4"/>
                  </a:lnTo>
                  <a:lnTo>
                    <a:pt x="71" y="7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6" y="9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2" y="13"/>
                  </a:lnTo>
                  <a:lnTo>
                    <a:pt x="70" y="12"/>
                  </a:lnTo>
                  <a:lnTo>
                    <a:pt x="66" y="12"/>
                  </a:lnTo>
                  <a:lnTo>
                    <a:pt x="62" y="11"/>
                  </a:lnTo>
                  <a:lnTo>
                    <a:pt x="57" y="9"/>
                  </a:lnTo>
                  <a:lnTo>
                    <a:pt x="51" y="8"/>
                  </a:lnTo>
                  <a:lnTo>
                    <a:pt x="46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7" y="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9"/>
                  </a:lnTo>
                  <a:lnTo>
                    <a:pt x="34" y="12"/>
                  </a:lnTo>
                  <a:lnTo>
                    <a:pt x="33" y="14"/>
                  </a:lnTo>
                  <a:lnTo>
                    <a:pt x="33" y="18"/>
                  </a:lnTo>
                  <a:lnTo>
                    <a:pt x="30" y="28"/>
                  </a:lnTo>
                  <a:lnTo>
                    <a:pt x="29" y="38"/>
                  </a:lnTo>
                  <a:lnTo>
                    <a:pt x="27" y="50"/>
                  </a:lnTo>
                  <a:lnTo>
                    <a:pt x="25" y="59"/>
                  </a:lnTo>
                  <a:lnTo>
                    <a:pt x="25" y="63"/>
                  </a:lnTo>
                  <a:lnTo>
                    <a:pt x="25" y="66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20" y="60"/>
                  </a:lnTo>
                  <a:lnTo>
                    <a:pt x="21" y="50"/>
                  </a:lnTo>
                  <a:lnTo>
                    <a:pt x="23" y="37"/>
                  </a:lnTo>
                  <a:lnTo>
                    <a:pt x="25" y="24"/>
                  </a:lnTo>
                  <a:lnTo>
                    <a:pt x="28" y="12"/>
                  </a:lnTo>
                  <a:lnTo>
                    <a:pt x="30" y="4"/>
                  </a:lnTo>
                  <a:lnTo>
                    <a:pt x="33" y="3"/>
                  </a:lnTo>
                  <a:lnTo>
                    <a:pt x="36" y="1"/>
                  </a:lnTo>
                  <a:lnTo>
                    <a:pt x="38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96"/>
            <p:cNvSpPr>
              <a:spLocks/>
            </p:cNvSpPr>
            <p:nvPr/>
          </p:nvSpPr>
          <p:spPr bwMode="auto">
            <a:xfrm>
              <a:off x="4121150" y="6191250"/>
              <a:ext cx="61913" cy="193675"/>
            </a:xfrm>
            <a:custGeom>
              <a:avLst/>
              <a:gdLst>
                <a:gd name="T0" fmla="*/ 16 w 39"/>
                <a:gd name="T1" fmla="*/ 0 h 122"/>
                <a:gd name="T2" fmla="*/ 17 w 39"/>
                <a:gd name="T3" fmla="*/ 2 h 122"/>
                <a:gd name="T4" fmla="*/ 21 w 39"/>
                <a:gd name="T5" fmla="*/ 10 h 122"/>
                <a:gd name="T6" fmla="*/ 25 w 39"/>
                <a:gd name="T7" fmla="*/ 19 h 122"/>
                <a:gd name="T8" fmla="*/ 30 w 39"/>
                <a:gd name="T9" fmla="*/ 30 h 122"/>
                <a:gd name="T10" fmla="*/ 34 w 39"/>
                <a:gd name="T11" fmla="*/ 42 h 122"/>
                <a:gd name="T12" fmla="*/ 38 w 39"/>
                <a:gd name="T13" fmla="*/ 52 h 122"/>
                <a:gd name="T14" fmla="*/ 39 w 39"/>
                <a:gd name="T15" fmla="*/ 60 h 122"/>
                <a:gd name="T16" fmla="*/ 39 w 39"/>
                <a:gd name="T17" fmla="*/ 61 h 122"/>
                <a:gd name="T18" fmla="*/ 38 w 39"/>
                <a:gd name="T19" fmla="*/ 63 h 122"/>
                <a:gd name="T20" fmla="*/ 36 w 39"/>
                <a:gd name="T21" fmla="*/ 69 h 122"/>
                <a:gd name="T22" fmla="*/ 29 w 39"/>
                <a:gd name="T23" fmla="*/ 77 h 122"/>
                <a:gd name="T24" fmla="*/ 21 w 39"/>
                <a:gd name="T25" fmla="*/ 87 h 122"/>
                <a:gd name="T26" fmla="*/ 15 w 39"/>
                <a:gd name="T27" fmla="*/ 98 h 122"/>
                <a:gd name="T28" fmla="*/ 8 w 39"/>
                <a:gd name="T29" fmla="*/ 108 h 122"/>
                <a:gd name="T30" fmla="*/ 5 w 39"/>
                <a:gd name="T31" fmla="*/ 112 h 122"/>
                <a:gd name="T32" fmla="*/ 4 w 39"/>
                <a:gd name="T33" fmla="*/ 115 h 122"/>
                <a:gd name="T34" fmla="*/ 4 w 39"/>
                <a:gd name="T35" fmla="*/ 118 h 122"/>
                <a:gd name="T36" fmla="*/ 7 w 39"/>
                <a:gd name="T37" fmla="*/ 118 h 122"/>
                <a:gd name="T38" fmla="*/ 11 w 39"/>
                <a:gd name="T39" fmla="*/ 118 h 122"/>
                <a:gd name="T40" fmla="*/ 16 w 39"/>
                <a:gd name="T41" fmla="*/ 118 h 122"/>
                <a:gd name="T42" fmla="*/ 20 w 39"/>
                <a:gd name="T43" fmla="*/ 118 h 122"/>
                <a:gd name="T44" fmla="*/ 22 w 39"/>
                <a:gd name="T45" fmla="*/ 118 h 122"/>
                <a:gd name="T46" fmla="*/ 24 w 39"/>
                <a:gd name="T47" fmla="*/ 118 h 122"/>
                <a:gd name="T48" fmla="*/ 24 w 39"/>
                <a:gd name="T49" fmla="*/ 122 h 122"/>
                <a:gd name="T50" fmla="*/ 22 w 39"/>
                <a:gd name="T51" fmla="*/ 122 h 122"/>
                <a:gd name="T52" fmla="*/ 20 w 39"/>
                <a:gd name="T53" fmla="*/ 122 h 122"/>
                <a:gd name="T54" fmla="*/ 16 w 39"/>
                <a:gd name="T55" fmla="*/ 122 h 122"/>
                <a:gd name="T56" fmla="*/ 12 w 39"/>
                <a:gd name="T57" fmla="*/ 122 h 122"/>
                <a:gd name="T58" fmla="*/ 8 w 39"/>
                <a:gd name="T59" fmla="*/ 122 h 122"/>
                <a:gd name="T60" fmla="*/ 4 w 39"/>
                <a:gd name="T61" fmla="*/ 120 h 122"/>
                <a:gd name="T62" fmla="*/ 2 w 39"/>
                <a:gd name="T63" fmla="*/ 120 h 122"/>
                <a:gd name="T64" fmla="*/ 0 w 39"/>
                <a:gd name="T65" fmla="*/ 119 h 122"/>
                <a:gd name="T66" fmla="*/ 0 w 39"/>
                <a:gd name="T67" fmla="*/ 118 h 122"/>
                <a:gd name="T68" fmla="*/ 2 w 39"/>
                <a:gd name="T69" fmla="*/ 115 h 122"/>
                <a:gd name="T70" fmla="*/ 3 w 39"/>
                <a:gd name="T71" fmla="*/ 111 h 122"/>
                <a:gd name="T72" fmla="*/ 5 w 39"/>
                <a:gd name="T73" fmla="*/ 107 h 122"/>
                <a:gd name="T74" fmla="*/ 9 w 39"/>
                <a:gd name="T75" fmla="*/ 102 h 122"/>
                <a:gd name="T76" fmla="*/ 12 w 39"/>
                <a:gd name="T77" fmla="*/ 95 h 122"/>
                <a:gd name="T78" fmla="*/ 17 w 39"/>
                <a:gd name="T79" fmla="*/ 90 h 122"/>
                <a:gd name="T80" fmla="*/ 25 w 39"/>
                <a:gd name="T81" fmla="*/ 78 h 122"/>
                <a:gd name="T82" fmla="*/ 32 w 39"/>
                <a:gd name="T83" fmla="*/ 68 h 122"/>
                <a:gd name="T84" fmla="*/ 36 w 39"/>
                <a:gd name="T85" fmla="*/ 61 h 122"/>
                <a:gd name="T86" fmla="*/ 37 w 39"/>
                <a:gd name="T87" fmla="*/ 61 h 122"/>
                <a:gd name="T88" fmla="*/ 37 w 39"/>
                <a:gd name="T89" fmla="*/ 60 h 122"/>
                <a:gd name="T90" fmla="*/ 34 w 39"/>
                <a:gd name="T91" fmla="*/ 51 h 122"/>
                <a:gd name="T92" fmla="*/ 30 w 39"/>
                <a:gd name="T93" fmla="*/ 39 h 122"/>
                <a:gd name="T94" fmla="*/ 25 w 39"/>
                <a:gd name="T95" fmla="*/ 26 h 122"/>
                <a:gd name="T96" fmla="*/ 21 w 39"/>
                <a:gd name="T97" fmla="*/ 17 h 122"/>
                <a:gd name="T98" fmla="*/ 17 w 39"/>
                <a:gd name="T99" fmla="*/ 9 h 122"/>
                <a:gd name="T100" fmla="*/ 15 w 39"/>
                <a:gd name="T101" fmla="*/ 4 h 122"/>
                <a:gd name="T102" fmla="*/ 13 w 39"/>
                <a:gd name="T103" fmla="*/ 2 h 122"/>
                <a:gd name="T104" fmla="*/ 16 w 39"/>
                <a:gd name="T10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22">
                  <a:moveTo>
                    <a:pt x="16" y="0"/>
                  </a:moveTo>
                  <a:lnTo>
                    <a:pt x="17" y="2"/>
                  </a:lnTo>
                  <a:lnTo>
                    <a:pt x="21" y="10"/>
                  </a:lnTo>
                  <a:lnTo>
                    <a:pt x="25" y="19"/>
                  </a:lnTo>
                  <a:lnTo>
                    <a:pt x="30" y="30"/>
                  </a:lnTo>
                  <a:lnTo>
                    <a:pt x="34" y="42"/>
                  </a:lnTo>
                  <a:lnTo>
                    <a:pt x="38" y="52"/>
                  </a:lnTo>
                  <a:lnTo>
                    <a:pt x="39" y="60"/>
                  </a:lnTo>
                  <a:lnTo>
                    <a:pt x="39" y="61"/>
                  </a:lnTo>
                  <a:lnTo>
                    <a:pt x="38" y="63"/>
                  </a:lnTo>
                  <a:lnTo>
                    <a:pt x="36" y="69"/>
                  </a:lnTo>
                  <a:lnTo>
                    <a:pt x="29" y="77"/>
                  </a:lnTo>
                  <a:lnTo>
                    <a:pt x="21" y="87"/>
                  </a:lnTo>
                  <a:lnTo>
                    <a:pt x="15" y="98"/>
                  </a:lnTo>
                  <a:lnTo>
                    <a:pt x="8" y="108"/>
                  </a:lnTo>
                  <a:lnTo>
                    <a:pt x="5" y="112"/>
                  </a:lnTo>
                  <a:lnTo>
                    <a:pt x="4" y="115"/>
                  </a:lnTo>
                  <a:lnTo>
                    <a:pt x="4" y="118"/>
                  </a:lnTo>
                  <a:lnTo>
                    <a:pt x="7" y="118"/>
                  </a:lnTo>
                  <a:lnTo>
                    <a:pt x="11" y="118"/>
                  </a:lnTo>
                  <a:lnTo>
                    <a:pt x="16" y="118"/>
                  </a:lnTo>
                  <a:lnTo>
                    <a:pt x="20" y="118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4" y="122"/>
                  </a:lnTo>
                  <a:lnTo>
                    <a:pt x="22" y="122"/>
                  </a:lnTo>
                  <a:lnTo>
                    <a:pt x="20" y="122"/>
                  </a:lnTo>
                  <a:lnTo>
                    <a:pt x="16" y="122"/>
                  </a:lnTo>
                  <a:lnTo>
                    <a:pt x="12" y="122"/>
                  </a:lnTo>
                  <a:lnTo>
                    <a:pt x="8" y="122"/>
                  </a:lnTo>
                  <a:lnTo>
                    <a:pt x="4" y="120"/>
                  </a:lnTo>
                  <a:lnTo>
                    <a:pt x="2" y="120"/>
                  </a:lnTo>
                  <a:lnTo>
                    <a:pt x="0" y="119"/>
                  </a:lnTo>
                  <a:lnTo>
                    <a:pt x="0" y="118"/>
                  </a:lnTo>
                  <a:lnTo>
                    <a:pt x="2" y="115"/>
                  </a:lnTo>
                  <a:lnTo>
                    <a:pt x="3" y="111"/>
                  </a:lnTo>
                  <a:lnTo>
                    <a:pt x="5" y="107"/>
                  </a:lnTo>
                  <a:lnTo>
                    <a:pt x="9" y="102"/>
                  </a:lnTo>
                  <a:lnTo>
                    <a:pt x="12" y="95"/>
                  </a:lnTo>
                  <a:lnTo>
                    <a:pt x="17" y="90"/>
                  </a:lnTo>
                  <a:lnTo>
                    <a:pt x="25" y="78"/>
                  </a:lnTo>
                  <a:lnTo>
                    <a:pt x="32" y="68"/>
                  </a:lnTo>
                  <a:lnTo>
                    <a:pt x="36" y="61"/>
                  </a:lnTo>
                  <a:lnTo>
                    <a:pt x="37" y="61"/>
                  </a:lnTo>
                  <a:lnTo>
                    <a:pt x="37" y="60"/>
                  </a:lnTo>
                  <a:lnTo>
                    <a:pt x="34" y="51"/>
                  </a:lnTo>
                  <a:lnTo>
                    <a:pt x="30" y="39"/>
                  </a:lnTo>
                  <a:lnTo>
                    <a:pt x="25" y="26"/>
                  </a:lnTo>
                  <a:lnTo>
                    <a:pt x="21" y="17"/>
                  </a:lnTo>
                  <a:lnTo>
                    <a:pt x="17" y="9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97"/>
            <p:cNvSpPr>
              <a:spLocks noEditPoints="1"/>
            </p:cNvSpPr>
            <p:nvPr/>
          </p:nvSpPr>
          <p:spPr bwMode="auto">
            <a:xfrm>
              <a:off x="4119563" y="6188075"/>
              <a:ext cx="66675" cy="198438"/>
            </a:xfrm>
            <a:custGeom>
              <a:avLst/>
              <a:gdLst>
                <a:gd name="T0" fmla="*/ 21 w 42"/>
                <a:gd name="T1" fmla="*/ 122 h 125"/>
                <a:gd name="T2" fmla="*/ 17 w 42"/>
                <a:gd name="T3" fmla="*/ 122 h 125"/>
                <a:gd name="T4" fmla="*/ 23 w 42"/>
                <a:gd name="T5" fmla="*/ 122 h 125"/>
                <a:gd name="T6" fmla="*/ 9 w 42"/>
                <a:gd name="T7" fmla="*/ 121 h 125"/>
                <a:gd name="T8" fmla="*/ 9 w 42"/>
                <a:gd name="T9" fmla="*/ 121 h 125"/>
                <a:gd name="T10" fmla="*/ 13 w 42"/>
                <a:gd name="T11" fmla="*/ 101 h 125"/>
                <a:gd name="T12" fmla="*/ 8 w 42"/>
                <a:gd name="T13" fmla="*/ 109 h 125"/>
                <a:gd name="T14" fmla="*/ 8 w 42"/>
                <a:gd name="T15" fmla="*/ 109 h 125"/>
                <a:gd name="T16" fmla="*/ 13 w 42"/>
                <a:gd name="T17" fmla="*/ 101 h 125"/>
                <a:gd name="T18" fmla="*/ 20 w 42"/>
                <a:gd name="T19" fmla="*/ 92 h 125"/>
                <a:gd name="T20" fmla="*/ 21 w 42"/>
                <a:gd name="T21" fmla="*/ 91 h 125"/>
                <a:gd name="T22" fmla="*/ 27 w 42"/>
                <a:gd name="T23" fmla="*/ 80 h 125"/>
                <a:gd name="T24" fmla="*/ 31 w 42"/>
                <a:gd name="T25" fmla="*/ 75 h 125"/>
                <a:gd name="T26" fmla="*/ 35 w 42"/>
                <a:gd name="T27" fmla="*/ 70 h 125"/>
                <a:gd name="T28" fmla="*/ 38 w 42"/>
                <a:gd name="T29" fmla="*/ 65 h 125"/>
                <a:gd name="T30" fmla="*/ 39 w 42"/>
                <a:gd name="T31" fmla="*/ 63 h 125"/>
                <a:gd name="T32" fmla="*/ 39 w 42"/>
                <a:gd name="T33" fmla="*/ 62 h 125"/>
                <a:gd name="T34" fmla="*/ 37 w 42"/>
                <a:gd name="T35" fmla="*/ 52 h 125"/>
                <a:gd name="T36" fmla="*/ 35 w 42"/>
                <a:gd name="T37" fmla="*/ 48 h 125"/>
                <a:gd name="T38" fmla="*/ 33 w 42"/>
                <a:gd name="T39" fmla="*/ 40 h 125"/>
                <a:gd name="T40" fmla="*/ 30 w 42"/>
                <a:gd name="T41" fmla="*/ 33 h 125"/>
                <a:gd name="T42" fmla="*/ 18 w 42"/>
                <a:gd name="T43" fmla="*/ 2 h 125"/>
                <a:gd name="T44" fmla="*/ 20 w 42"/>
                <a:gd name="T45" fmla="*/ 3 h 125"/>
                <a:gd name="T46" fmla="*/ 22 w 42"/>
                <a:gd name="T47" fmla="*/ 10 h 125"/>
                <a:gd name="T48" fmla="*/ 27 w 42"/>
                <a:gd name="T49" fmla="*/ 20 h 125"/>
                <a:gd name="T50" fmla="*/ 35 w 42"/>
                <a:gd name="T51" fmla="*/ 40 h 125"/>
                <a:gd name="T52" fmla="*/ 42 w 42"/>
                <a:gd name="T53" fmla="*/ 62 h 125"/>
                <a:gd name="T54" fmla="*/ 40 w 42"/>
                <a:gd name="T55" fmla="*/ 66 h 125"/>
                <a:gd name="T56" fmla="*/ 31 w 42"/>
                <a:gd name="T57" fmla="*/ 80 h 125"/>
                <a:gd name="T58" fmla="*/ 17 w 42"/>
                <a:gd name="T59" fmla="*/ 101 h 125"/>
                <a:gd name="T60" fmla="*/ 8 w 42"/>
                <a:gd name="T61" fmla="*/ 114 h 125"/>
                <a:gd name="T62" fmla="*/ 12 w 42"/>
                <a:gd name="T63" fmla="*/ 118 h 125"/>
                <a:gd name="T64" fmla="*/ 17 w 42"/>
                <a:gd name="T65" fmla="*/ 118 h 125"/>
                <a:gd name="T66" fmla="*/ 23 w 42"/>
                <a:gd name="T67" fmla="*/ 118 h 125"/>
                <a:gd name="T68" fmla="*/ 26 w 42"/>
                <a:gd name="T69" fmla="*/ 118 h 125"/>
                <a:gd name="T70" fmla="*/ 25 w 42"/>
                <a:gd name="T71" fmla="*/ 125 h 125"/>
                <a:gd name="T72" fmla="*/ 21 w 42"/>
                <a:gd name="T73" fmla="*/ 125 h 125"/>
                <a:gd name="T74" fmla="*/ 12 w 42"/>
                <a:gd name="T75" fmla="*/ 125 h 125"/>
                <a:gd name="T76" fmla="*/ 3 w 42"/>
                <a:gd name="T77" fmla="*/ 124 h 125"/>
                <a:gd name="T78" fmla="*/ 3 w 42"/>
                <a:gd name="T79" fmla="*/ 124 h 125"/>
                <a:gd name="T80" fmla="*/ 0 w 42"/>
                <a:gd name="T81" fmla="*/ 121 h 125"/>
                <a:gd name="T82" fmla="*/ 0 w 42"/>
                <a:gd name="T83" fmla="*/ 120 h 125"/>
                <a:gd name="T84" fmla="*/ 3 w 42"/>
                <a:gd name="T85" fmla="*/ 112 h 125"/>
                <a:gd name="T86" fmla="*/ 9 w 42"/>
                <a:gd name="T87" fmla="*/ 103 h 125"/>
                <a:gd name="T88" fmla="*/ 17 w 42"/>
                <a:gd name="T89" fmla="*/ 91 h 125"/>
                <a:gd name="T90" fmla="*/ 29 w 42"/>
                <a:gd name="T91" fmla="*/ 74 h 125"/>
                <a:gd name="T92" fmla="*/ 35 w 42"/>
                <a:gd name="T93" fmla="*/ 63 h 125"/>
                <a:gd name="T94" fmla="*/ 35 w 42"/>
                <a:gd name="T95" fmla="*/ 62 h 125"/>
                <a:gd name="T96" fmla="*/ 35 w 42"/>
                <a:gd name="T97" fmla="*/ 62 h 125"/>
                <a:gd name="T98" fmla="*/ 34 w 42"/>
                <a:gd name="T99" fmla="*/ 53 h 125"/>
                <a:gd name="T100" fmla="*/ 25 w 42"/>
                <a:gd name="T101" fmla="*/ 28 h 125"/>
                <a:gd name="T102" fmla="*/ 16 w 42"/>
                <a:gd name="T103" fmla="*/ 8 h 125"/>
                <a:gd name="T104" fmla="*/ 13 w 42"/>
                <a:gd name="T105" fmla="*/ 4 h 125"/>
                <a:gd name="T106" fmla="*/ 18 w 42"/>
                <a:gd name="T10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125">
                  <a:moveTo>
                    <a:pt x="23" y="122"/>
                  </a:moveTo>
                  <a:lnTo>
                    <a:pt x="21" y="122"/>
                  </a:lnTo>
                  <a:lnTo>
                    <a:pt x="17" y="122"/>
                  </a:lnTo>
                  <a:lnTo>
                    <a:pt x="17" y="122"/>
                  </a:lnTo>
                  <a:lnTo>
                    <a:pt x="21" y="122"/>
                  </a:lnTo>
                  <a:lnTo>
                    <a:pt x="23" y="122"/>
                  </a:lnTo>
                  <a:close/>
                  <a:moveTo>
                    <a:pt x="5" y="121"/>
                  </a:moveTo>
                  <a:lnTo>
                    <a:pt x="9" y="121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5" y="121"/>
                  </a:lnTo>
                  <a:close/>
                  <a:moveTo>
                    <a:pt x="13" y="101"/>
                  </a:moveTo>
                  <a:lnTo>
                    <a:pt x="10" y="105"/>
                  </a:lnTo>
                  <a:lnTo>
                    <a:pt x="8" y="109"/>
                  </a:lnTo>
                  <a:lnTo>
                    <a:pt x="8" y="109"/>
                  </a:lnTo>
                  <a:lnTo>
                    <a:pt x="8" y="109"/>
                  </a:lnTo>
                  <a:lnTo>
                    <a:pt x="10" y="105"/>
                  </a:lnTo>
                  <a:lnTo>
                    <a:pt x="13" y="101"/>
                  </a:lnTo>
                  <a:close/>
                  <a:moveTo>
                    <a:pt x="21" y="91"/>
                  </a:moveTo>
                  <a:lnTo>
                    <a:pt x="20" y="92"/>
                  </a:lnTo>
                  <a:lnTo>
                    <a:pt x="16" y="96"/>
                  </a:lnTo>
                  <a:lnTo>
                    <a:pt x="21" y="91"/>
                  </a:lnTo>
                  <a:close/>
                  <a:moveTo>
                    <a:pt x="31" y="75"/>
                  </a:moveTo>
                  <a:lnTo>
                    <a:pt x="27" y="80"/>
                  </a:lnTo>
                  <a:lnTo>
                    <a:pt x="30" y="76"/>
                  </a:lnTo>
                  <a:lnTo>
                    <a:pt x="31" y="75"/>
                  </a:lnTo>
                  <a:close/>
                  <a:moveTo>
                    <a:pt x="38" y="65"/>
                  </a:moveTo>
                  <a:lnTo>
                    <a:pt x="35" y="70"/>
                  </a:lnTo>
                  <a:lnTo>
                    <a:pt x="35" y="70"/>
                  </a:lnTo>
                  <a:lnTo>
                    <a:pt x="38" y="65"/>
                  </a:lnTo>
                  <a:close/>
                  <a:moveTo>
                    <a:pt x="39" y="62"/>
                  </a:moveTo>
                  <a:lnTo>
                    <a:pt x="39" y="63"/>
                  </a:lnTo>
                  <a:lnTo>
                    <a:pt x="39" y="62"/>
                  </a:lnTo>
                  <a:lnTo>
                    <a:pt x="39" y="62"/>
                  </a:lnTo>
                  <a:close/>
                  <a:moveTo>
                    <a:pt x="35" y="48"/>
                  </a:moveTo>
                  <a:lnTo>
                    <a:pt x="37" y="52"/>
                  </a:lnTo>
                  <a:lnTo>
                    <a:pt x="37" y="52"/>
                  </a:lnTo>
                  <a:lnTo>
                    <a:pt x="35" y="48"/>
                  </a:lnTo>
                  <a:close/>
                  <a:moveTo>
                    <a:pt x="30" y="33"/>
                  </a:moveTo>
                  <a:lnTo>
                    <a:pt x="33" y="40"/>
                  </a:lnTo>
                  <a:lnTo>
                    <a:pt x="33" y="38"/>
                  </a:lnTo>
                  <a:lnTo>
                    <a:pt x="30" y="33"/>
                  </a:lnTo>
                  <a:close/>
                  <a:moveTo>
                    <a:pt x="18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20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5" y="14"/>
                  </a:lnTo>
                  <a:lnTo>
                    <a:pt x="27" y="20"/>
                  </a:lnTo>
                  <a:lnTo>
                    <a:pt x="30" y="25"/>
                  </a:lnTo>
                  <a:lnTo>
                    <a:pt x="35" y="40"/>
                  </a:lnTo>
                  <a:lnTo>
                    <a:pt x="40" y="52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0" y="66"/>
                  </a:lnTo>
                  <a:lnTo>
                    <a:pt x="38" y="71"/>
                  </a:lnTo>
                  <a:lnTo>
                    <a:pt x="31" y="80"/>
                  </a:lnTo>
                  <a:lnTo>
                    <a:pt x="23" y="91"/>
                  </a:lnTo>
                  <a:lnTo>
                    <a:pt x="17" y="101"/>
                  </a:lnTo>
                  <a:lnTo>
                    <a:pt x="10" y="110"/>
                  </a:lnTo>
                  <a:lnTo>
                    <a:pt x="8" y="114"/>
                  </a:lnTo>
                  <a:lnTo>
                    <a:pt x="6" y="118"/>
                  </a:lnTo>
                  <a:lnTo>
                    <a:pt x="12" y="118"/>
                  </a:lnTo>
                  <a:lnTo>
                    <a:pt x="16" y="118"/>
                  </a:lnTo>
                  <a:lnTo>
                    <a:pt x="17" y="118"/>
                  </a:lnTo>
                  <a:lnTo>
                    <a:pt x="21" y="118"/>
                  </a:lnTo>
                  <a:lnTo>
                    <a:pt x="23" y="118"/>
                  </a:lnTo>
                  <a:lnTo>
                    <a:pt x="25" y="118"/>
                  </a:lnTo>
                  <a:lnTo>
                    <a:pt x="26" y="118"/>
                  </a:lnTo>
                  <a:lnTo>
                    <a:pt x="26" y="125"/>
                  </a:lnTo>
                  <a:lnTo>
                    <a:pt x="25" y="125"/>
                  </a:lnTo>
                  <a:lnTo>
                    <a:pt x="23" y="125"/>
                  </a:lnTo>
                  <a:lnTo>
                    <a:pt x="21" y="125"/>
                  </a:lnTo>
                  <a:lnTo>
                    <a:pt x="17" y="125"/>
                  </a:lnTo>
                  <a:lnTo>
                    <a:pt x="12" y="125"/>
                  </a:lnTo>
                  <a:lnTo>
                    <a:pt x="6" y="125"/>
                  </a:lnTo>
                  <a:lnTo>
                    <a:pt x="3" y="124"/>
                  </a:lnTo>
                  <a:lnTo>
                    <a:pt x="3" y="122"/>
                  </a:lnTo>
                  <a:lnTo>
                    <a:pt x="3" y="124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" y="116"/>
                  </a:lnTo>
                  <a:lnTo>
                    <a:pt x="3" y="112"/>
                  </a:lnTo>
                  <a:lnTo>
                    <a:pt x="5" y="108"/>
                  </a:lnTo>
                  <a:lnTo>
                    <a:pt x="9" y="103"/>
                  </a:lnTo>
                  <a:lnTo>
                    <a:pt x="13" y="97"/>
                  </a:lnTo>
                  <a:lnTo>
                    <a:pt x="17" y="91"/>
                  </a:lnTo>
                  <a:lnTo>
                    <a:pt x="22" y="82"/>
                  </a:lnTo>
                  <a:lnTo>
                    <a:pt x="29" y="74"/>
                  </a:lnTo>
                  <a:lnTo>
                    <a:pt x="33" y="67"/>
                  </a:lnTo>
                  <a:lnTo>
                    <a:pt x="35" y="63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1"/>
                  </a:lnTo>
                  <a:lnTo>
                    <a:pt x="34" y="53"/>
                  </a:lnTo>
                  <a:lnTo>
                    <a:pt x="30" y="41"/>
                  </a:lnTo>
                  <a:lnTo>
                    <a:pt x="25" y="28"/>
                  </a:lnTo>
                  <a:lnTo>
                    <a:pt x="20" y="17"/>
                  </a:lnTo>
                  <a:lnTo>
                    <a:pt x="16" y="8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984280" y="311245"/>
            <a:ext cx="1699626" cy="4085259"/>
            <a:chOff x="3911482" y="-2787"/>
            <a:chExt cx="1699626" cy="4085259"/>
          </a:xfrm>
        </p:grpSpPr>
        <p:sp>
          <p:nvSpPr>
            <p:cNvPr id="83" name="任意多边形 82"/>
            <p:cNvSpPr/>
            <p:nvPr/>
          </p:nvSpPr>
          <p:spPr>
            <a:xfrm>
              <a:off x="4646979" y="1477817"/>
              <a:ext cx="964129" cy="2604655"/>
            </a:xfrm>
            <a:custGeom>
              <a:avLst/>
              <a:gdLst>
                <a:gd name="connsiteX0" fmla="*/ 923636 w 1177653"/>
                <a:gd name="connsiteY0" fmla="*/ 2743200 h 2743200"/>
                <a:gd name="connsiteX1" fmla="*/ 1145309 w 1177653"/>
                <a:gd name="connsiteY1" fmla="*/ 2059709 h 2743200"/>
                <a:gd name="connsiteX2" fmla="*/ 304800 w 1177653"/>
                <a:gd name="connsiteY2" fmla="*/ 1283854 h 2743200"/>
                <a:gd name="connsiteX3" fmla="*/ 0 w 1177653"/>
                <a:gd name="connsiteY3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7653" h="2743200">
                  <a:moveTo>
                    <a:pt x="923636" y="2743200"/>
                  </a:moveTo>
                  <a:cubicBezTo>
                    <a:pt x="1086042" y="2523066"/>
                    <a:pt x="1248448" y="2302933"/>
                    <a:pt x="1145309" y="2059709"/>
                  </a:cubicBezTo>
                  <a:cubicBezTo>
                    <a:pt x="1042170" y="1816485"/>
                    <a:pt x="495685" y="1627139"/>
                    <a:pt x="304800" y="1283854"/>
                  </a:cubicBezTo>
                  <a:cubicBezTo>
                    <a:pt x="113915" y="940569"/>
                    <a:pt x="56957" y="470284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3911482" y="-2787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229444" y="199380"/>
            <a:ext cx="1372734" cy="4409561"/>
            <a:chOff x="5156646" y="-114652"/>
            <a:chExt cx="1372734" cy="4409561"/>
          </a:xfrm>
        </p:grpSpPr>
        <p:sp>
          <p:nvSpPr>
            <p:cNvPr id="86" name="任意多边形 85"/>
            <p:cNvSpPr/>
            <p:nvPr/>
          </p:nvSpPr>
          <p:spPr>
            <a:xfrm>
              <a:off x="5522396" y="1339273"/>
              <a:ext cx="916650" cy="2955636"/>
            </a:xfrm>
            <a:custGeom>
              <a:avLst/>
              <a:gdLst>
                <a:gd name="connsiteX0" fmla="*/ 665968 w 916650"/>
                <a:gd name="connsiteY0" fmla="*/ 2955636 h 2955636"/>
                <a:gd name="connsiteX1" fmla="*/ 906113 w 916650"/>
                <a:gd name="connsiteY1" fmla="*/ 2484582 h 2955636"/>
                <a:gd name="connsiteX2" fmla="*/ 786040 w 916650"/>
                <a:gd name="connsiteY2" fmla="*/ 1828800 h 2955636"/>
                <a:gd name="connsiteX3" fmla="*/ 28659 w 916650"/>
                <a:gd name="connsiteY3" fmla="*/ 905163 h 2955636"/>
                <a:gd name="connsiteX4" fmla="*/ 231859 w 916650"/>
                <a:gd name="connsiteY4" fmla="*/ 0 h 295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50" h="2955636">
                  <a:moveTo>
                    <a:pt x="665968" y="2955636"/>
                  </a:moveTo>
                  <a:cubicBezTo>
                    <a:pt x="776034" y="2814012"/>
                    <a:pt x="886101" y="2672388"/>
                    <a:pt x="906113" y="2484582"/>
                  </a:cubicBezTo>
                  <a:cubicBezTo>
                    <a:pt x="926125" y="2296776"/>
                    <a:pt x="932282" y="2092036"/>
                    <a:pt x="786040" y="1828800"/>
                  </a:cubicBezTo>
                  <a:cubicBezTo>
                    <a:pt x="639798" y="1565563"/>
                    <a:pt x="121023" y="1209963"/>
                    <a:pt x="28659" y="905163"/>
                  </a:cubicBezTo>
                  <a:cubicBezTo>
                    <a:pt x="-63705" y="600363"/>
                    <a:pt x="84077" y="300181"/>
                    <a:pt x="231859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444192">
              <a:off x="5156646" y="-114652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275332" y="429024"/>
            <a:ext cx="1372734" cy="4179917"/>
            <a:chOff x="6202534" y="114992"/>
            <a:chExt cx="1372734" cy="4179917"/>
          </a:xfrm>
        </p:grpSpPr>
        <p:sp>
          <p:nvSpPr>
            <p:cNvPr id="85" name="任意多边形 84"/>
            <p:cNvSpPr/>
            <p:nvPr/>
          </p:nvSpPr>
          <p:spPr>
            <a:xfrm>
              <a:off x="6291865" y="1357745"/>
              <a:ext cx="842245" cy="293716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245" h="2937164">
                  <a:moveTo>
                    <a:pt x="71990" y="2937164"/>
                  </a:moveTo>
                  <a:cubicBezTo>
                    <a:pt x="9644" y="2846339"/>
                    <a:pt x="-52701" y="2755515"/>
                    <a:pt x="71990" y="2438400"/>
                  </a:cubicBezTo>
                  <a:cubicBezTo>
                    <a:pt x="196681" y="2121285"/>
                    <a:pt x="737008" y="1440873"/>
                    <a:pt x="820135" y="1034473"/>
                  </a:cubicBezTo>
                  <a:cubicBezTo>
                    <a:pt x="903262" y="628073"/>
                    <a:pt x="737007" y="314036"/>
                    <a:pt x="570753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" name="文本框 38"/>
          <p:cNvSpPr txBox="1"/>
          <p:nvPr/>
        </p:nvSpPr>
        <p:spPr>
          <a:xfrm>
            <a:off x="6453787" y="274023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</a:t>
            </a:r>
            <a:r>
              <a:rPr lang="zh-TW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數命名規則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6529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540000" y="242313"/>
            <a:ext cx="6095999" cy="759943"/>
            <a:chOff x="1930399" y="48350"/>
            <a:chExt cx="6385049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7080" y="48350"/>
              <a:ext cx="948368" cy="759943"/>
            </a:xfrm>
            <a:prstGeom prst="ellipse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TWO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14415" y="1164163"/>
            <a:ext cx="108584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、必須遵循的命名規則</a:t>
            </a:r>
            <a:endParaRPr lang="en-US" altLang="zh-TW" sz="2400" dirty="0" smtClean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1200" b="1" dirty="0" smtClean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     ×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  不能以數字、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符號開頭。</a:t>
            </a:r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     ×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不</a:t>
            </a:r>
            <a:r>
              <a:rPr lang="zh-TW" altLang="zh-TW" sz="2400" dirty="0">
                <a:latin typeface="Microsoft YaHei" pitchFamily="34" charset="-122"/>
                <a:ea typeface="Microsoft YaHei" pitchFamily="34" charset="-122"/>
              </a:rPr>
              <a:t>能含有？ 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*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。 </a:t>
            </a:r>
            <a:r>
              <a:rPr lang="zh-TW" altLang="zh-TW" sz="2400" dirty="0">
                <a:latin typeface="Microsoft YaHei" pitchFamily="34" charset="-122"/>
                <a:ea typeface="Microsoft YaHei" pitchFamily="34" charset="-122"/>
              </a:rPr>
              <a:t>- 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和</a:t>
            </a:r>
            <a:r>
              <a:rPr lang="zh-TW" altLang="zh-TW" sz="2400" dirty="0">
                <a:latin typeface="Microsoft YaHei" pitchFamily="34" charset="-122"/>
                <a:ea typeface="Microsoft YaHei" pitchFamily="34" charset="-122"/>
              </a:rPr>
              <a:t>空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格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     ×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  不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能使用编程语言的保留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字。如小寫的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true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false 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等保留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字。</a:t>
            </a:r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         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但大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寫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的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 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TRUE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FALSE 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可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以。</a:t>
            </a:r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     ●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TW" altLang="zh-TW" sz="2400" dirty="0">
                <a:latin typeface="Microsoft YaHei" pitchFamily="34" charset="-122"/>
                <a:ea typeface="Microsoft YaHei" pitchFamily="34" charset="-122"/>
              </a:rPr>
              <a:t>只能是字母（a-z A-Z），數字（0-9），下劃線（_），</a:t>
            </a:r>
            <a:endParaRPr lang="en-US" altLang="zh-TW" sz="24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        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（@）</a:t>
            </a:r>
            <a:r>
              <a:rPr lang="zh-TW" altLang="zh-TW" sz="2400" dirty="0">
                <a:latin typeface="Microsoft YaHei" pitchFamily="34" charset="-122"/>
                <a:ea typeface="Microsoft YaHei" pitchFamily="34" charset="-122"/>
              </a:rPr>
              <a:t>或中文的組合，並且之間不能包含空格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TW" sz="2400" dirty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24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、注意事項</a:t>
            </a:r>
            <a:endParaRPr lang="en-US" altLang="zh-TW" sz="2400" dirty="0" smtClean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12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     ▲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  字串參數 → 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‘${ABC}’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有單引號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)</a:t>
            </a:r>
          </a:p>
          <a:p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     ▲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  數字參數 →    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${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ABC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}   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無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單</a:t>
            </a:r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引號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)</a:t>
            </a:r>
            <a:endParaRPr lang="en-US" altLang="zh-TW" sz="2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     ▲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參</a:t>
            </a:r>
            <a:r>
              <a:rPr lang="zh-TW" altLang="zh-TW" sz="2400" dirty="0">
                <a:latin typeface="Microsoft YaHei" pitchFamily="34" charset="-122"/>
                <a:ea typeface="Microsoft YaHei" pitchFamily="34" charset="-122"/>
              </a:rPr>
              <a:t>數值的引用格式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為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→ 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ABC (</a:t>
            </a:r>
            <a:r>
              <a:rPr lang="zh-TW" altLang="zh-TW" sz="2400" dirty="0">
                <a:latin typeface="Microsoft YaHei" pitchFamily="34" charset="-122"/>
                <a:ea typeface="Microsoft YaHei" pitchFamily="34" charset="-122"/>
              </a:rPr>
              <a:t>參數前面加$符</a:t>
            </a:r>
            <a:r>
              <a:rPr lang="zh-TW" altLang="zh-TW" sz="2400" dirty="0" smtClean="0">
                <a:latin typeface="Microsoft YaHei" pitchFamily="34" charset="-122"/>
                <a:ea typeface="Microsoft YaHei" pitchFamily="34" charset="-122"/>
              </a:rPr>
              <a:t>號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)</a:t>
            </a:r>
            <a:endParaRPr lang="zh-TW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05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/>
          <p:cNvGrpSpPr/>
          <p:nvPr/>
        </p:nvGrpSpPr>
        <p:grpSpPr>
          <a:xfrm>
            <a:off x="108606" y="4426480"/>
            <a:ext cx="1751153" cy="2018690"/>
            <a:chOff x="6640513" y="3481388"/>
            <a:chExt cx="228600" cy="263525"/>
          </a:xfrm>
        </p:grpSpPr>
        <p:sp>
          <p:nvSpPr>
            <p:cNvPr id="18" name="Freeform 891"/>
            <p:cNvSpPr>
              <a:spLocks noEditPoints="1"/>
            </p:cNvSpPr>
            <p:nvPr/>
          </p:nvSpPr>
          <p:spPr bwMode="auto">
            <a:xfrm>
              <a:off x="6688138" y="3484563"/>
              <a:ext cx="141288" cy="141288"/>
            </a:xfrm>
            <a:custGeom>
              <a:avLst/>
              <a:gdLst>
                <a:gd name="T0" fmla="*/ 47 w 89"/>
                <a:gd name="T1" fmla="*/ 2 h 89"/>
                <a:gd name="T2" fmla="*/ 32 w 89"/>
                <a:gd name="T3" fmla="*/ 4 h 89"/>
                <a:gd name="T4" fmla="*/ 17 w 89"/>
                <a:gd name="T5" fmla="*/ 12 h 89"/>
                <a:gd name="T6" fmla="*/ 7 w 89"/>
                <a:gd name="T7" fmla="*/ 25 h 89"/>
                <a:gd name="T8" fmla="*/ 1 w 89"/>
                <a:gd name="T9" fmla="*/ 41 h 89"/>
                <a:gd name="T10" fmla="*/ 3 w 89"/>
                <a:gd name="T11" fmla="*/ 58 h 89"/>
                <a:gd name="T12" fmla="*/ 11 w 89"/>
                <a:gd name="T13" fmla="*/ 72 h 89"/>
                <a:gd name="T14" fmla="*/ 25 w 89"/>
                <a:gd name="T15" fmla="*/ 83 h 89"/>
                <a:gd name="T16" fmla="*/ 41 w 89"/>
                <a:gd name="T17" fmla="*/ 88 h 89"/>
                <a:gd name="T18" fmla="*/ 56 w 89"/>
                <a:gd name="T19" fmla="*/ 85 h 89"/>
                <a:gd name="T20" fmla="*/ 72 w 89"/>
                <a:gd name="T21" fmla="*/ 78 h 89"/>
                <a:gd name="T22" fmla="*/ 83 w 89"/>
                <a:gd name="T23" fmla="*/ 64 h 89"/>
                <a:gd name="T24" fmla="*/ 87 w 89"/>
                <a:gd name="T25" fmla="*/ 47 h 89"/>
                <a:gd name="T26" fmla="*/ 85 w 89"/>
                <a:gd name="T27" fmla="*/ 32 h 89"/>
                <a:gd name="T28" fmla="*/ 77 w 89"/>
                <a:gd name="T29" fmla="*/ 17 h 89"/>
                <a:gd name="T30" fmla="*/ 64 w 89"/>
                <a:gd name="T31" fmla="*/ 7 h 89"/>
                <a:gd name="T32" fmla="*/ 47 w 89"/>
                <a:gd name="T33" fmla="*/ 2 h 89"/>
                <a:gd name="T34" fmla="*/ 38 w 89"/>
                <a:gd name="T35" fmla="*/ 0 h 89"/>
                <a:gd name="T36" fmla="*/ 51 w 89"/>
                <a:gd name="T37" fmla="*/ 0 h 89"/>
                <a:gd name="T38" fmla="*/ 66 w 89"/>
                <a:gd name="T39" fmla="*/ 4 h 89"/>
                <a:gd name="T40" fmla="*/ 77 w 89"/>
                <a:gd name="T41" fmla="*/ 13 h 89"/>
                <a:gd name="T42" fmla="*/ 85 w 89"/>
                <a:gd name="T43" fmla="*/ 24 h 89"/>
                <a:gd name="T44" fmla="*/ 89 w 89"/>
                <a:gd name="T45" fmla="*/ 38 h 89"/>
                <a:gd name="T46" fmla="*/ 89 w 89"/>
                <a:gd name="T47" fmla="*/ 51 h 89"/>
                <a:gd name="T48" fmla="*/ 84 w 89"/>
                <a:gd name="T49" fmla="*/ 66 h 89"/>
                <a:gd name="T50" fmla="*/ 76 w 89"/>
                <a:gd name="T51" fmla="*/ 78 h 89"/>
                <a:gd name="T52" fmla="*/ 64 w 89"/>
                <a:gd name="T53" fmla="*/ 85 h 89"/>
                <a:gd name="T54" fmla="*/ 51 w 89"/>
                <a:gd name="T55" fmla="*/ 89 h 89"/>
                <a:gd name="T56" fmla="*/ 37 w 89"/>
                <a:gd name="T57" fmla="*/ 89 h 89"/>
                <a:gd name="T58" fmla="*/ 24 w 89"/>
                <a:gd name="T59" fmla="*/ 85 h 89"/>
                <a:gd name="T60" fmla="*/ 12 w 89"/>
                <a:gd name="T61" fmla="*/ 76 h 89"/>
                <a:gd name="T62" fmla="*/ 4 w 89"/>
                <a:gd name="T63" fmla="*/ 64 h 89"/>
                <a:gd name="T64" fmla="*/ 0 w 89"/>
                <a:gd name="T65" fmla="*/ 51 h 89"/>
                <a:gd name="T66" fmla="*/ 0 w 89"/>
                <a:gd name="T67" fmla="*/ 37 h 89"/>
                <a:gd name="T68" fmla="*/ 4 w 89"/>
                <a:gd name="T69" fmla="*/ 24 h 89"/>
                <a:gd name="T70" fmla="*/ 13 w 89"/>
                <a:gd name="T71" fmla="*/ 12 h 89"/>
                <a:gd name="T72" fmla="*/ 24 w 89"/>
                <a:gd name="T73" fmla="*/ 4 h 89"/>
                <a:gd name="T74" fmla="*/ 38 w 89"/>
                <a:gd name="T7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89">
                  <a:moveTo>
                    <a:pt x="47" y="2"/>
                  </a:moveTo>
                  <a:lnTo>
                    <a:pt x="32" y="4"/>
                  </a:lnTo>
                  <a:lnTo>
                    <a:pt x="17" y="12"/>
                  </a:lnTo>
                  <a:lnTo>
                    <a:pt x="7" y="25"/>
                  </a:lnTo>
                  <a:lnTo>
                    <a:pt x="1" y="41"/>
                  </a:lnTo>
                  <a:lnTo>
                    <a:pt x="3" y="58"/>
                  </a:lnTo>
                  <a:lnTo>
                    <a:pt x="11" y="72"/>
                  </a:lnTo>
                  <a:lnTo>
                    <a:pt x="25" y="83"/>
                  </a:lnTo>
                  <a:lnTo>
                    <a:pt x="41" y="88"/>
                  </a:lnTo>
                  <a:lnTo>
                    <a:pt x="56" y="85"/>
                  </a:lnTo>
                  <a:lnTo>
                    <a:pt x="72" y="78"/>
                  </a:lnTo>
                  <a:lnTo>
                    <a:pt x="83" y="64"/>
                  </a:lnTo>
                  <a:lnTo>
                    <a:pt x="87" y="47"/>
                  </a:lnTo>
                  <a:lnTo>
                    <a:pt x="85" y="32"/>
                  </a:lnTo>
                  <a:lnTo>
                    <a:pt x="77" y="17"/>
                  </a:lnTo>
                  <a:lnTo>
                    <a:pt x="64" y="7"/>
                  </a:lnTo>
                  <a:lnTo>
                    <a:pt x="47" y="2"/>
                  </a:lnTo>
                  <a:close/>
                  <a:moveTo>
                    <a:pt x="38" y="0"/>
                  </a:moveTo>
                  <a:lnTo>
                    <a:pt x="51" y="0"/>
                  </a:lnTo>
                  <a:lnTo>
                    <a:pt x="66" y="4"/>
                  </a:lnTo>
                  <a:lnTo>
                    <a:pt x="77" y="13"/>
                  </a:lnTo>
                  <a:lnTo>
                    <a:pt x="85" y="24"/>
                  </a:lnTo>
                  <a:lnTo>
                    <a:pt x="89" y="38"/>
                  </a:lnTo>
                  <a:lnTo>
                    <a:pt x="89" y="51"/>
                  </a:lnTo>
                  <a:lnTo>
                    <a:pt x="84" y="66"/>
                  </a:lnTo>
                  <a:lnTo>
                    <a:pt x="76" y="78"/>
                  </a:lnTo>
                  <a:lnTo>
                    <a:pt x="64" y="85"/>
                  </a:lnTo>
                  <a:lnTo>
                    <a:pt x="51" y="89"/>
                  </a:lnTo>
                  <a:lnTo>
                    <a:pt x="37" y="89"/>
                  </a:lnTo>
                  <a:lnTo>
                    <a:pt x="24" y="85"/>
                  </a:lnTo>
                  <a:lnTo>
                    <a:pt x="12" y="76"/>
                  </a:lnTo>
                  <a:lnTo>
                    <a:pt x="4" y="64"/>
                  </a:lnTo>
                  <a:lnTo>
                    <a:pt x="0" y="51"/>
                  </a:lnTo>
                  <a:lnTo>
                    <a:pt x="0" y="37"/>
                  </a:lnTo>
                  <a:lnTo>
                    <a:pt x="4" y="24"/>
                  </a:lnTo>
                  <a:lnTo>
                    <a:pt x="13" y="12"/>
                  </a:lnTo>
                  <a:lnTo>
                    <a:pt x="24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92"/>
            <p:cNvSpPr>
              <a:spLocks noEditPoints="1"/>
            </p:cNvSpPr>
            <p:nvPr/>
          </p:nvSpPr>
          <p:spPr bwMode="auto">
            <a:xfrm>
              <a:off x="6684963" y="3481388"/>
              <a:ext cx="146050" cy="149225"/>
            </a:xfrm>
            <a:custGeom>
              <a:avLst/>
              <a:gdLst>
                <a:gd name="T0" fmla="*/ 85 w 92"/>
                <a:gd name="T1" fmla="*/ 66 h 94"/>
                <a:gd name="T2" fmla="*/ 85 w 92"/>
                <a:gd name="T3" fmla="*/ 66 h 94"/>
                <a:gd name="T4" fmla="*/ 85 w 92"/>
                <a:gd name="T5" fmla="*/ 66 h 94"/>
                <a:gd name="T6" fmla="*/ 85 w 92"/>
                <a:gd name="T7" fmla="*/ 66 h 94"/>
                <a:gd name="T8" fmla="*/ 85 w 92"/>
                <a:gd name="T9" fmla="*/ 66 h 94"/>
                <a:gd name="T10" fmla="*/ 47 w 92"/>
                <a:gd name="T11" fmla="*/ 5 h 94"/>
                <a:gd name="T12" fmla="*/ 32 w 92"/>
                <a:gd name="T13" fmla="*/ 8 h 94"/>
                <a:gd name="T14" fmla="*/ 19 w 92"/>
                <a:gd name="T15" fmla="*/ 15 h 94"/>
                <a:gd name="T16" fmla="*/ 10 w 92"/>
                <a:gd name="T17" fmla="*/ 27 h 94"/>
                <a:gd name="T18" fmla="*/ 7 w 92"/>
                <a:gd name="T19" fmla="*/ 34 h 94"/>
                <a:gd name="T20" fmla="*/ 6 w 92"/>
                <a:gd name="T21" fmla="*/ 40 h 94"/>
                <a:gd name="T22" fmla="*/ 5 w 92"/>
                <a:gd name="T23" fmla="*/ 47 h 94"/>
                <a:gd name="T24" fmla="*/ 7 w 92"/>
                <a:gd name="T25" fmla="*/ 61 h 94"/>
                <a:gd name="T26" fmla="*/ 15 w 92"/>
                <a:gd name="T27" fmla="*/ 74 h 94"/>
                <a:gd name="T28" fmla="*/ 27 w 92"/>
                <a:gd name="T29" fmla="*/ 84 h 94"/>
                <a:gd name="T30" fmla="*/ 34 w 92"/>
                <a:gd name="T31" fmla="*/ 86 h 94"/>
                <a:gd name="T32" fmla="*/ 40 w 92"/>
                <a:gd name="T33" fmla="*/ 87 h 94"/>
                <a:gd name="T34" fmla="*/ 47 w 92"/>
                <a:gd name="T35" fmla="*/ 87 h 94"/>
                <a:gd name="T36" fmla="*/ 61 w 92"/>
                <a:gd name="T37" fmla="*/ 85 h 94"/>
                <a:gd name="T38" fmla="*/ 73 w 92"/>
                <a:gd name="T39" fmla="*/ 78 h 94"/>
                <a:gd name="T40" fmla="*/ 83 w 92"/>
                <a:gd name="T41" fmla="*/ 65 h 94"/>
                <a:gd name="T42" fmla="*/ 83 w 92"/>
                <a:gd name="T43" fmla="*/ 65 h 94"/>
                <a:gd name="T44" fmla="*/ 86 w 92"/>
                <a:gd name="T45" fmla="*/ 60 h 94"/>
                <a:gd name="T46" fmla="*/ 87 w 92"/>
                <a:gd name="T47" fmla="*/ 53 h 94"/>
                <a:gd name="T48" fmla="*/ 87 w 92"/>
                <a:gd name="T49" fmla="*/ 47 h 94"/>
                <a:gd name="T50" fmla="*/ 85 w 92"/>
                <a:gd name="T51" fmla="*/ 32 h 94"/>
                <a:gd name="T52" fmla="*/ 78 w 92"/>
                <a:gd name="T53" fmla="*/ 19 h 94"/>
                <a:gd name="T54" fmla="*/ 65 w 92"/>
                <a:gd name="T55" fmla="*/ 10 h 94"/>
                <a:gd name="T56" fmla="*/ 60 w 92"/>
                <a:gd name="T57" fmla="*/ 8 h 94"/>
                <a:gd name="T58" fmla="*/ 53 w 92"/>
                <a:gd name="T59" fmla="*/ 6 h 94"/>
                <a:gd name="T60" fmla="*/ 47 w 92"/>
                <a:gd name="T61" fmla="*/ 5 h 94"/>
                <a:gd name="T62" fmla="*/ 47 w 92"/>
                <a:gd name="T63" fmla="*/ 0 h 94"/>
                <a:gd name="T64" fmla="*/ 57 w 92"/>
                <a:gd name="T65" fmla="*/ 1 h 94"/>
                <a:gd name="T66" fmla="*/ 68 w 92"/>
                <a:gd name="T67" fmla="*/ 5 h 94"/>
                <a:gd name="T68" fmla="*/ 82 w 92"/>
                <a:gd name="T69" fmla="*/ 15 h 94"/>
                <a:gd name="T70" fmla="*/ 90 w 92"/>
                <a:gd name="T71" fmla="*/ 30 h 94"/>
                <a:gd name="T72" fmla="*/ 92 w 92"/>
                <a:gd name="T73" fmla="*/ 47 h 94"/>
                <a:gd name="T74" fmla="*/ 91 w 92"/>
                <a:gd name="T75" fmla="*/ 57 h 94"/>
                <a:gd name="T76" fmla="*/ 87 w 92"/>
                <a:gd name="T77" fmla="*/ 68 h 94"/>
                <a:gd name="T78" fmla="*/ 86 w 92"/>
                <a:gd name="T79" fmla="*/ 68 h 94"/>
                <a:gd name="T80" fmla="*/ 87 w 92"/>
                <a:gd name="T81" fmla="*/ 68 h 94"/>
                <a:gd name="T82" fmla="*/ 77 w 92"/>
                <a:gd name="T83" fmla="*/ 82 h 94"/>
                <a:gd name="T84" fmla="*/ 62 w 92"/>
                <a:gd name="T85" fmla="*/ 90 h 94"/>
                <a:gd name="T86" fmla="*/ 47 w 92"/>
                <a:gd name="T87" fmla="*/ 94 h 94"/>
                <a:gd name="T88" fmla="*/ 35 w 92"/>
                <a:gd name="T89" fmla="*/ 93 h 94"/>
                <a:gd name="T90" fmla="*/ 24 w 92"/>
                <a:gd name="T91" fmla="*/ 89 h 94"/>
                <a:gd name="T92" fmla="*/ 11 w 92"/>
                <a:gd name="T93" fmla="*/ 77 h 94"/>
                <a:gd name="T94" fmla="*/ 2 w 92"/>
                <a:gd name="T95" fmla="*/ 63 h 94"/>
                <a:gd name="T96" fmla="*/ 0 w 92"/>
                <a:gd name="T97" fmla="*/ 47 h 94"/>
                <a:gd name="T98" fmla="*/ 1 w 92"/>
                <a:gd name="T99" fmla="*/ 35 h 94"/>
                <a:gd name="T100" fmla="*/ 5 w 92"/>
                <a:gd name="T101" fmla="*/ 25 h 94"/>
                <a:gd name="T102" fmla="*/ 15 w 92"/>
                <a:gd name="T103" fmla="*/ 12 h 94"/>
                <a:gd name="T104" fmla="*/ 30 w 92"/>
                <a:gd name="T105" fmla="*/ 2 h 94"/>
                <a:gd name="T106" fmla="*/ 47 w 92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" h="94">
                  <a:moveTo>
                    <a:pt x="85" y="66"/>
                  </a:moveTo>
                  <a:lnTo>
                    <a:pt x="85" y="66"/>
                  </a:lnTo>
                  <a:lnTo>
                    <a:pt x="85" y="66"/>
                  </a:lnTo>
                  <a:lnTo>
                    <a:pt x="85" y="66"/>
                  </a:lnTo>
                  <a:lnTo>
                    <a:pt x="85" y="66"/>
                  </a:lnTo>
                  <a:close/>
                  <a:moveTo>
                    <a:pt x="47" y="5"/>
                  </a:moveTo>
                  <a:lnTo>
                    <a:pt x="32" y="8"/>
                  </a:lnTo>
                  <a:lnTo>
                    <a:pt x="19" y="15"/>
                  </a:lnTo>
                  <a:lnTo>
                    <a:pt x="10" y="27"/>
                  </a:lnTo>
                  <a:lnTo>
                    <a:pt x="7" y="34"/>
                  </a:lnTo>
                  <a:lnTo>
                    <a:pt x="6" y="40"/>
                  </a:lnTo>
                  <a:lnTo>
                    <a:pt x="5" y="47"/>
                  </a:lnTo>
                  <a:lnTo>
                    <a:pt x="7" y="61"/>
                  </a:lnTo>
                  <a:lnTo>
                    <a:pt x="15" y="74"/>
                  </a:lnTo>
                  <a:lnTo>
                    <a:pt x="27" y="84"/>
                  </a:lnTo>
                  <a:lnTo>
                    <a:pt x="34" y="86"/>
                  </a:lnTo>
                  <a:lnTo>
                    <a:pt x="40" y="87"/>
                  </a:lnTo>
                  <a:lnTo>
                    <a:pt x="47" y="87"/>
                  </a:lnTo>
                  <a:lnTo>
                    <a:pt x="61" y="85"/>
                  </a:lnTo>
                  <a:lnTo>
                    <a:pt x="73" y="78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86" y="60"/>
                  </a:lnTo>
                  <a:lnTo>
                    <a:pt x="87" y="53"/>
                  </a:lnTo>
                  <a:lnTo>
                    <a:pt x="87" y="47"/>
                  </a:lnTo>
                  <a:lnTo>
                    <a:pt x="85" y="32"/>
                  </a:lnTo>
                  <a:lnTo>
                    <a:pt x="78" y="19"/>
                  </a:lnTo>
                  <a:lnTo>
                    <a:pt x="65" y="10"/>
                  </a:lnTo>
                  <a:lnTo>
                    <a:pt x="60" y="8"/>
                  </a:lnTo>
                  <a:lnTo>
                    <a:pt x="53" y="6"/>
                  </a:lnTo>
                  <a:lnTo>
                    <a:pt x="47" y="5"/>
                  </a:lnTo>
                  <a:close/>
                  <a:moveTo>
                    <a:pt x="47" y="0"/>
                  </a:moveTo>
                  <a:lnTo>
                    <a:pt x="57" y="1"/>
                  </a:lnTo>
                  <a:lnTo>
                    <a:pt x="68" y="5"/>
                  </a:lnTo>
                  <a:lnTo>
                    <a:pt x="82" y="15"/>
                  </a:lnTo>
                  <a:lnTo>
                    <a:pt x="90" y="30"/>
                  </a:lnTo>
                  <a:lnTo>
                    <a:pt x="92" y="47"/>
                  </a:lnTo>
                  <a:lnTo>
                    <a:pt x="91" y="57"/>
                  </a:lnTo>
                  <a:lnTo>
                    <a:pt x="87" y="68"/>
                  </a:lnTo>
                  <a:lnTo>
                    <a:pt x="86" y="68"/>
                  </a:lnTo>
                  <a:lnTo>
                    <a:pt x="87" y="68"/>
                  </a:lnTo>
                  <a:lnTo>
                    <a:pt x="77" y="82"/>
                  </a:lnTo>
                  <a:lnTo>
                    <a:pt x="62" y="90"/>
                  </a:lnTo>
                  <a:lnTo>
                    <a:pt x="47" y="94"/>
                  </a:lnTo>
                  <a:lnTo>
                    <a:pt x="35" y="93"/>
                  </a:lnTo>
                  <a:lnTo>
                    <a:pt x="24" y="89"/>
                  </a:lnTo>
                  <a:lnTo>
                    <a:pt x="11" y="77"/>
                  </a:lnTo>
                  <a:lnTo>
                    <a:pt x="2" y="63"/>
                  </a:lnTo>
                  <a:lnTo>
                    <a:pt x="0" y="47"/>
                  </a:lnTo>
                  <a:lnTo>
                    <a:pt x="1" y="35"/>
                  </a:lnTo>
                  <a:lnTo>
                    <a:pt x="5" y="25"/>
                  </a:lnTo>
                  <a:lnTo>
                    <a:pt x="15" y="12"/>
                  </a:lnTo>
                  <a:lnTo>
                    <a:pt x="30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893"/>
            <p:cNvSpPr>
              <a:spLocks noChangeArrowheads="1"/>
            </p:cNvSpPr>
            <p:nvPr/>
          </p:nvSpPr>
          <p:spPr bwMode="auto">
            <a:xfrm>
              <a:off x="6775451" y="3527425"/>
              <a:ext cx="6350" cy="3175"/>
            </a:xfrm>
            <a:prstGeom prst="rect">
              <a:avLst/>
            </a:pr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94"/>
            <p:cNvSpPr>
              <a:spLocks/>
            </p:cNvSpPr>
            <p:nvPr/>
          </p:nvSpPr>
          <p:spPr bwMode="auto">
            <a:xfrm>
              <a:off x="6773863" y="3524250"/>
              <a:ext cx="9525" cy="11113"/>
            </a:xfrm>
            <a:custGeom>
              <a:avLst/>
              <a:gdLst>
                <a:gd name="T0" fmla="*/ 6 w 6"/>
                <a:gd name="T1" fmla="*/ 0 h 7"/>
                <a:gd name="T2" fmla="*/ 6 w 6"/>
                <a:gd name="T3" fmla="*/ 2 h 7"/>
                <a:gd name="T4" fmla="*/ 6 w 6"/>
                <a:gd name="T5" fmla="*/ 4 h 7"/>
                <a:gd name="T6" fmla="*/ 6 w 6"/>
                <a:gd name="T7" fmla="*/ 5 h 7"/>
                <a:gd name="T8" fmla="*/ 0 w 6"/>
                <a:gd name="T9" fmla="*/ 7 h 7"/>
                <a:gd name="T10" fmla="*/ 0 w 6"/>
                <a:gd name="T11" fmla="*/ 4 h 7"/>
                <a:gd name="T12" fmla="*/ 0 w 6"/>
                <a:gd name="T13" fmla="*/ 0 h 7"/>
                <a:gd name="T14" fmla="*/ 6 w 6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6" y="5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95"/>
            <p:cNvSpPr>
              <a:spLocks/>
            </p:cNvSpPr>
            <p:nvPr/>
          </p:nvSpPr>
          <p:spPr bwMode="auto">
            <a:xfrm>
              <a:off x="6723063" y="3532188"/>
              <a:ext cx="4763" cy="4763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3 w 3"/>
                <a:gd name="T5" fmla="*/ 3 h 3"/>
                <a:gd name="T6" fmla="*/ 0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96"/>
            <p:cNvSpPr>
              <a:spLocks/>
            </p:cNvSpPr>
            <p:nvPr/>
          </p:nvSpPr>
          <p:spPr bwMode="auto">
            <a:xfrm>
              <a:off x="6721476" y="3530600"/>
              <a:ext cx="11113" cy="11113"/>
            </a:xfrm>
            <a:custGeom>
              <a:avLst/>
              <a:gdLst>
                <a:gd name="T0" fmla="*/ 1 w 7"/>
                <a:gd name="T1" fmla="*/ 0 h 7"/>
                <a:gd name="T2" fmla="*/ 3 w 7"/>
                <a:gd name="T3" fmla="*/ 0 h 7"/>
                <a:gd name="T4" fmla="*/ 5 w 7"/>
                <a:gd name="T5" fmla="*/ 1 h 7"/>
                <a:gd name="T6" fmla="*/ 7 w 7"/>
                <a:gd name="T7" fmla="*/ 3 h 7"/>
                <a:gd name="T8" fmla="*/ 5 w 7"/>
                <a:gd name="T9" fmla="*/ 4 h 7"/>
                <a:gd name="T10" fmla="*/ 4 w 7"/>
                <a:gd name="T11" fmla="*/ 7 h 7"/>
                <a:gd name="T12" fmla="*/ 0 w 7"/>
                <a:gd name="T13" fmla="*/ 4 h 7"/>
                <a:gd name="T14" fmla="*/ 0 w 7"/>
                <a:gd name="T15" fmla="*/ 3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97"/>
            <p:cNvSpPr>
              <a:spLocks/>
            </p:cNvSpPr>
            <p:nvPr/>
          </p:nvSpPr>
          <p:spPr bwMode="auto">
            <a:xfrm>
              <a:off x="6726238" y="3530600"/>
              <a:ext cx="3175" cy="476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1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98"/>
            <p:cNvSpPr>
              <a:spLocks/>
            </p:cNvSpPr>
            <p:nvPr/>
          </p:nvSpPr>
          <p:spPr bwMode="auto">
            <a:xfrm>
              <a:off x="6721476" y="3527425"/>
              <a:ext cx="12700" cy="11113"/>
            </a:xfrm>
            <a:custGeom>
              <a:avLst/>
              <a:gdLst>
                <a:gd name="T0" fmla="*/ 3 w 8"/>
                <a:gd name="T1" fmla="*/ 0 h 7"/>
                <a:gd name="T2" fmla="*/ 4 w 8"/>
                <a:gd name="T3" fmla="*/ 1 h 7"/>
                <a:gd name="T4" fmla="*/ 7 w 8"/>
                <a:gd name="T5" fmla="*/ 2 h 7"/>
                <a:gd name="T6" fmla="*/ 8 w 8"/>
                <a:gd name="T7" fmla="*/ 2 h 7"/>
                <a:gd name="T8" fmla="*/ 5 w 8"/>
                <a:gd name="T9" fmla="*/ 7 h 7"/>
                <a:gd name="T10" fmla="*/ 0 w 8"/>
                <a:gd name="T11" fmla="*/ 5 h 7"/>
                <a:gd name="T12" fmla="*/ 3 w 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4" y="1"/>
                  </a:lnTo>
                  <a:lnTo>
                    <a:pt x="7" y="2"/>
                  </a:lnTo>
                  <a:lnTo>
                    <a:pt x="8" y="2"/>
                  </a:lnTo>
                  <a:lnTo>
                    <a:pt x="5" y="7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9"/>
            <p:cNvSpPr>
              <a:spLocks/>
            </p:cNvSpPr>
            <p:nvPr/>
          </p:nvSpPr>
          <p:spPr bwMode="auto">
            <a:xfrm>
              <a:off x="6716713" y="3551238"/>
              <a:ext cx="77788" cy="30163"/>
            </a:xfrm>
            <a:custGeom>
              <a:avLst/>
              <a:gdLst>
                <a:gd name="T0" fmla="*/ 48 w 49"/>
                <a:gd name="T1" fmla="*/ 0 h 19"/>
                <a:gd name="T2" fmla="*/ 49 w 49"/>
                <a:gd name="T3" fmla="*/ 2 h 19"/>
                <a:gd name="T4" fmla="*/ 49 w 49"/>
                <a:gd name="T5" fmla="*/ 2 h 19"/>
                <a:gd name="T6" fmla="*/ 49 w 49"/>
                <a:gd name="T7" fmla="*/ 4 h 19"/>
                <a:gd name="T8" fmla="*/ 48 w 49"/>
                <a:gd name="T9" fmla="*/ 7 h 19"/>
                <a:gd name="T10" fmla="*/ 46 w 49"/>
                <a:gd name="T11" fmla="*/ 9 h 19"/>
                <a:gd name="T12" fmla="*/ 44 w 49"/>
                <a:gd name="T13" fmla="*/ 12 h 19"/>
                <a:gd name="T14" fmla="*/ 41 w 49"/>
                <a:gd name="T15" fmla="*/ 15 h 19"/>
                <a:gd name="T16" fmla="*/ 37 w 49"/>
                <a:gd name="T17" fmla="*/ 17 h 19"/>
                <a:gd name="T18" fmla="*/ 33 w 49"/>
                <a:gd name="T19" fmla="*/ 19 h 19"/>
                <a:gd name="T20" fmla="*/ 27 w 49"/>
                <a:gd name="T21" fmla="*/ 19 h 19"/>
                <a:gd name="T22" fmla="*/ 21 w 49"/>
                <a:gd name="T23" fmla="*/ 19 h 19"/>
                <a:gd name="T24" fmla="*/ 16 w 49"/>
                <a:gd name="T25" fmla="*/ 17 h 19"/>
                <a:gd name="T26" fmla="*/ 12 w 49"/>
                <a:gd name="T27" fmla="*/ 15 h 19"/>
                <a:gd name="T28" fmla="*/ 8 w 49"/>
                <a:gd name="T29" fmla="*/ 12 h 19"/>
                <a:gd name="T30" fmla="*/ 4 w 49"/>
                <a:gd name="T31" fmla="*/ 9 h 19"/>
                <a:gd name="T32" fmla="*/ 2 w 49"/>
                <a:gd name="T33" fmla="*/ 7 h 19"/>
                <a:gd name="T34" fmla="*/ 0 w 49"/>
                <a:gd name="T35" fmla="*/ 5 h 19"/>
                <a:gd name="T36" fmla="*/ 0 w 49"/>
                <a:gd name="T37" fmla="*/ 4 h 19"/>
                <a:gd name="T38" fmla="*/ 3 w 49"/>
                <a:gd name="T39" fmla="*/ 3 h 19"/>
                <a:gd name="T40" fmla="*/ 3 w 49"/>
                <a:gd name="T41" fmla="*/ 4 h 19"/>
                <a:gd name="T42" fmla="*/ 3 w 49"/>
                <a:gd name="T43" fmla="*/ 5 h 19"/>
                <a:gd name="T44" fmla="*/ 6 w 49"/>
                <a:gd name="T45" fmla="*/ 7 h 19"/>
                <a:gd name="T46" fmla="*/ 8 w 49"/>
                <a:gd name="T47" fmla="*/ 9 h 19"/>
                <a:gd name="T48" fmla="*/ 14 w 49"/>
                <a:gd name="T49" fmla="*/ 13 h 19"/>
                <a:gd name="T50" fmla="*/ 17 w 49"/>
                <a:gd name="T51" fmla="*/ 15 h 19"/>
                <a:gd name="T52" fmla="*/ 21 w 49"/>
                <a:gd name="T53" fmla="*/ 16 h 19"/>
                <a:gd name="T54" fmla="*/ 28 w 49"/>
                <a:gd name="T55" fmla="*/ 16 h 19"/>
                <a:gd name="T56" fmla="*/ 32 w 49"/>
                <a:gd name="T57" fmla="*/ 16 h 19"/>
                <a:gd name="T58" fmla="*/ 36 w 49"/>
                <a:gd name="T59" fmla="*/ 15 h 19"/>
                <a:gd name="T60" fmla="*/ 40 w 49"/>
                <a:gd name="T61" fmla="*/ 13 h 19"/>
                <a:gd name="T62" fmla="*/ 42 w 49"/>
                <a:gd name="T63" fmla="*/ 11 h 19"/>
                <a:gd name="T64" fmla="*/ 44 w 49"/>
                <a:gd name="T65" fmla="*/ 8 h 19"/>
                <a:gd name="T66" fmla="*/ 45 w 49"/>
                <a:gd name="T67" fmla="*/ 5 h 19"/>
                <a:gd name="T68" fmla="*/ 46 w 49"/>
                <a:gd name="T69" fmla="*/ 3 h 19"/>
                <a:gd name="T70" fmla="*/ 48 w 49"/>
                <a:gd name="T71" fmla="*/ 2 h 19"/>
                <a:gd name="T72" fmla="*/ 48 w 49"/>
                <a:gd name="T73" fmla="*/ 0 h 19"/>
                <a:gd name="T74" fmla="*/ 48 w 49"/>
                <a:gd name="T7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19">
                  <a:moveTo>
                    <a:pt x="48" y="0"/>
                  </a:moveTo>
                  <a:lnTo>
                    <a:pt x="49" y="2"/>
                  </a:lnTo>
                  <a:lnTo>
                    <a:pt x="49" y="2"/>
                  </a:lnTo>
                  <a:lnTo>
                    <a:pt x="49" y="4"/>
                  </a:lnTo>
                  <a:lnTo>
                    <a:pt x="48" y="7"/>
                  </a:lnTo>
                  <a:lnTo>
                    <a:pt x="46" y="9"/>
                  </a:lnTo>
                  <a:lnTo>
                    <a:pt x="44" y="12"/>
                  </a:lnTo>
                  <a:lnTo>
                    <a:pt x="41" y="15"/>
                  </a:lnTo>
                  <a:lnTo>
                    <a:pt x="37" y="17"/>
                  </a:lnTo>
                  <a:lnTo>
                    <a:pt x="33" y="19"/>
                  </a:lnTo>
                  <a:lnTo>
                    <a:pt x="27" y="19"/>
                  </a:lnTo>
                  <a:lnTo>
                    <a:pt x="21" y="19"/>
                  </a:lnTo>
                  <a:lnTo>
                    <a:pt x="16" y="17"/>
                  </a:lnTo>
                  <a:lnTo>
                    <a:pt x="12" y="15"/>
                  </a:lnTo>
                  <a:lnTo>
                    <a:pt x="8" y="12"/>
                  </a:lnTo>
                  <a:lnTo>
                    <a:pt x="4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6" y="7"/>
                  </a:lnTo>
                  <a:lnTo>
                    <a:pt x="8" y="9"/>
                  </a:lnTo>
                  <a:lnTo>
                    <a:pt x="14" y="13"/>
                  </a:lnTo>
                  <a:lnTo>
                    <a:pt x="17" y="15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6" y="15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8"/>
                  </a:lnTo>
                  <a:lnTo>
                    <a:pt x="45" y="5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0"/>
            <p:cNvSpPr>
              <a:spLocks noEditPoints="1"/>
            </p:cNvSpPr>
            <p:nvPr/>
          </p:nvSpPr>
          <p:spPr bwMode="auto">
            <a:xfrm>
              <a:off x="6713538" y="3549650"/>
              <a:ext cx="85725" cy="33338"/>
            </a:xfrm>
            <a:custGeom>
              <a:avLst/>
              <a:gdLst>
                <a:gd name="T0" fmla="*/ 48 w 54"/>
                <a:gd name="T1" fmla="*/ 8 h 21"/>
                <a:gd name="T2" fmla="*/ 48 w 54"/>
                <a:gd name="T3" fmla="*/ 8 h 21"/>
                <a:gd name="T4" fmla="*/ 50 w 54"/>
                <a:gd name="T5" fmla="*/ 8 h 21"/>
                <a:gd name="T6" fmla="*/ 48 w 54"/>
                <a:gd name="T7" fmla="*/ 8 h 21"/>
                <a:gd name="T8" fmla="*/ 48 w 54"/>
                <a:gd name="T9" fmla="*/ 0 h 21"/>
                <a:gd name="T10" fmla="*/ 54 w 54"/>
                <a:gd name="T11" fmla="*/ 1 h 21"/>
                <a:gd name="T12" fmla="*/ 54 w 54"/>
                <a:gd name="T13" fmla="*/ 3 h 21"/>
                <a:gd name="T14" fmla="*/ 52 w 54"/>
                <a:gd name="T15" fmla="*/ 4 h 21"/>
                <a:gd name="T16" fmla="*/ 52 w 54"/>
                <a:gd name="T17" fmla="*/ 5 h 21"/>
                <a:gd name="T18" fmla="*/ 51 w 54"/>
                <a:gd name="T19" fmla="*/ 8 h 21"/>
                <a:gd name="T20" fmla="*/ 51 w 54"/>
                <a:gd name="T21" fmla="*/ 8 h 21"/>
                <a:gd name="T22" fmla="*/ 50 w 54"/>
                <a:gd name="T23" fmla="*/ 12 h 21"/>
                <a:gd name="T24" fmla="*/ 47 w 54"/>
                <a:gd name="T25" fmla="*/ 14 h 21"/>
                <a:gd name="T26" fmla="*/ 44 w 54"/>
                <a:gd name="T27" fmla="*/ 17 h 21"/>
                <a:gd name="T28" fmla="*/ 40 w 54"/>
                <a:gd name="T29" fmla="*/ 20 h 21"/>
                <a:gd name="T30" fmla="*/ 35 w 54"/>
                <a:gd name="T31" fmla="*/ 21 h 21"/>
                <a:gd name="T32" fmla="*/ 30 w 54"/>
                <a:gd name="T33" fmla="*/ 21 h 21"/>
                <a:gd name="T34" fmla="*/ 30 w 54"/>
                <a:gd name="T35" fmla="*/ 21 h 21"/>
                <a:gd name="T36" fmla="*/ 29 w 54"/>
                <a:gd name="T37" fmla="*/ 21 h 21"/>
                <a:gd name="T38" fmla="*/ 23 w 54"/>
                <a:gd name="T39" fmla="*/ 21 h 21"/>
                <a:gd name="T40" fmla="*/ 18 w 54"/>
                <a:gd name="T41" fmla="*/ 20 h 21"/>
                <a:gd name="T42" fmla="*/ 14 w 54"/>
                <a:gd name="T43" fmla="*/ 17 h 21"/>
                <a:gd name="T44" fmla="*/ 9 w 54"/>
                <a:gd name="T45" fmla="*/ 14 h 21"/>
                <a:gd name="T46" fmla="*/ 5 w 54"/>
                <a:gd name="T47" fmla="*/ 12 h 21"/>
                <a:gd name="T48" fmla="*/ 4 w 54"/>
                <a:gd name="T49" fmla="*/ 9 h 21"/>
                <a:gd name="T50" fmla="*/ 1 w 54"/>
                <a:gd name="T51" fmla="*/ 8 h 21"/>
                <a:gd name="T52" fmla="*/ 1 w 54"/>
                <a:gd name="T53" fmla="*/ 6 h 21"/>
                <a:gd name="T54" fmla="*/ 0 w 54"/>
                <a:gd name="T55" fmla="*/ 5 h 21"/>
                <a:gd name="T56" fmla="*/ 1 w 54"/>
                <a:gd name="T57" fmla="*/ 4 h 21"/>
                <a:gd name="T58" fmla="*/ 4 w 54"/>
                <a:gd name="T59" fmla="*/ 3 h 21"/>
                <a:gd name="T60" fmla="*/ 5 w 54"/>
                <a:gd name="T61" fmla="*/ 3 h 21"/>
                <a:gd name="T62" fmla="*/ 5 w 54"/>
                <a:gd name="T63" fmla="*/ 3 h 21"/>
                <a:gd name="T64" fmla="*/ 5 w 54"/>
                <a:gd name="T65" fmla="*/ 4 h 21"/>
                <a:gd name="T66" fmla="*/ 5 w 54"/>
                <a:gd name="T67" fmla="*/ 4 h 21"/>
                <a:gd name="T68" fmla="*/ 5 w 54"/>
                <a:gd name="T69" fmla="*/ 4 h 21"/>
                <a:gd name="T70" fmla="*/ 6 w 54"/>
                <a:gd name="T71" fmla="*/ 4 h 21"/>
                <a:gd name="T72" fmla="*/ 6 w 54"/>
                <a:gd name="T73" fmla="*/ 4 h 21"/>
                <a:gd name="T74" fmla="*/ 6 w 54"/>
                <a:gd name="T75" fmla="*/ 4 h 21"/>
                <a:gd name="T76" fmla="*/ 6 w 54"/>
                <a:gd name="T77" fmla="*/ 4 h 21"/>
                <a:gd name="T78" fmla="*/ 6 w 54"/>
                <a:gd name="T79" fmla="*/ 4 h 21"/>
                <a:gd name="T80" fmla="*/ 8 w 54"/>
                <a:gd name="T81" fmla="*/ 5 h 21"/>
                <a:gd name="T82" fmla="*/ 8 w 54"/>
                <a:gd name="T83" fmla="*/ 6 h 21"/>
                <a:gd name="T84" fmla="*/ 12 w 54"/>
                <a:gd name="T85" fmla="*/ 9 h 21"/>
                <a:gd name="T86" fmla="*/ 16 w 54"/>
                <a:gd name="T87" fmla="*/ 13 h 21"/>
                <a:gd name="T88" fmla="*/ 19 w 54"/>
                <a:gd name="T89" fmla="*/ 14 h 21"/>
                <a:gd name="T90" fmla="*/ 25 w 54"/>
                <a:gd name="T91" fmla="*/ 16 h 21"/>
                <a:gd name="T92" fmla="*/ 30 w 54"/>
                <a:gd name="T93" fmla="*/ 16 h 21"/>
                <a:gd name="T94" fmla="*/ 30 w 54"/>
                <a:gd name="T95" fmla="*/ 16 h 21"/>
                <a:gd name="T96" fmla="*/ 35 w 54"/>
                <a:gd name="T97" fmla="*/ 16 h 21"/>
                <a:gd name="T98" fmla="*/ 39 w 54"/>
                <a:gd name="T99" fmla="*/ 13 h 21"/>
                <a:gd name="T100" fmla="*/ 42 w 54"/>
                <a:gd name="T101" fmla="*/ 12 h 21"/>
                <a:gd name="T102" fmla="*/ 44 w 54"/>
                <a:gd name="T103" fmla="*/ 9 h 21"/>
                <a:gd name="T104" fmla="*/ 46 w 54"/>
                <a:gd name="T105" fmla="*/ 5 h 21"/>
                <a:gd name="T106" fmla="*/ 47 w 54"/>
                <a:gd name="T107" fmla="*/ 3 h 21"/>
                <a:gd name="T108" fmla="*/ 48 w 54"/>
                <a:gd name="T109" fmla="*/ 1 h 21"/>
                <a:gd name="T110" fmla="*/ 48 w 54"/>
                <a:gd name="T1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21">
                  <a:moveTo>
                    <a:pt x="48" y="8"/>
                  </a:moveTo>
                  <a:lnTo>
                    <a:pt x="48" y="8"/>
                  </a:lnTo>
                  <a:lnTo>
                    <a:pt x="50" y="8"/>
                  </a:lnTo>
                  <a:lnTo>
                    <a:pt x="48" y="8"/>
                  </a:lnTo>
                  <a:close/>
                  <a:moveTo>
                    <a:pt x="48" y="0"/>
                  </a:moveTo>
                  <a:lnTo>
                    <a:pt x="54" y="1"/>
                  </a:lnTo>
                  <a:lnTo>
                    <a:pt x="54" y="3"/>
                  </a:lnTo>
                  <a:lnTo>
                    <a:pt x="52" y="4"/>
                  </a:lnTo>
                  <a:lnTo>
                    <a:pt x="52" y="5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0" y="12"/>
                  </a:lnTo>
                  <a:lnTo>
                    <a:pt x="47" y="14"/>
                  </a:lnTo>
                  <a:lnTo>
                    <a:pt x="44" y="17"/>
                  </a:lnTo>
                  <a:lnTo>
                    <a:pt x="40" y="20"/>
                  </a:lnTo>
                  <a:lnTo>
                    <a:pt x="35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1"/>
                  </a:lnTo>
                  <a:lnTo>
                    <a:pt x="23" y="21"/>
                  </a:lnTo>
                  <a:lnTo>
                    <a:pt x="18" y="20"/>
                  </a:lnTo>
                  <a:lnTo>
                    <a:pt x="14" y="17"/>
                  </a:lnTo>
                  <a:lnTo>
                    <a:pt x="9" y="14"/>
                  </a:lnTo>
                  <a:lnTo>
                    <a:pt x="5" y="12"/>
                  </a:lnTo>
                  <a:lnTo>
                    <a:pt x="4" y="9"/>
                  </a:lnTo>
                  <a:lnTo>
                    <a:pt x="1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12" y="9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25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5" y="16"/>
                  </a:lnTo>
                  <a:lnTo>
                    <a:pt x="39" y="13"/>
                  </a:lnTo>
                  <a:lnTo>
                    <a:pt x="42" y="12"/>
                  </a:lnTo>
                  <a:lnTo>
                    <a:pt x="44" y="9"/>
                  </a:lnTo>
                  <a:lnTo>
                    <a:pt x="46" y="5"/>
                  </a:lnTo>
                  <a:lnTo>
                    <a:pt x="47" y="3"/>
                  </a:lnTo>
                  <a:lnTo>
                    <a:pt x="48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05"/>
            <p:cNvSpPr>
              <a:spLocks/>
            </p:cNvSpPr>
            <p:nvPr/>
          </p:nvSpPr>
          <p:spPr bwMode="auto">
            <a:xfrm>
              <a:off x="6754813" y="3624263"/>
              <a:ext cx="4763" cy="11113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7 h 7"/>
                <a:gd name="T4" fmla="*/ 0 w 3"/>
                <a:gd name="T5" fmla="*/ 7 h 7"/>
                <a:gd name="T6" fmla="*/ 0 w 3"/>
                <a:gd name="T7" fmla="*/ 1 h 7"/>
                <a:gd name="T8" fmla="*/ 3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3" y="7"/>
                  </a:lnTo>
                  <a:lnTo>
                    <a:pt x="0" y="7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06"/>
            <p:cNvSpPr>
              <a:spLocks/>
            </p:cNvSpPr>
            <p:nvPr/>
          </p:nvSpPr>
          <p:spPr bwMode="auto">
            <a:xfrm>
              <a:off x="6753226" y="36226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5 w 6"/>
                <a:gd name="T3" fmla="*/ 6 h 9"/>
                <a:gd name="T4" fmla="*/ 6 w 6"/>
                <a:gd name="T5" fmla="*/ 9 h 9"/>
                <a:gd name="T6" fmla="*/ 0 w 6"/>
                <a:gd name="T7" fmla="*/ 9 h 9"/>
                <a:gd name="T8" fmla="*/ 0 w 6"/>
                <a:gd name="T9" fmla="*/ 1 h 9"/>
                <a:gd name="T10" fmla="*/ 5 w 6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5" y="6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07"/>
            <p:cNvSpPr>
              <a:spLocks noEditPoints="1"/>
            </p:cNvSpPr>
            <p:nvPr/>
          </p:nvSpPr>
          <p:spPr bwMode="auto">
            <a:xfrm>
              <a:off x="6700838" y="3630613"/>
              <a:ext cx="95250" cy="74613"/>
            </a:xfrm>
            <a:custGeom>
              <a:avLst/>
              <a:gdLst>
                <a:gd name="T0" fmla="*/ 33 w 60"/>
                <a:gd name="T1" fmla="*/ 3 h 47"/>
                <a:gd name="T2" fmla="*/ 25 w 60"/>
                <a:gd name="T3" fmla="*/ 3 h 47"/>
                <a:gd name="T4" fmla="*/ 21 w 60"/>
                <a:gd name="T5" fmla="*/ 4 h 47"/>
                <a:gd name="T6" fmla="*/ 21 w 60"/>
                <a:gd name="T7" fmla="*/ 4 h 47"/>
                <a:gd name="T8" fmla="*/ 18 w 60"/>
                <a:gd name="T9" fmla="*/ 5 h 47"/>
                <a:gd name="T10" fmla="*/ 17 w 60"/>
                <a:gd name="T11" fmla="*/ 7 h 47"/>
                <a:gd name="T12" fmla="*/ 13 w 60"/>
                <a:gd name="T13" fmla="*/ 10 h 47"/>
                <a:gd name="T14" fmla="*/ 10 w 60"/>
                <a:gd name="T15" fmla="*/ 14 h 47"/>
                <a:gd name="T16" fmla="*/ 9 w 60"/>
                <a:gd name="T17" fmla="*/ 17 h 47"/>
                <a:gd name="T18" fmla="*/ 8 w 60"/>
                <a:gd name="T19" fmla="*/ 26 h 47"/>
                <a:gd name="T20" fmla="*/ 5 w 60"/>
                <a:gd name="T21" fmla="*/ 35 h 47"/>
                <a:gd name="T22" fmla="*/ 3 w 60"/>
                <a:gd name="T23" fmla="*/ 43 h 47"/>
                <a:gd name="T24" fmla="*/ 55 w 60"/>
                <a:gd name="T25" fmla="*/ 44 h 47"/>
                <a:gd name="T26" fmla="*/ 58 w 60"/>
                <a:gd name="T27" fmla="*/ 14 h 47"/>
                <a:gd name="T28" fmla="*/ 58 w 60"/>
                <a:gd name="T29" fmla="*/ 13 h 47"/>
                <a:gd name="T30" fmla="*/ 56 w 60"/>
                <a:gd name="T31" fmla="*/ 12 h 47"/>
                <a:gd name="T32" fmla="*/ 52 w 60"/>
                <a:gd name="T33" fmla="*/ 8 h 47"/>
                <a:gd name="T34" fmla="*/ 48 w 60"/>
                <a:gd name="T35" fmla="*/ 5 h 47"/>
                <a:gd name="T36" fmla="*/ 47 w 60"/>
                <a:gd name="T37" fmla="*/ 4 h 47"/>
                <a:gd name="T38" fmla="*/ 41 w 60"/>
                <a:gd name="T39" fmla="*/ 3 h 47"/>
                <a:gd name="T40" fmla="*/ 33 w 60"/>
                <a:gd name="T41" fmla="*/ 3 h 47"/>
                <a:gd name="T42" fmla="*/ 33 w 60"/>
                <a:gd name="T43" fmla="*/ 0 h 47"/>
                <a:gd name="T44" fmla="*/ 41 w 60"/>
                <a:gd name="T45" fmla="*/ 0 h 47"/>
                <a:gd name="T46" fmla="*/ 48 w 60"/>
                <a:gd name="T47" fmla="*/ 3 h 47"/>
                <a:gd name="T48" fmla="*/ 50 w 60"/>
                <a:gd name="T49" fmla="*/ 3 h 47"/>
                <a:gd name="T50" fmla="*/ 54 w 60"/>
                <a:gd name="T51" fmla="*/ 7 h 47"/>
                <a:gd name="T52" fmla="*/ 56 w 60"/>
                <a:gd name="T53" fmla="*/ 9 h 47"/>
                <a:gd name="T54" fmla="*/ 59 w 60"/>
                <a:gd name="T55" fmla="*/ 12 h 47"/>
                <a:gd name="T56" fmla="*/ 60 w 60"/>
                <a:gd name="T57" fmla="*/ 13 h 47"/>
                <a:gd name="T58" fmla="*/ 60 w 60"/>
                <a:gd name="T59" fmla="*/ 14 h 47"/>
                <a:gd name="T60" fmla="*/ 60 w 60"/>
                <a:gd name="T61" fmla="*/ 14 h 47"/>
                <a:gd name="T62" fmla="*/ 58 w 60"/>
                <a:gd name="T63" fmla="*/ 46 h 47"/>
                <a:gd name="T64" fmla="*/ 58 w 60"/>
                <a:gd name="T65" fmla="*/ 47 h 47"/>
                <a:gd name="T66" fmla="*/ 0 w 60"/>
                <a:gd name="T67" fmla="*/ 46 h 47"/>
                <a:gd name="T68" fmla="*/ 0 w 60"/>
                <a:gd name="T69" fmla="*/ 43 h 47"/>
                <a:gd name="T70" fmla="*/ 1 w 60"/>
                <a:gd name="T71" fmla="*/ 41 h 47"/>
                <a:gd name="T72" fmla="*/ 3 w 60"/>
                <a:gd name="T73" fmla="*/ 33 h 47"/>
                <a:gd name="T74" fmla="*/ 5 w 60"/>
                <a:gd name="T75" fmla="*/ 24 h 47"/>
                <a:gd name="T76" fmla="*/ 7 w 60"/>
                <a:gd name="T77" fmla="*/ 17 h 47"/>
                <a:gd name="T78" fmla="*/ 9 w 60"/>
                <a:gd name="T79" fmla="*/ 13 h 47"/>
                <a:gd name="T80" fmla="*/ 12 w 60"/>
                <a:gd name="T81" fmla="*/ 8 h 47"/>
                <a:gd name="T82" fmla="*/ 16 w 60"/>
                <a:gd name="T83" fmla="*/ 5 h 47"/>
                <a:gd name="T84" fmla="*/ 18 w 60"/>
                <a:gd name="T85" fmla="*/ 3 h 47"/>
                <a:gd name="T86" fmla="*/ 21 w 60"/>
                <a:gd name="T87" fmla="*/ 1 h 47"/>
                <a:gd name="T88" fmla="*/ 25 w 60"/>
                <a:gd name="T89" fmla="*/ 0 h 47"/>
                <a:gd name="T90" fmla="*/ 33 w 60"/>
                <a:gd name="T9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" h="47">
                  <a:moveTo>
                    <a:pt x="33" y="3"/>
                  </a:moveTo>
                  <a:lnTo>
                    <a:pt x="25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8" y="5"/>
                  </a:lnTo>
                  <a:lnTo>
                    <a:pt x="17" y="7"/>
                  </a:lnTo>
                  <a:lnTo>
                    <a:pt x="13" y="10"/>
                  </a:lnTo>
                  <a:lnTo>
                    <a:pt x="10" y="14"/>
                  </a:lnTo>
                  <a:lnTo>
                    <a:pt x="9" y="17"/>
                  </a:lnTo>
                  <a:lnTo>
                    <a:pt x="8" y="26"/>
                  </a:lnTo>
                  <a:lnTo>
                    <a:pt x="5" y="35"/>
                  </a:lnTo>
                  <a:lnTo>
                    <a:pt x="3" y="43"/>
                  </a:lnTo>
                  <a:lnTo>
                    <a:pt x="55" y="44"/>
                  </a:lnTo>
                  <a:lnTo>
                    <a:pt x="58" y="14"/>
                  </a:lnTo>
                  <a:lnTo>
                    <a:pt x="58" y="13"/>
                  </a:lnTo>
                  <a:lnTo>
                    <a:pt x="56" y="12"/>
                  </a:lnTo>
                  <a:lnTo>
                    <a:pt x="52" y="8"/>
                  </a:lnTo>
                  <a:lnTo>
                    <a:pt x="48" y="5"/>
                  </a:lnTo>
                  <a:lnTo>
                    <a:pt x="47" y="4"/>
                  </a:lnTo>
                  <a:lnTo>
                    <a:pt x="41" y="3"/>
                  </a:lnTo>
                  <a:lnTo>
                    <a:pt x="33" y="3"/>
                  </a:lnTo>
                  <a:close/>
                  <a:moveTo>
                    <a:pt x="33" y="0"/>
                  </a:moveTo>
                  <a:lnTo>
                    <a:pt x="41" y="0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4" y="7"/>
                  </a:lnTo>
                  <a:lnTo>
                    <a:pt x="56" y="9"/>
                  </a:lnTo>
                  <a:lnTo>
                    <a:pt x="59" y="12"/>
                  </a:lnTo>
                  <a:lnTo>
                    <a:pt x="60" y="13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3" y="33"/>
                  </a:lnTo>
                  <a:lnTo>
                    <a:pt x="5" y="24"/>
                  </a:lnTo>
                  <a:lnTo>
                    <a:pt x="7" y="17"/>
                  </a:lnTo>
                  <a:lnTo>
                    <a:pt x="9" y="13"/>
                  </a:lnTo>
                  <a:lnTo>
                    <a:pt x="12" y="8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08"/>
            <p:cNvSpPr>
              <a:spLocks noEditPoints="1"/>
            </p:cNvSpPr>
            <p:nvPr/>
          </p:nvSpPr>
          <p:spPr bwMode="auto">
            <a:xfrm>
              <a:off x="6696076" y="3629025"/>
              <a:ext cx="103188" cy="77788"/>
            </a:xfrm>
            <a:custGeom>
              <a:avLst/>
              <a:gdLst>
                <a:gd name="T0" fmla="*/ 37 w 65"/>
                <a:gd name="T1" fmla="*/ 5 h 49"/>
                <a:gd name="T2" fmla="*/ 33 w 65"/>
                <a:gd name="T3" fmla="*/ 5 h 49"/>
                <a:gd name="T4" fmla="*/ 29 w 65"/>
                <a:gd name="T5" fmla="*/ 5 h 49"/>
                <a:gd name="T6" fmla="*/ 27 w 65"/>
                <a:gd name="T7" fmla="*/ 5 h 49"/>
                <a:gd name="T8" fmla="*/ 25 w 65"/>
                <a:gd name="T9" fmla="*/ 6 h 49"/>
                <a:gd name="T10" fmla="*/ 25 w 65"/>
                <a:gd name="T11" fmla="*/ 6 h 49"/>
                <a:gd name="T12" fmla="*/ 25 w 65"/>
                <a:gd name="T13" fmla="*/ 6 h 49"/>
                <a:gd name="T14" fmla="*/ 24 w 65"/>
                <a:gd name="T15" fmla="*/ 6 h 49"/>
                <a:gd name="T16" fmla="*/ 23 w 65"/>
                <a:gd name="T17" fmla="*/ 8 h 49"/>
                <a:gd name="T18" fmla="*/ 21 w 65"/>
                <a:gd name="T19" fmla="*/ 9 h 49"/>
                <a:gd name="T20" fmla="*/ 17 w 65"/>
                <a:gd name="T21" fmla="*/ 11 h 49"/>
                <a:gd name="T22" fmla="*/ 15 w 65"/>
                <a:gd name="T23" fmla="*/ 15 h 49"/>
                <a:gd name="T24" fmla="*/ 13 w 65"/>
                <a:gd name="T25" fmla="*/ 19 h 49"/>
                <a:gd name="T26" fmla="*/ 12 w 65"/>
                <a:gd name="T27" fmla="*/ 26 h 49"/>
                <a:gd name="T28" fmla="*/ 10 w 65"/>
                <a:gd name="T29" fmla="*/ 35 h 49"/>
                <a:gd name="T30" fmla="*/ 8 w 65"/>
                <a:gd name="T31" fmla="*/ 43 h 49"/>
                <a:gd name="T32" fmla="*/ 57 w 65"/>
                <a:gd name="T33" fmla="*/ 43 h 49"/>
                <a:gd name="T34" fmla="*/ 59 w 65"/>
                <a:gd name="T35" fmla="*/ 17 h 49"/>
                <a:gd name="T36" fmla="*/ 58 w 65"/>
                <a:gd name="T37" fmla="*/ 15 h 49"/>
                <a:gd name="T38" fmla="*/ 58 w 65"/>
                <a:gd name="T39" fmla="*/ 14 h 49"/>
                <a:gd name="T40" fmla="*/ 59 w 65"/>
                <a:gd name="T41" fmla="*/ 13 h 49"/>
                <a:gd name="T42" fmla="*/ 58 w 65"/>
                <a:gd name="T43" fmla="*/ 14 h 49"/>
                <a:gd name="T44" fmla="*/ 54 w 65"/>
                <a:gd name="T45" fmla="*/ 10 h 49"/>
                <a:gd name="T46" fmla="*/ 50 w 65"/>
                <a:gd name="T47" fmla="*/ 8 h 49"/>
                <a:gd name="T48" fmla="*/ 50 w 65"/>
                <a:gd name="T49" fmla="*/ 6 h 49"/>
                <a:gd name="T50" fmla="*/ 46 w 65"/>
                <a:gd name="T51" fmla="*/ 6 h 49"/>
                <a:gd name="T52" fmla="*/ 42 w 65"/>
                <a:gd name="T53" fmla="*/ 5 h 49"/>
                <a:gd name="T54" fmla="*/ 37 w 65"/>
                <a:gd name="T55" fmla="*/ 5 h 49"/>
                <a:gd name="T56" fmla="*/ 53 w 65"/>
                <a:gd name="T57" fmla="*/ 4 h 49"/>
                <a:gd name="T58" fmla="*/ 51 w 65"/>
                <a:gd name="T59" fmla="*/ 5 h 49"/>
                <a:gd name="T60" fmla="*/ 51 w 65"/>
                <a:gd name="T61" fmla="*/ 5 h 49"/>
                <a:gd name="T62" fmla="*/ 51 w 65"/>
                <a:gd name="T63" fmla="*/ 5 h 49"/>
                <a:gd name="T64" fmla="*/ 53 w 65"/>
                <a:gd name="T65" fmla="*/ 4 h 49"/>
                <a:gd name="T66" fmla="*/ 37 w 65"/>
                <a:gd name="T67" fmla="*/ 0 h 49"/>
                <a:gd name="T68" fmla="*/ 42 w 65"/>
                <a:gd name="T69" fmla="*/ 0 h 49"/>
                <a:gd name="T70" fmla="*/ 48 w 65"/>
                <a:gd name="T71" fmla="*/ 0 h 49"/>
                <a:gd name="T72" fmla="*/ 53 w 65"/>
                <a:gd name="T73" fmla="*/ 2 h 49"/>
                <a:gd name="T74" fmla="*/ 54 w 65"/>
                <a:gd name="T75" fmla="*/ 2 h 49"/>
                <a:gd name="T76" fmla="*/ 54 w 65"/>
                <a:gd name="T77" fmla="*/ 2 h 49"/>
                <a:gd name="T78" fmla="*/ 58 w 65"/>
                <a:gd name="T79" fmla="*/ 6 h 49"/>
                <a:gd name="T80" fmla="*/ 61 w 65"/>
                <a:gd name="T81" fmla="*/ 9 h 49"/>
                <a:gd name="T82" fmla="*/ 63 w 65"/>
                <a:gd name="T83" fmla="*/ 11 h 49"/>
                <a:gd name="T84" fmla="*/ 65 w 65"/>
                <a:gd name="T85" fmla="*/ 13 h 49"/>
                <a:gd name="T86" fmla="*/ 65 w 65"/>
                <a:gd name="T87" fmla="*/ 14 h 49"/>
                <a:gd name="T88" fmla="*/ 65 w 65"/>
                <a:gd name="T89" fmla="*/ 15 h 49"/>
                <a:gd name="T90" fmla="*/ 62 w 65"/>
                <a:gd name="T91" fmla="*/ 47 h 49"/>
                <a:gd name="T92" fmla="*/ 62 w 65"/>
                <a:gd name="T93" fmla="*/ 49 h 49"/>
                <a:gd name="T94" fmla="*/ 0 w 65"/>
                <a:gd name="T95" fmla="*/ 48 h 49"/>
                <a:gd name="T96" fmla="*/ 2 w 65"/>
                <a:gd name="T97" fmla="*/ 45 h 49"/>
                <a:gd name="T98" fmla="*/ 2 w 65"/>
                <a:gd name="T99" fmla="*/ 44 h 49"/>
                <a:gd name="T100" fmla="*/ 3 w 65"/>
                <a:gd name="T101" fmla="*/ 42 h 49"/>
                <a:gd name="T102" fmla="*/ 4 w 65"/>
                <a:gd name="T103" fmla="*/ 34 h 49"/>
                <a:gd name="T104" fmla="*/ 7 w 65"/>
                <a:gd name="T105" fmla="*/ 25 h 49"/>
                <a:gd name="T106" fmla="*/ 8 w 65"/>
                <a:gd name="T107" fmla="*/ 18 h 49"/>
                <a:gd name="T108" fmla="*/ 10 w 65"/>
                <a:gd name="T109" fmla="*/ 13 h 49"/>
                <a:gd name="T110" fmla="*/ 13 w 65"/>
                <a:gd name="T111" fmla="*/ 9 h 49"/>
                <a:gd name="T112" fmla="*/ 17 w 65"/>
                <a:gd name="T113" fmla="*/ 5 h 49"/>
                <a:gd name="T114" fmla="*/ 20 w 65"/>
                <a:gd name="T115" fmla="*/ 2 h 49"/>
                <a:gd name="T116" fmla="*/ 23 w 65"/>
                <a:gd name="T117" fmla="*/ 1 h 49"/>
                <a:gd name="T118" fmla="*/ 25 w 65"/>
                <a:gd name="T119" fmla="*/ 0 h 49"/>
                <a:gd name="T120" fmla="*/ 28 w 65"/>
                <a:gd name="T121" fmla="*/ 0 h 49"/>
                <a:gd name="T122" fmla="*/ 32 w 65"/>
                <a:gd name="T123" fmla="*/ 0 h 49"/>
                <a:gd name="T124" fmla="*/ 37 w 65"/>
                <a:gd name="T1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" h="49">
                  <a:moveTo>
                    <a:pt x="37" y="5"/>
                  </a:moveTo>
                  <a:lnTo>
                    <a:pt x="33" y="5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6"/>
                  </a:lnTo>
                  <a:lnTo>
                    <a:pt x="23" y="8"/>
                  </a:lnTo>
                  <a:lnTo>
                    <a:pt x="21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9"/>
                  </a:lnTo>
                  <a:lnTo>
                    <a:pt x="12" y="26"/>
                  </a:lnTo>
                  <a:lnTo>
                    <a:pt x="10" y="35"/>
                  </a:lnTo>
                  <a:lnTo>
                    <a:pt x="8" y="43"/>
                  </a:lnTo>
                  <a:lnTo>
                    <a:pt x="57" y="43"/>
                  </a:lnTo>
                  <a:lnTo>
                    <a:pt x="59" y="17"/>
                  </a:lnTo>
                  <a:lnTo>
                    <a:pt x="58" y="15"/>
                  </a:lnTo>
                  <a:lnTo>
                    <a:pt x="58" y="14"/>
                  </a:lnTo>
                  <a:lnTo>
                    <a:pt x="59" y="13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8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2" y="5"/>
                  </a:lnTo>
                  <a:lnTo>
                    <a:pt x="37" y="5"/>
                  </a:lnTo>
                  <a:close/>
                  <a:moveTo>
                    <a:pt x="53" y="4"/>
                  </a:move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3" y="4"/>
                  </a:lnTo>
                  <a:close/>
                  <a:moveTo>
                    <a:pt x="37" y="0"/>
                  </a:moveTo>
                  <a:lnTo>
                    <a:pt x="42" y="0"/>
                  </a:lnTo>
                  <a:lnTo>
                    <a:pt x="48" y="0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61" y="9"/>
                  </a:lnTo>
                  <a:lnTo>
                    <a:pt x="63" y="11"/>
                  </a:lnTo>
                  <a:lnTo>
                    <a:pt x="65" y="13"/>
                  </a:lnTo>
                  <a:lnTo>
                    <a:pt x="65" y="14"/>
                  </a:lnTo>
                  <a:lnTo>
                    <a:pt x="65" y="15"/>
                  </a:lnTo>
                  <a:lnTo>
                    <a:pt x="62" y="47"/>
                  </a:lnTo>
                  <a:lnTo>
                    <a:pt x="62" y="49"/>
                  </a:lnTo>
                  <a:lnTo>
                    <a:pt x="0" y="48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3" y="42"/>
                  </a:lnTo>
                  <a:lnTo>
                    <a:pt x="4" y="34"/>
                  </a:lnTo>
                  <a:lnTo>
                    <a:pt x="7" y="25"/>
                  </a:lnTo>
                  <a:lnTo>
                    <a:pt x="8" y="18"/>
                  </a:lnTo>
                  <a:lnTo>
                    <a:pt x="10" y="13"/>
                  </a:lnTo>
                  <a:lnTo>
                    <a:pt x="13" y="9"/>
                  </a:lnTo>
                  <a:lnTo>
                    <a:pt x="17" y="5"/>
                  </a:lnTo>
                  <a:lnTo>
                    <a:pt x="20" y="2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09"/>
            <p:cNvSpPr>
              <a:spLocks noEditPoints="1"/>
            </p:cNvSpPr>
            <p:nvPr/>
          </p:nvSpPr>
          <p:spPr bwMode="auto">
            <a:xfrm>
              <a:off x="6754813" y="3700463"/>
              <a:ext cx="12700" cy="36513"/>
            </a:xfrm>
            <a:custGeom>
              <a:avLst/>
              <a:gdLst>
                <a:gd name="T0" fmla="*/ 8 w 8"/>
                <a:gd name="T1" fmla="*/ 20 h 23"/>
                <a:gd name="T2" fmla="*/ 8 w 8"/>
                <a:gd name="T3" fmla="*/ 20 h 23"/>
                <a:gd name="T4" fmla="*/ 8 w 8"/>
                <a:gd name="T5" fmla="*/ 20 h 23"/>
                <a:gd name="T6" fmla="*/ 8 w 8"/>
                <a:gd name="T7" fmla="*/ 20 h 23"/>
                <a:gd name="T8" fmla="*/ 3 w 8"/>
                <a:gd name="T9" fmla="*/ 0 h 23"/>
                <a:gd name="T10" fmla="*/ 5 w 8"/>
                <a:gd name="T11" fmla="*/ 0 h 23"/>
                <a:gd name="T12" fmla="*/ 3 w 8"/>
                <a:gd name="T13" fmla="*/ 20 h 23"/>
                <a:gd name="T14" fmla="*/ 8 w 8"/>
                <a:gd name="T15" fmla="*/ 20 h 23"/>
                <a:gd name="T16" fmla="*/ 8 w 8"/>
                <a:gd name="T17" fmla="*/ 23 h 23"/>
                <a:gd name="T18" fmla="*/ 0 w 8"/>
                <a:gd name="T19" fmla="*/ 21 h 23"/>
                <a:gd name="T20" fmla="*/ 3 w 8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3">
                  <a:moveTo>
                    <a:pt x="8" y="20"/>
                  </a:move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close/>
                  <a:moveTo>
                    <a:pt x="3" y="0"/>
                  </a:moveTo>
                  <a:lnTo>
                    <a:pt x="5" y="0"/>
                  </a:lnTo>
                  <a:lnTo>
                    <a:pt x="3" y="20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0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10"/>
            <p:cNvSpPr>
              <a:spLocks/>
            </p:cNvSpPr>
            <p:nvPr/>
          </p:nvSpPr>
          <p:spPr bwMode="auto">
            <a:xfrm>
              <a:off x="6750051" y="3698875"/>
              <a:ext cx="25400" cy="39688"/>
            </a:xfrm>
            <a:custGeom>
              <a:avLst/>
              <a:gdLst>
                <a:gd name="T0" fmla="*/ 4 w 16"/>
                <a:gd name="T1" fmla="*/ 0 h 25"/>
                <a:gd name="T2" fmla="*/ 10 w 16"/>
                <a:gd name="T3" fmla="*/ 0 h 25"/>
                <a:gd name="T4" fmla="*/ 7 w 16"/>
                <a:gd name="T5" fmla="*/ 20 h 25"/>
                <a:gd name="T6" fmla="*/ 14 w 16"/>
                <a:gd name="T7" fmla="*/ 20 h 25"/>
                <a:gd name="T8" fmla="*/ 14 w 16"/>
                <a:gd name="T9" fmla="*/ 20 h 25"/>
                <a:gd name="T10" fmla="*/ 16 w 16"/>
                <a:gd name="T11" fmla="*/ 22 h 25"/>
                <a:gd name="T12" fmla="*/ 14 w 16"/>
                <a:gd name="T13" fmla="*/ 22 h 25"/>
                <a:gd name="T14" fmla="*/ 12 w 16"/>
                <a:gd name="T15" fmla="*/ 25 h 25"/>
                <a:gd name="T16" fmla="*/ 0 w 16"/>
                <a:gd name="T17" fmla="*/ 24 h 25"/>
                <a:gd name="T18" fmla="*/ 4 w 16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5">
                  <a:moveTo>
                    <a:pt x="4" y="0"/>
                  </a:moveTo>
                  <a:lnTo>
                    <a:pt x="10" y="0"/>
                  </a:lnTo>
                  <a:lnTo>
                    <a:pt x="7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2"/>
                  </a:lnTo>
                  <a:lnTo>
                    <a:pt x="12" y="25"/>
                  </a:lnTo>
                  <a:lnTo>
                    <a:pt x="0" y="2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11"/>
            <p:cNvSpPr>
              <a:spLocks/>
            </p:cNvSpPr>
            <p:nvPr/>
          </p:nvSpPr>
          <p:spPr bwMode="auto">
            <a:xfrm>
              <a:off x="6727826" y="3700463"/>
              <a:ext cx="15875" cy="39688"/>
            </a:xfrm>
            <a:custGeom>
              <a:avLst/>
              <a:gdLst>
                <a:gd name="T0" fmla="*/ 9 w 10"/>
                <a:gd name="T1" fmla="*/ 0 h 25"/>
                <a:gd name="T2" fmla="*/ 10 w 10"/>
                <a:gd name="T3" fmla="*/ 25 h 25"/>
                <a:gd name="T4" fmla="*/ 0 w 10"/>
                <a:gd name="T5" fmla="*/ 25 h 25"/>
                <a:gd name="T6" fmla="*/ 0 w 10"/>
                <a:gd name="T7" fmla="*/ 25 h 25"/>
                <a:gd name="T8" fmla="*/ 0 w 10"/>
                <a:gd name="T9" fmla="*/ 23 h 25"/>
                <a:gd name="T10" fmla="*/ 8 w 10"/>
                <a:gd name="T11" fmla="*/ 23 h 25"/>
                <a:gd name="T12" fmla="*/ 7 w 10"/>
                <a:gd name="T13" fmla="*/ 0 h 25"/>
                <a:gd name="T14" fmla="*/ 9 w 10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5">
                  <a:moveTo>
                    <a:pt x="9" y="0"/>
                  </a:moveTo>
                  <a:lnTo>
                    <a:pt x="1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8" y="23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12"/>
            <p:cNvSpPr>
              <a:spLocks/>
            </p:cNvSpPr>
            <p:nvPr/>
          </p:nvSpPr>
          <p:spPr bwMode="auto">
            <a:xfrm>
              <a:off x="6726238" y="3698875"/>
              <a:ext cx="20638" cy="46038"/>
            </a:xfrm>
            <a:custGeom>
              <a:avLst/>
              <a:gdLst>
                <a:gd name="T0" fmla="*/ 11 w 13"/>
                <a:gd name="T1" fmla="*/ 0 h 29"/>
                <a:gd name="T2" fmla="*/ 13 w 13"/>
                <a:gd name="T3" fmla="*/ 26 h 29"/>
                <a:gd name="T4" fmla="*/ 13 w 13"/>
                <a:gd name="T5" fmla="*/ 28 h 29"/>
                <a:gd name="T6" fmla="*/ 0 w 13"/>
                <a:gd name="T7" fmla="*/ 29 h 29"/>
                <a:gd name="T8" fmla="*/ 0 w 13"/>
                <a:gd name="T9" fmla="*/ 26 h 29"/>
                <a:gd name="T10" fmla="*/ 0 w 13"/>
                <a:gd name="T11" fmla="*/ 22 h 29"/>
                <a:gd name="T12" fmla="*/ 8 w 13"/>
                <a:gd name="T13" fmla="*/ 22 h 29"/>
                <a:gd name="T14" fmla="*/ 6 w 13"/>
                <a:gd name="T15" fmla="*/ 0 h 29"/>
                <a:gd name="T16" fmla="*/ 8 w 13"/>
                <a:gd name="T17" fmla="*/ 0 h 29"/>
                <a:gd name="T18" fmla="*/ 11 w 13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9">
                  <a:moveTo>
                    <a:pt x="11" y="0"/>
                  </a:moveTo>
                  <a:lnTo>
                    <a:pt x="13" y="26"/>
                  </a:lnTo>
                  <a:lnTo>
                    <a:pt x="13" y="28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13"/>
            <p:cNvSpPr>
              <a:spLocks/>
            </p:cNvSpPr>
            <p:nvPr/>
          </p:nvSpPr>
          <p:spPr bwMode="auto">
            <a:xfrm>
              <a:off x="6788151" y="3614738"/>
              <a:ext cx="76200" cy="34925"/>
            </a:xfrm>
            <a:custGeom>
              <a:avLst/>
              <a:gdLst>
                <a:gd name="T0" fmla="*/ 38 w 48"/>
                <a:gd name="T1" fmla="*/ 0 h 22"/>
                <a:gd name="T2" fmla="*/ 48 w 48"/>
                <a:gd name="T3" fmla="*/ 3 h 22"/>
                <a:gd name="T4" fmla="*/ 48 w 48"/>
                <a:gd name="T5" fmla="*/ 3 h 22"/>
                <a:gd name="T6" fmla="*/ 48 w 48"/>
                <a:gd name="T7" fmla="*/ 6 h 22"/>
                <a:gd name="T8" fmla="*/ 38 w 48"/>
                <a:gd name="T9" fmla="*/ 2 h 22"/>
                <a:gd name="T10" fmla="*/ 1 w 48"/>
                <a:gd name="T11" fmla="*/ 22 h 22"/>
                <a:gd name="T12" fmla="*/ 0 w 48"/>
                <a:gd name="T13" fmla="*/ 19 h 22"/>
                <a:gd name="T14" fmla="*/ 38 w 48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2">
                  <a:moveTo>
                    <a:pt x="38" y="0"/>
                  </a:moveTo>
                  <a:lnTo>
                    <a:pt x="48" y="3"/>
                  </a:lnTo>
                  <a:lnTo>
                    <a:pt x="48" y="3"/>
                  </a:lnTo>
                  <a:lnTo>
                    <a:pt x="48" y="6"/>
                  </a:lnTo>
                  <a:lnTo>
                    <a:pt x="38" y="2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14"/>
            <p:cNvSpPr>
              <a:spLocks/>
            </p:cNvSpPr>
            <p:nvPr/>
          </p:nvSpPr>
          <p:spPr bwMode="auto">
            <a:xfrm>
              <a:off x="6786563" y="3611563"/>
              <a:ext cx="82550" cy="39688"/>
            </a:xfrm>
            <a:custGeom>
              <a:avLst/>
              <a:gdLst>
                <a:gd name="T0" fmla="*/ 39 w 52"/>
                <a:gd name="T1" fmla="*/ 0 h 25"/>
                <a:gd name="T2" fmla="*/ 51 w 52"/>
                <a:gd name="T3" fmla="*/ 4 h 25"/>
                <a:gd name="T4" fmla="*/ 51 w 52"/>
                <a:gd name="T5" fmla="*/ 5 h 25"/>
                <a:gd name="T6" fmla="*/ 52 w 52"/>
                <a:gd name="T7" fmla="*/ 5 h 25"/>
                <a:gd name="T8" fmla="*/ 51 w 52"/>
                <a:gd name="T9" fmla="*/ 8 h 25"/>
                <a:gd name="T10" fmla="*/ 51 w 52"/>
                <a:gd name="T11" fmla="*/ 9 h 25"/>
                <a:gd name="T12" fmla="*/ 39 w 52"/>
                <a:gd name="T13" fmla="*/ 5 h 25"/>
                <a:gd name="T14" fmla="*/ 2 w 52"/>
                <a:gd name="T15" fmla="*/ 25 h 25"/>
                <a:gd name="T16" fmla="*/ 0 w 52"/>
                <a:gd name="T17" fmla="*/ 20 h 25"/>
                <a:gd name="T18" fmla="*/ 39 w 5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5">
                  <a:moveTo>
                    <a:pt x="39" y="0"/>
                  </a:moveTo>
                  <a:lnTo>
                    <a:pt x="51" y="4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1" y="8"/>
                  </a:lnTo>
                  <a:lnTo>
                    <a:pt x="51" y="9"/>
                  </a:lnTo>
                  <a:lnTo>
                    <a:pt x="39" y="5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15"/>
            <p:cNvSpPr>
              <a:spLocks/>
            </p:cNvSpPr>
            <p:nvPr/>
          </p:nvSpPr>
          <p:spPr bwMode="auto">
            <a:xfrm>
              <a:off x="6843713" y="3597275"/>
              <a:ext cx="20638" cy="20638"/>
            </a:xfrm>
            <a:custGeom>
              <a:avLst/>
              <a:gdLst>
                <a:gd name="T0" fmla="*/ 7 w 13"/>
                <a:gd name="T1" fmla="*/ 0 h 13"/>
                <a:gd name="T2" fmla="*/ 10 w 13"/>
                <a:gd name="T3" fmla="*/ 1 h 13"/>
                <a:gd name="T4" fmla="*/ 4 w 13"/>
                <a:gd name="T5" fmla="*/ 11 h 13"/>
                <a:gd name="T6" fmla="*/ 13 w 13"/>
                <a:gd name="T7" fmla="*/ 9 h 13"/>
                <a:gd name="T8" fmla="*/ 13 w 13"/>
                <a:gd name="T9" fmla="*/ 9 h 13"/>
                <a:gd name="T10" fmla="*/ 13 w 13"/>
                <a:gd name="T11" fmla="*/ 12 h 13"/>
                <a:gd name="T12" fmla="*/ 0 w 13"/>
                <a:gd name="T13" fmla="*/ 13 h 13"/>
                <a:gd name="T14" fmla="*/ 7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lnTo>
                    <a:pt x="10" y="1"/>
                  </a:lnTo>
                  <a:lnTo>
                    <a:pt x="4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0" y="1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16"/>
            <p:cNvSpPr>
              <a:spLocks/>
            </p:cNvSpPr>
            <p:nvPr/>
          </p:nvSpPr>
          <p:spPr bwMode="auto">
            <a:xfrm>
              <a:off x="6840538" y="3595688"/>
              <a:ext cx="26988" cy="23813"/>
            </a:xfrm>
            <a:custGeom>
              <a:avLst/>
              <a:gdLst>
                <a:gd name="T0" fmla="*/ 9 w 17"/>
                <a:gd name="T1" fmla="*/ 0 h 15"/>
                <a:gd name="T2" fmla="*/ 10 w 17"/>
                <a:gd name="T3" fmla="*/ 0 h 15"/>
                <a:gd name="T4" fmla="*/ 13 w 17"/>
                <a:gd name="T5" fmla="*/ 1 h 15"/>
                <a:gd name="T6" fmla="*/ 14 w 17"/>
                <a:gd name="T7" fmla="*/ 2 h 15"/>
                <a:gd name="T8" fmla="*/ 9 w 17"/>
                <a:gd name="T9" fmla="*/ 9 h 15"/>
                <a:gd name="T10" fmla="*/ 14 w 17"/>
                <a:gd name="T11" fmla="*/ 9 h 15"/>
                <a:gd name="T12" fmla="*/ 15 w 17"/>
                <a:gd name="T13" fmla="*/ 10 h 15"/>
                <a:gd name="T14" fmla="*/ 17 w 17"/>
                <a:gd name="T15" fmla="*/ 10 h 15"/>
                <a:gd name="T16" fmla="*/ 17 w 17"/>
                <a:gd name="T17" fmla="*/ 10 h 15"/>
                <a:gd name="T18" fmla="*/ 17 w 17"/>
                <a:gd name="T19" fmla="*/ 10 h 15"/>
                <a:gd name="T20" fmla="*/ 17 w 17"/>
                <a:gd name="T21" fmla="*/ 14 h 15"/>
                <a:gd name="T22" fmla="*/ 0 w 17"/>
                <a:gd name="T23" fmla="*/ 15 h 15"/>
                <a:gd name="T24" fmla="*/ 9 w 17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5">
                  <a:moveTo>
                    <a:pt x="9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4" y="2"/>
                  </a:lnTo>
                  <a:lnTo>
                    <a:pt x="9" y="9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0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17"/>
            <p:cNvSpPr>
              <a:spLocks/>
            </p:cNvSpPr>
            <p:nvPr/>
          </p:nvSpPr>
          <p:spPr bwMode="auto">
            <a:xfrm>
              <a:off x="6642101" y="3614738"/>
              <a:ext cx="77788" cy="34925"/>
            </a:xfrm>
            <a:custGeom>
              <a:avLst/>
              <a:gdLst>
                <a:gd name="T0" fmla="*/ 12 w 49"/>
                <a:gd name="T1" fmla="*/ 0 h 22"/>
                <a:gd name="T2" fmla="*/ 49 w 49"/>
                <a:gd name="T3" fmla="*/ 19 h 22"/>
                <a:gd name="T4" fmla="*/ 47 w 49"/>
                <a:gd name="T5" fmla="*/ 22 h 22"/>
                <a:gd name="T6" fmla="*/ 12 w 49"/>
                <a:gd name="T7" fmla="*/ 2 h 22"/>
                <a:gd name="T8" fmla="*/ 2 w 49"/>
                <a:gd name="T9" fmla="*/ 6 h 22"/>
                <a:gd name="T10" fmla="*/ 0 w 49"/>
                <a:gd name="T11" fmla="*/ 3 h 22"/>
                <a:gd name="T12" fmla="*/ 0 w 49"/>
                <a:gd name="T13" fmla="*/ 3 h 22"/>
                <a:gd name="T14" fmla="*/ 12 w 49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49" y="19"/>
                  </a:lnTo>
                  <a:lnTo>
                    <a:pt x="47" y="22"/>
                  </a:lnTo>
                  <a:lnTo>
                    <a:pt x="12" y="2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18"/>
            <p:cNvSpPr>
              <a:spLocks/>
            </p:cNvSpPr>
            <p:nvPr/>
          </p:nvSpPr>
          <p:spPr bwMode="auto">
            <a:xfrm>
              <a:off x="6640513" y="3611563"/>
              <a:ext cx="82550" cy="41275"/>
            </a:xfrm>
            <a:custGeom>
              <a:avLst/>
              <a:gdLst>
                <a:gd name="T0" fmla="*/ 13 w 52"/>
                <a:gd name="T1" fmla="*/ 0 h 26"/>
                <a:gd name="T2" fmla="*/ 52 w 52"/>
                <a:gd name="T3" fmla="*/ 21 h 26"/>
                <a:gd name="T4" fmla="*/ 50 w 52"/>
                <a:gd name="T5" fmla="*/ 26 h 26"/>
                <a:gd name="T6" fmla="*/ 12 w 52"/>
                <a:gd name="T7" fmla="*/ 7 h 26"/>
                <a:gd name="T8" fmla="*/ 3 w 52"/>
                <a:gd name="T9" fmla="*/ 9 h 26"/>
                <a:gd name="T10" fmla="*/ 1 w 52"/>
                <a:gd name="T11" fmla="*/ 11 h 26"/>
                <a:gd name="T12" fmla="*/ 0 w 52"/>
                <a:gd name="T13" fmla="*/ 9 h 26"/>
                <a:gd name="T14" fmla="*/ 0 w 52"/>
                <a:gd name="T15" fmla="*/ 7 h 26"/>
                <a:gd name="T16" fmla="*/ 1 w 52"/>
                <a:gd name="T17" fmla="*/ 5 h 26"/>
                <a:gd name="T18" fmla="*/ 1 w 52"/>
                <a:gd name="T19" fmla="*/ 4 h 26"/>
                <a:gd name="T20" fmla="*/ 13 w 52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6">
                  <a:moveTo>
                    <a:pt x="13" y="0"/>
                  </a:moveTo>
                  <a:lnTo>
                    <a:pt x="52" y="21"/>
                  </a:lnTo>
                  <a:lnTo>
                    <a:pt x="50" y="26"/>
                  </a:lnTo>
                  <a:lnTo>
                    <a:pt x="12" y="7"/>
                  </a:lnTo>
                  <a:lnTo>
                    <a:pt x="3" y="9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919"/>
            <p:cNvSpPr>
              <a:spLocks/>
            </p:cNvSpPr>
            <p:nvPr/>
          </p:nvSpPr>
          <p:spPr bwMode="auto">
            <a:xfrm>
              <a:off x="6645276" y="3598863"/>
              <a:ext cx="17463" cy="19050"/>
            </a:xfrm>
            <a:custGeom>
              <a:avLst/>
              <a:gdLst>
                <a:gd name="T0" fmla="*/ 5 w 11"/>
                <a:gd name="T1" fmla="*/ 0 h 12"/>
                <a:gd name="T2" fmla="*/ 11 w 11"/>
                <a:gd name="T3" fmla="*/ 12 h 12"/>
                <a:gd name="T4" fmla="*/ 0 w 11"/>
                <a:gd name="T5" fmla="*/ 12 h 12"/>
                <a:gd name="T6" fmla="*/ 0 w 11"/>
                <a:gd name="T7" fmla="*/ 10 h 12"/>
                <a:gd name="T8" fmla="*/ 8 w 11"/>
                <a:gd name="T9" fmla="*/ 10 h 12"/>
                <a:gd name="T10" fmla="*/ 2 w 11"/>
                <a:gd name="T11" fmla="*/ 2 h 12"/>
                <a:gd name="T12" fmla="*/ 5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1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20"/>
            <p:cNvSpPr>
              <a:spLocks/>
            </p:cNvSpPr>
            <p:nvPr/>
          </p:nvSpPr>
          <p:spPr bwMode="auto">
            <a:xfrm>
              <a:off x="6640513" y="3595688"/>
              <a:ext cx="26988" cy="26988"/>
            </a:xfrm>
            <a:custGeom>
              <a:avLst/>
              <a:gdLst>
                <a:gd name="T0" fmla="*/ 8 w 17"/>
                <a:gd name="T1" fmla="*/ 0 h 17"/>
                <a:gd name="T2" fmla="*/ 17 w 17"/>
                <a:gd name="T3" fmla="*/ 17 h 17"/>
                <a:gd name="T4" fmla="*/ 0 w 17"/>
                <a:gd name="T5" fmla="*/ 15 h 17"/>
                <a:gd name="T6" fmla="*/ 1 w 17"/>
                <a:gd name="T7" fmla="*/ 14 h 17"/>
                <a:gd name="T8" fmla="*/ 1 w 17"/>
                <a:gd name="T9" fmla="*/ 12 h 17"/>
                <a:gd name="T10" fmla="*/ 3 w 17"/>
                <a:gd name="T11" fmla="*/ 12 h 17"/>
                <a:gd name="T12" fmla="*/ 3 w 17"/>
                <a:gd name="T13" fmla="*/ 10 h 17"/>
                <a:gd name="T14" fmla="*/ 8 w 17"/>
                <a:gd name="T15" fmla="*/ 10 h 17"/>
                <a:gd name="T16" fmla="*/ 4 w 17"/>
                <a:gd name="T17" fmla="*/ 4 h 17"/>
                <a:gd name="T18" fmla="*/ 4 w 17"/>
                <a:gd name="T19" fmla="*/ 2 h 17"/>
                <a:gd name="T20" fmla="*/ 8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lnTo>
                    <a:pt x="17" y="17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8" y="10"/>
                  </a:lnTo>
                  <a:lnTo>
                    <a:pt x="4" y="4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21"/>
            <p:cNvSpPr>
              <a:spLocks/>
            </p:cNvSpPr>
            <p:nvPr/>
          </p:nvSpPr>
          <p:spPr bwMode="auto">
            <a:xfrm>
              <a:off x="6815138" y="3514725"/>
              <a:ext cx="49213" cy="74613"/>
            </a:xfrm>
            <a:custGeom>
              <a:avLst/>
              <a:gdLst>
                <a:gd name="T0" fmla="*/ 1 w 31"/>
                <a:gd name="T1" fmla="*/ 0 h 47"/>
                <a:gd name="T2" fmla="*/ 1 w 31"/>
                <a:gd name="T3" fmla="*/ 0 h 47"/>
                <a:gd name="T4" fmla="*/ 1 w 31"/>
                <a:gd name="T5" fmla="*/ 0 h 47"/>
                <a:gd name="T6" fmla="*/ 3 w 31"/>
                <a:gd name="T7" fmla="*/ 1 h 47"/>
                <a:gd name="T8" fmla="*/ 5 w 31"/>
                <a:gd name="T9" fmla="*/ 2 h 47"/>
                <a:gd name="T10" fmla="*/ 9 w 31"/>
                <a:gd name="T11" fmla="*/ 5 h 47"/>
                <a:gd name="T12" fmla="*/ 12 w 31"/>
                <a:gd name="T13" fmla="*/ 8 h 47"/>
                <a:gd name="T14" fmla="*/ 14 w 31"/>
                <a:gd name="T15" fmla="*/ 13 h 47"/>
                <a:gd name="T16" fmla="*/ 17 w 31"/>
                <a:gd name="T17" fmla="*/ 17 h 47"/>
                <a:gd name="T18" fmla="*/ 18 w 31"/>
                <a:gd name="T19" fmla="*/ 22 h 47"/>
                <a:gd name="T20" fmla="*/ 18 w 31"/>
                <a:gd name="T21" fmla="*/ 28 h 47"/>
                <a:gd name="T22" fmla="*/ 18 w 31"/>
                <a:gd name="T23" fmla="*/ 34 h 47"/>
                <a:gd name="T24" fmla="*/ 20 w 31"/>
                <a:gd name="T25" fmla="*/ 38 h 47"/>
                <a:gd name="T26" fmla="*/ 20 w 31"/>
                <a:gd name="T27" fmla="*/ 40 h 47"/>
                <a:gd name="T28" fmla="*/ 21 w 31"/>
                <a:gd name="T29" fmla="*/ 43 h 47"/>
                <a:gd name="T30" fmla="*/ 22 w 31"/>
                <a:gd name="T31" fmla="*/ 44 h 47"/>
                <a:gd name="T32" fmla="*/ 24 w 31"/>
                <a:gd name="T33" fmla="*/ 44 h 47"/>
                <a:gd name="T34" fmla="*/ 26 w 31"/>
                <a:gd name="T35" fmla="*/ 44 h 47"/>
                <a:gd name="T36" fmla="*/ 28 w 31"/>
                <a:gd name="T37" fmla="*/ 43 h 47"/>
                <a:gd name="T38" fmla="*/ 29 w 31"/>
                <a:gd name="T39" fmla="*/ 43 h 47"/>
                <a:gd name="T40" fmla="*/ 29 w 31"/>
                <a:gd name="T41" fmla="*/ 40 h 47"/>
                <a:gd name="T42" fmla="*/ 29 w 31"/>
                <a:gd name="T43" fmla="*/ 38 h 47"/>
                <a:gd name="T44" fmla="*/ 28 w 31"/>
                <a:gd name="T45" fmla="*/ 36 h 47"/>
                <a:gd name="T46" fmla="*/ 28 w 31"/>
                <a:gd name="T47" fmla="*/ 35 h 47"/>
                <a:gd name="T48" fmla="*/ 26 w 31"/>
                <a:gd name="T49" fmla="*/ 35 h 47"/>
                <a:gd name="T50" fmla="*/ 25 w 31"/>
                <a:gd name="T51" fmla="*/ 35 h 47"/>
                <a:gd name="T52" fmla="*/ 25 w 31"/>
                <a:gd name="T53" fmla="*/ 32 h 47"/>
                <a:gd name="T54" fmla="*/ 26 w 31"/>
                <a:gd name="T55" fmla="*/ 32 h 47"/>
                <a:gd name="T56" fmla="*/ 28 w 31"/>
                <a:gd name="T57" fmla="*/ 34 h 47"/>
                <a:gd name="T58" fmla="*/ 29 w 31"/>
                <a:gd name="T59" fmla="*/ 34 h 47"/>
                <a:gd name="T60" fmla="*/ 30 w 31"/>
                <a:gd name="T61" fmla="*/ 35 h 47"/>
                <a:gd name="T62" fmla="*/ 31 w 31"/>
                <a:gd name="T63" fmla="*/ 38 h 47"/>
                <a:gd name="T64" fmla="*/ 31 w 31"/>
                <a:gd name="T65" fmla="*/ 40 h 47"/>
                <a:gd name="T66" fmla="*/ 31 w 31"/>
                <a:gd name="T67" fmla="*/ 43 h 47"/>
                <a:gd name="T68" fmla="*/ 29 w 31"/>
                <a:gd name="T69" fmla="*/ 45 h 47"/>
                <a:gd name="T70" fmla="*/ 28 w 31"/>
                <a:gd name="T71" fmla="*/ 45 h 47"/>
                <a:gd name="T72" fmla="*/ 24 w 31"/>
                <a:gd name="T73" fmla="*/ 47 h 47"/>
                <a:gd name="T74" fmla="*/ 21 w 31"/>
                <a:gd name="T75" fmla="*/ 47 h 47"/>
                <a:gd name="T76" fmla="*/ 18 w 31"/>
                <a:gd name="T77" fmla="*/ 44 h 47"/>
                <a:gd name="T78" fmla="*/ 17 w 31"/>
                <a:gd name="T79" fmla="*/ 42 h 47"/>
                <a:gd name="T80" fmla="*/ 17 w 31"/>
                <a:gd name="T81" fmla="*/ 38 h 47"/>
                <a:gd name="T82" fmla="*/ 16 w 31"/>
                <a:gd name="T83" fmla="*/ 34 h 47"/>
                <a:gd name="T84" fmla="*/ 16 w 31"/>
                <a:gd name="T85" fmla="*/ 28 h 47"/>
                <a:gd name="T86" fmla="*/ 16 w 31"/>
                <a:gd name="T87" fmla="*/ 23 h 47"/>
                <a:gd name="T88" fmla="*/ 14 w 31"/>
                <a:gd name="T89" fmla="*/ 18 h 47"/>
                <a:gd name="T90" fmla="*/ 13 w 31"/>
                <a:gd name="T91" fmla="*/ 14 h 47"/>
                <a:gd name="T92" fmla="*/ 10 w 31"/>
                <a:gd name="T93" fmla="*/ 10 h 47"/>
                <a:gd name="T94" fmla="*/ 8 w 31"/>
                <a:gd name="T95" fmla="*/ 8 h 47"/>
                <a:gd name="T96" fmla="*/ 5 w 31"/>
                <a:gd name="T97" fmla="*/ 5 h 47"/>
                <a:gd name="T98" fmla="*/ 3 w 31"/>
                <a:gd name="T99" fmla="*/ 4 h 47"/>
                <a:gd name="T100" fmla="*/ 1 w 31"/>
                <a:gd name="T101" fmla="*/ 2 h 47"/>
                <a:gd name="T102" fmla="*/ 0 w 31"/>
                <a:gd name="T103" fmla="*/ 2 h 47"/>
                <a:gd name="T104" fmla="*/ 0 w 31"/>
                <a:gd name="T105" fmla="*/ 2 h 47"/>
                <a:gd name="T106" fmla="*/ 0 w 31"/>
                <a:gd name="T107" fmla="*/ 2 h 47"/>
                <a:gd name="T108" fmla="*/ 1 w 31"/>
                <a:gd name="T109" fmla="*/ 0 h 47"/>
                <a:gd name="T110" fmla="*/ 1 w 31"/>
                <a:gd name="T1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7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5" y="2"/>
                  </a:lnTo>
                  <a:lnTo>
                    <a:pt x="9" y="5"/>
                  </a:lnTo>
                  <a:lnTo>
                    <a:pt x="12" y="8"/>
                  </a:lnTo>
                  <a:lnTo>
                    <a:pt x="14" y="13"/>
                  </a:lnTo>
                  <a:lnTo>
                    <a:pt x="17" y="17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0" y="40"/>
                  </a:lnTo>
                  <a:lnTo>
                    <a:pt x="21" y="43"/>
                  </a:lnTo>
                  <a:lnTo>
                    <a:pt x="22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8" y="43"/>
                  </a:lnTo>
                  <a:lnTo>
                    <a:pt x="29" y="43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8" y="34"/>
                  </a:lnTo>
                  <a:lnTo>
                    <a:pt x="29" y="34"/>
                  </a:lnTo>
                  <a:lnTo>
                    <a:pt x="30" y="35"/>
                  </a:lnTo>
                  <a:lnTo>
                    <a:pt x="31" y="38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44"/>
                  </a:lnTo>
                  <a:lnTo>
                    <a:pt x="17" y="42"/>
                  </a:lnTo>
                  <a:lnTo>
                    <a:pt x="17" y="38"/>
                  </a:lnTo>
                  <a:lnTo>
                    <a:pt x="16" y="34"/>
                  </a:lnTo>
                  <a:lnTo>
                    <a:pt x="16" y="28"/>
                  </a:lnTo>
                  <a:lnTo>
                    <a:pt x="16" y="23"/>
                  </a:lnTo>
                  <a:lnTo>
                    <a:pt x="14" y="18"/>
                  </a:lnTo>
                  <a:lnTo>
                    <a:pt x="13" y="14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5" y="5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922"/>
            <p:cNvSpPr>
              <a:spLocks/>
            </p:cNvSpPr>
            <p:nvPr/>
          </p:nvSpPr>
          <p:spPr bwMode="auto">
            <a:xfrm>
              <a:off x="6810376" y="3511550"/>
              <a:ext cx="57150" cy="79375"/>
            </a:xfrm>
            <a:custGeom>
              <a:avLst/>
              <a:gdLst>
                <a:gd name="T0" fmla="*/ 6 w 36"/>
                <a:gd name="T1" fmla="*/ 0 h 50"/>
                <a:gd name="T2" fmla="*/ 6 w 36"/>
                <a:gd name="T3" fmla="*/ 0 h 50"/>
                <a:gd name="T4" fmla="*/ 7 w 36"/>
                <a:gd name="T5" fmla="*/ 2 h 50"/>
                <a:gd name="T6" fmla="*/ 11 w 36"/>
                <a:gd name="T7" fmla="*/ 4 h 50"/>
                <a:gd name="T8" fmla="*/ 17 w 36"/>
                <a:gd name="T9" fmla="*/ 11 h 50"/>
                <a:gd name="T10" fmla="*/ 21 w 36"/>
                <a:gd name="T11" fmla="*/ 19 h 50"/>
                <a:gd name="T12" fmla="*/ 23 w 36"/>
                <a:gd name="T13" fmla="*/ 30 h 50"/>
                <a:gd name="T14" fmla="*/ 24 w 36"/>
                <a:gd name="T15" fmla="*/ 40 h 50"/>
                <a:gd name="T16" fmla="*/ 25 w 36"/>
                <a:gd name="T17" fmla="*/ 45 h 50"/>
                <a:gd name="T18" fmla="*/ 25 w 36"/>
                <a:gd name="T19" fmla="*/ 45 h 50"/>
                <a:gd name="T20" fmla="*/ 28 w 36"/>
                <a:gd name="T21" fmla="*/ 45 h 50"/>
                <a:gd name="T22" fmla="*/ 31 w 36"/>
                <a:gd name="T23" fmla="*/ 44 h 50"/>
                <a:gd name="T24" fmla="*/ 31 w 36"/>
                <a:gd name="T25" fmla="*/ 44 h 50"/>
                <a:gd name="T26" fmla="*/ 31 w 36"/>
                <a:gd name="T27" fmla="*/ 40 h 50"/>
                <a:gd name="T28" fmla="*/ 29 w 36"/>
                <a:gd name="T29" fmla="*/ 38 h 50"/>
                <a:gd name="T30" fmla="*/ 28 w 36"/>
                <a:gd name="T31" fmla="*/ 38 h 50"/>
                <a:gd name="T32" fmla="*/ 27 w 36"/>
                <a:gd name="T33" fmla="*/ 37 h 50"/>
                <a:gd name="T34" fmla="*/ 28 w 36"/>
                <a:gd name="T35" fmla="*/ 33 h 50"/>
                <a:gd name="T36" fmla="*/ 31 w 36"/>
                <a:gd name="T37" fmla="*/ 33 h 50"/>
                <a:gd name="T38" fmla="*/ 33 w 36"/>
                <a:gd name="T39" fmla="*/ 34 h 50"/>
                <a:gd name="T40" fmla="*/ 36 w 36"/>
                <a:gd name="T41" fmla="*/ 40 h 50"/>
                <a:gd name="T42" fmla="*/ 36 w 36"/>
                <a:gd name="T43" fmla="*/ 45 h 50"/>
                <a:gd name="T44" fmla="*/ 33 w 36"/>
                <a:gd name="T45" fmla="*/ 49 h 50"/>
                <a:gd name="T46" fmla="*/ 27 w 36"/>
                <a:gd name="T47" fmla="*/ 50 h 50"/>
                <a:gd name="T48" fmla="*/ 23 w 36"/>
                <a:gd name="T49" fmla="*/ 50 h 50"/>
                <a:gd name="T50" fmla="*/ 19 w 36"/>
                <a:gd name="T51" fmla="*/ 44 h 50"/>
                <a:gd name="T52" fmla="*/ 17 w 36"/>
                <a:gd name="T53" fmla="*/ 36 h 50"/>
                <a:gd name="T54" fmla="*/ 17 w 36"/>
                <a:gd name="T55" fmla="*/ 25 h 50"/>
                <a:gd name="T56" fmla="*/ 15 w 36"/>
                <a:gd name="T57" fmla="*/ 17 h 50"/>
                <a:gd name="T58" fmla="*/ 11 w 36"/>
                <a:gd name="T59" fmla="*/ 11 h 50"/>
                <a:gd name="T60" fmla="*/ 6 w 36"/>
                <a:gd name="T61" fmla="*/ 7 h 50"/>
                <a:gd name="T62" fmla="*/ 3 w 36"/>
                <a:gd name="T63" fmla="*/ 6 h 50"/>
                <a:gd name="T64" fmla="*/ 0 w 36"/>
                <a:gd name="T65" fmla="*/ 4 h 50"/>
                <a:gd name="T66" fmla="*/ 3 w 36"/>
                <a:gd name="T6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50">
                  <a:moveTo>
                    <a:pt x="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8" y="3"/>
                  </a:lnTo>
                  <a:lnTo>
                    <a:pt x="11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20" y="15"/>
                  </a:lnTo>
                  <a:lnTo>
                    <a:pt x="21" y="19"/>
                  </a:lnTo>
                  <a:lnTo>
                    <a:pt x="23" y="24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24" y="40"/>
                  </a:lnTo>
                  <a:lnTo>
                    <a:pt x="24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31" y="44"/>
                  </a:lnTo>
                  <a:lnTo>
                    <a:pt x="31" y="42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29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3"/>
                  </a:lnTo>
                  <a:lnTo>
                    <a:pt x="28" y="33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2" y="33"/>
                  </a:lnTo>
                  <a:lnTo>
                    <a:pt x="33" y="34"/>
                  </a:lnTo>
                  <a:lnTo>
                    <a:pt x="34" y="37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6" y="46"/>
                  </a:lnTo>
                  <a:lnTo>
                    <a:pt x="33" y="49"/>
                  </a:lnTo>
                  <a:lnTo>
                    <a:pt x="31" y="50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3" y="50"/>
                  </a:lnTo>
                  <a:lnTo>
                    <a:pt x="20" y="47"/>
                  </a:lnTo>
                  <a:lnTo>
                    <a:pt x="19" y="44"/>
                  </a:lnTo>
                  <a:lnTo>
                    <a:pt x="19" y="40"/>
                  </a:lnTo>
                  <a:lnTo>
                    <a:pt x="17" y="36"/>
                  </a:lnTo>
                  <a:lnTo>
                    <a:pt x="17" y="30"/>
                  </a:lnTo>
                  <a:lnTo>
                    <a:pt x="17" y="25"/>
                  </a:lnTo>
                  <a:lnTo>
                    <a:pt x="16" y="20"/>
                  </a:lnTo>
                  <a:lnTo>
                    <a:pt x="15" y="17"/>
                  </a:lnTo>
                  <a:lnTo>
                    <a:pt x="13" y="13"/>
                  </a:lnTo>
                  <a:lnTo>
                    <a:pt x="11" y="11"/>
                  </a:lnTo>
                  <a:lnTo>
                    <a:pt x="8" y="8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923"/>
            <p:cNvSpPr>
              <a:spLocks/>
            </p:cNvSpPr>
            <p:nvPr/>
          </p:nvSpPr>
          <p:spPr bwMode="auto">
            <a:xfrm>
              <a:off x="6661151" y="3522663"/>
              <a:ext cx="33338" cy="73025"/>
            </a:xfrm>
            <a:custGeom>
              <a:avLst/>
              <a:gdLst>
                <a:gd name="T0" fmla="*/ 21 w 21"/>
                <a:gd name="T1" fmla="*/ 0 h 46"/>
                <a:gd name="T2" fmla="*/ 21 w 21"/>
                <a:gd name="T3" fmla="*/ 3 h 46"/>
                <a:gd name="T4" fmla="*/ 21 w 21"/>
                <a:gd name="T5" fmla="*/ 3 h 46"/>
                <a:gd name="T6" fmla="*/ 20 w 21"/>
                <a:gd name="T7" fmla="*/ 4 h 46"/>
                <a:gd name="T8" fmla="*/ 17 w 21"/>
                <a:gd name="T9" fmla="*/ 4 h 46"/>
                <a:gd name="T10" fmla="*/ 15 w 21"/>
                <a:gd name="T11" fmla="*/ 5 h 46"/>
                <a:gd name="T12" fmla="*/ 12 w 21"/>
                <a:gd name="T13" fmla="*/ 8 h 46"/>
                <a:gd name="T14" fmla="*/ 11 w 21"/>
                <a:gd name="T15" fmla="*/ 10 h 46"/>
                <a:gd name="T16" fmla="*/ 9 w 21"/>
                <a:gd name="T17" fmla="*/ 13 h 46"/>
                <a:gd name="T18" fmla="*/ 9 w 21"/>
                <a:gd name="T19" fmla="*/ 16 h 46"/>
                <a:gd name="T20" fmla="*/ 8 w 21"/>
                <a:gd name="T21" fmla="*/ 20 h 46"/>
                <a:gd name="T22" fmla="*/ 8 w 21"/>
                <a:gd name="T23" fmla="*/ 23 h 46"/>
                <a:gd name="T24" fmla="*/ 9 w 21"/>
                <a:gd name="T25" fmla="*/ 25 h 46"/>
                <a:gd name="T26" fmla="*/ 9 w 21"/>
                <a:gd name="T27" fmla="*/ 27 h 46"/>
                <a:gd name="T28" fmla="*/ 9 w 21"/>
                <a:gd name="T29" fmla="*/ 29 h 46"/>
                <a:gd name="T30" fmla="*/ 11 w 21"/>
                <a:gd name="T31" fmla="*/ 31 h 46"/>
                <a:gd name="T32" fmla="*/ 11 w 21"/>
                <a:gd name="T33" fmla="*/ 34 h 46"/>
                <a:gd name="T34" fmla="*/ 9 w 21"/>
                <a:gd name="T35" fmla="*/ 38 h 46"/>
                <a:gd name="T36" fmla="*/ 8 w 21"/>
                <a:gd name="T37" fmla="*/ 42 h 46"/>
                <a:gd name="T38" fmla="*/ 7 w 21"/>
                <a:gd name="T39" fmla="*/ 44 h 46"/>
                <a:gd name="T40" fmla="*/ 7 w 21"/>
                <a:gd name="T41" fmla="*/ 46 h 46"/>
                <a:gd name="T42" fmla="*/ 5 w 21"/>
                <a:gd name="T43" fmla="*/ 46 h 46"/>
                <a:gd name="T44" fmla="*/ 4 w 21"/>
                <a:gd name="T45" fmla="*/ 46 h 46"/>
                <a:gd name="T46" fmla="*/ 3 w 21"/>
                <a:gd name="T47" fmla="*/ 44 h 46"/>
                <a:gd name="T48" fmla="*/ 1 w 21"/>
                <a:gd name="T49" fmla="*/ 42 h 46"/>
                <a:gd name="T50" fmla="*/ 0 w 21"/>
                <a:gd name="T51" fmla="*/ 39 h 46"/>
                <a:gd name="T52" fmla="*/ 0 w 21"/>
                <a:gd name="T53" fmla="*/ 38 h 46"/>
                <a:gd name="T54" fmla="*/ 1 w 21"/>
                <a:gd name="T55" fmla="*/ 35 h 46"/>
                <a:gd name="T56" fmla="*/ 3 w 21"/>
                <a:gd name="T57" fmla="*/ 34 h 46"/>
                <a:gd name="T58" fmla="*/ 3 w 21"/>
                <a:gd name="T59" fmla="*/ 33 h 46"/>
                <a:gd name="T60" fmla="*/ 4 w 21"/>
                <a:gd name="T61" fmla="*/ 33 h 46"/>
                <a:gd name="T62" fmla="*/ 4 w 21"/>
                <a:gd name="T63" fmla="*/ 35 h 46"/>
                <a:gd name="T64" fmla="*/ 4 w 21"/>
                <a:gd name="T65" fmla="*/ 34 h 46"/>
                <a:gd name="T66" fmla="*/ 4 w 21"/>
                <a:gd name="T67" fmla="*/ 35 h 46"/>
                <a:gd name="T68" fmla="*/ 4 w 21"/>
                <a:gd name="T69" fmla="*/ 35 h 46"/>
                <a:gd name="T70" fmla="*/ 4 w 21"/>
                <a:gd name="T71" fmla="*/ 35 h 46"/>
                <a:gd name="T72" fmla="*/ 4 w 21"/>
                <a:gd name="T73" fmla="*/ 37 h 46"/>
                <a:gd name="T74" fmla="*/ 3 w 21"/>
                <a:gd name="T75" fmla="*/ 39 h 46"/>
                <a:gd name="T76" fmla="*/ 4 w 21"/>
                <a:gd name="T77" fmla="*/ 40 h 46"/>
                <a:gd name="T78" fmla="*/ 5 w 21"/>
                <a:gd name="T79" fmla="*/ 43 h 46"/>
                <a:gd name="T80" fmla="*/ 5 w 21"/>
                <a:gd name="T81" fmla="*/ 43 h 46"/>
                <a:gd name="T82" fmla="*/ 5 w 21"/>
                <a:gd name="T83" fmla="*/ 43 h 46"/>
                <a:gd name="T84" fmla="*/ 5 w 21"/>
                <a:gd name="T85" fmla="*/ 42 h 46"/>
                <a:gd name="T86" fmla="*/ 7 w 21"/>
                <a:gd name="T87" fmla="*/ 38 h 46"/>
                <a:gd name="T88" fmla="*/ 8 w 21"/>
                <a:gd name="T89" fmla="*/ 34 h 46"/>
                <a:gd name="T90" fmla="*/ 8 w 21"/>
                <a:gd name="T91" fmla="*/ 31 h 46"/>
                <a:gd name="T92" fmla="*/ 8 w 21"/>
                <a:gd name="T93" fmla="*/ 30 h 46"/>
                <a:gd name="T94" fmla="*/ 7 w 21"/>
                <a:gd name="T95" fmla="*/ 27 h 46"/>
                <a:gd name="T96" fmla="*/ 7 w 21"/>
                <a:gd name="T97" fmla="*/ 26 h 46"/>
                <a:gd name="T98" fmla="*/ 5 w 21"/>
                <a:gd name="T99" fmla="*/ 23 h 46"/>
                <a:gd name="T100" fmla="*/ 5 w 21"/>
                <a:gd name="T101" fmla="*/ 20 h 46"/>
                <a:gd name="T102" fmla="*/ 7 w 21"/>
                <a:gd name="T103" fmla="*/ 16 h 46"/>
                <a:gd name="T104" fmla="*/ 7 w 21"/>
                <a:gd name="T105" fmla="*/ 12 h 46"/>
                <a:gd name="T106" fmla="*/ 8 w 21"/>
                <a:gd name="T107" fmla="*/ 9 h 46"/>
                <a:gd name="T108" fmla="*/ 11 w 21"/>
                <a:gd name="T109" fmla="*/ 6 h 46"/>
                <a:gd name="T110" fmla="*/ 13 w 21"/>
                <a:gd name="T111" fmla="*/ 4 h 46"/>
                <a:gd name="T112" fmla="*/ 16 w 21"/>
                <a:gd name="T113" fmla="*/ 3 h 46"/>
                <a:gd name="T114" fmla="*/ 18 w 21"/>
                <a:gd name="T115" fmla="*/ 1 h 46"/>
                <a:gd name="T116" fmla="*/ 21 w 21"/>
                <a:gd name="T117" fmla="*/ 1 h 46"/>
                <a:gd name="T118" fmla="*/ 21 w 21"/>
                <a:gd name="T1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" h="46">
                  <a:moveTo>
                    <a:pt x="21" y="0"/>
                  </a:moveTo>
                  <a:lnTo>
                    <a:pt x="21" y="3"/>
                  </a:lnTo>
                  <a:lnTo>
                    <a:pt x="21" y="3"/>
                  </a:lnTo>
                  <a:lnTo>
                    <a:pt x="20" y="4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8"/>
                  </a:lnTo>
                  <a:lnTo>
                    <a:pt x="11" y="10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9" y="38"/>
                  </a:lnTo>
                  <a:lnTo>
                    <a:pt x="8" y="42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5" y="46"/>
                  </a:lnTo>
                  <a:lnTo>
                    <a:pt x="4" y="46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3" y="39"/>
                  </a:lnTo>
                  <a:lnTo>
                    <a:pt x="4" y="40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7" y="38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2"/>
                  </a:lnTo>
                  <a:lnTo>
                    <a:pt x="8" y="9"/>
                  </a:lnTo>
                  <a:lnTo>
                    <a:pt x="11" y="6"/>
                  </a:lnTo>
                  <a:lnTo>
                    <a:pt x="13" y="4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21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924"/>
            <p:cNvSpPr>
              <a:spLocks noEditPoints="1"/>
            </p:cNvSpPr>
            <p:nvPr/>
          </p:nvSpPr>
          <p:spPr bwMode="auto">
            <a:xfrm>
              <a:off x="6659563" y="3521075"/>
              <a:ext cx="39688" cy="76200"/>
            </a:xfrm>
            <a:custGeom>
              <a:avLst/>
              <a:gdLst>
                <a:gd name="T0" fmla="*/ 6 w 25"/>
                <a:gd name="T1" fmla="*/ 38 h 48"/>
                <a:gd name="T2" fmla="*/ 6 w 25"/>
                <a:gd name="T3" fmla="*/ 38 h 48"/>
                <a:gd name="T4" fmla="*/ 5 w 25"/>
                <a:gd name="T5" fmla="*/ 40 h 48"/>
                <a:gd name="T6" fmla="*/ 6 w 25"/>
                <a:gd name="T7" fmla="*/ 38 h 48"/>
                <a:gd name="T8" fmla="*/ 23 w 25"/>
                <a:gd name="T9" fmla="*/ 0 h 48"/>
                <a:gd name="T10" fmla="*/ 25 w 25"/>
                <a:gd name="T11" fmla="*/ 4 h 48"/>
                <a:gd name="T12" fmla="*/ 25 w 25"/>
                <a:gd name="T13" fmla="*/ 4 h 48"/>
                <a:gd name="T14" fmla="*/ 23 w 25"/>
                <a:gd name="T15" fmla="*/ 5 h 48"/>
                <a:gd name="T16" fmla="*/ 23 w 25"/>
                <a:gd name="T17" fmla="*/ 5 h 48"/>
                <a:gd name="T18" fmla="*/ 23 w 25"/>
                <a:gd name="T19" fmla="*/ 5 h 48"/>
                <a:gd name="T20" fmla="*/ 22 w 25"/>
                <a:gd name="T21" fmla="*/ 6 h 48"/>
                <a:gd name="T22" fmla="*/ 17 w 25"/>
                <a:gd name="T23" fmla="*/ 7 h 48"/>
                <a:gd name="T24" fmla="*/ 13 w 25"/>
                <a:gd name="T25" fmla="*/ 13 h 48"/>
                <a:gd name="T26" fmla="*/ 12 w 25"/>
                <a:gd name="T27" fmla="*/ 17 h 48"/>
                <a:gd name="T28" fmla="*/ 10 w 25"/>
                <a:gd name="T29" fmla="*/ 22 h 48"/>
                <a:gd name="T30" fmla="*/ 12 w 25"/>
                <a:gd name="T31" fmla="*/ 28 h 48"/>
                <a:gd name="T32" fmla="*/ 13 w 25"/>
                <a:gd name="T33" fmla="*/ 34 h 48"/>
                <a:gd name="T34" fmla="*/ 12 w 25"/>
                <a:gd name="T35" fmla="*/ 39 h 48"/>
                <a:gd name="T36" fmla="*/ 9 w 25"/>
                <a:gd name="T37" fmla="*/ 47 h 48"/>
                <a:gd name="T38" fmla="*/ 8 w 25"/>
                <a:gd name="T39" fmla="*/ 48 h 48"/>
                <a:gd name="T40" fmla="*/ 5 w 25"/>
                <a:gd name="T41" fmla="*/ 48 h 48"/>
                <a:gd name="T42" fmla="*/ 2 w 25"/>
                <a:gd name="T43" fmla="*/ 45 h 48"/>
                <a:gd name="T44" fmla="*/ 0 w 25"/>
                <a:gd name="T45" fmla="*/ 41 h 48"/>
                <a:gd name="T46" fmla="*/ 0 w 25"/>
                <a:gd name="T47" fmla="*/ 38 h 48"/>
                <a:gd name="T48" fmla="*/ 2 w 25"/>
                <a:gd name="T49" fmla="*/ 34 h 48"/>
                <a:gd name="T50" fmla="*/ 5 w 25"/>
                <a:gd name="T51" fmla="*/ 32 h 48"/>
                <a:gd name="T52" fmla="*/ 6 w 25"/>
                <a:gd name="T53" fmla="*/ 34 h 48"/>
                <a:gd name="T54" fmla="*/ 8 w 25"/>
                <a:gd name="T55" fmla="*/ 35 h 48"/>
                <a:gd name="T56" fmla="*/ 6 w 25"/>
                <a:gd name="T57" fmla="*/ 31 h 48"/>
                <a:gd name="T58" fmla="*/ 5 w 25"/>
                <a:gd name="T59" fmla="*/ 26 h 48"/>
                <a:gd name="T60" fmla="*/ 5 w 25"/>
                <a:gd name="T61" fmla="*/ 19 h 48"/>
                <a:gd name="T62" fmla="*/ 6 w 25"/>
                <a:gd name="T63" fmla="*/ 13 h 48"/>
                <a:gd name="T64" fmla="*/ 10 w 25"/>
                <a:gd name="T65" fmla="*/ 6 h 48"/>
                <a:gd name="T66" fmla="*/ 17 w 25"/>
                <a:gd name="T67" fmla="*/ 1 h 48"/>
                <a:gd name="T68" fmla="*/ 21 w 25"/>
                <a:gd name="T69" fmla="*/ 0 h 48"/>
                <a:gd name="T70" fmla="*/ 23 w 25"/>
                <a:gd name="T7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48">
                  <a:moveTo>
                    <a:pt x="6" y="38"/>
                  </a:moveTo>
                  <a:lnTo>
                    <a:pt x="6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6" y="38"/>
                  </a:lnTo>
                  <a:lnTo>
                    <a:pt x="6" y="38"/>
                  </a:lnTo>
                  <a:close/>
                  <a:moveTo>
                    <a:pt x="23" y="0"/>
                  </a:moveTo>
                  <a:lnTo>
                    <a:pt x="23" y="1"/>
                  </a:lnTo>
                  <a:lnTo>
                    <a:pt x="25" y="4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19" y="6"/>
                  </a:lnTo>
                  <a:lnTo>
                    <a:pt x="17" y="7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12" y="17"/>
                  </a:lnTo>
                  <a:lnTo>
                    <a:pt x="10" y="19"/>
                  </a:lnTo>
                  <a:lnTo>
                    <a:pt x="10" y="22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2" y="39"/>
                  </a:lnTo>
                  <a:lnTo>
                    <a:pt x="10" y="43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5" y="48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4" y="4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875212" y="4321721"/>
            <a:ext cx="1669939" cy="2374130"/>
            <a:chOff x="8442326" y="2406650"/>
            <a:chExt cx="263525" cy="374650"/>
          </a:xfrm>
        </p:grpSpPr>
        <p:sp>
          <p:nvSpPr>
            <p:cNvPr id="52" name="Freeform 827"/>
            <p:cNvSpPr>
              <a:spLocks noEditPoints="1"/>
            </p:cNvSpPr>
            <p:nvPr/>
          </p:nvSpPr>
          <p:spPr bwMode="auto">
            <a:xfrm>
              <a:off x="8482013" y="2441575"/>
              <a:ext cx="161925" cy="158750"/>
            </a:xfrm>
            <a:custGeom>
              <a:avLst/>
              <a:gdLst>
                <a:gd name="T0" fmla="*/ 50 w 102"/>
                <a:gd name="T1" fmla="*/ 3 h 100"/>
                <a:gd name="T2" fmla="*/ 31 w 102"/>
                <a:gd name="T3" fmla="*/ 8 h 100"/>
                <a:gd name="T4" fmla="*/ 16 w 102"/>
                <a:gd name="T5" fmla="*/ 19 h 100"/>
                <a:gd name="T6" fmla="*/ 7 w 102"/>
                <a:gd name="T7" fmla="*/ 33 h 100"/>
                <a:gd name="T8" fmla="*/ 3 w 102"/>
                <a:gd name="T9" fmla="*/ 51 h 100"/>
                <a:gd name="T10" fmla="*/ 7 w 102"/>
                <a:gd name="T11" fmla="*/ 70 h 100"/>
                <a:gd name="T12" fmla="*/ 17 w 102"/>
                <a:gd name="T13" fmla="*/ 84 h 100"/>
                <a:gd name="T14" fmla="*/ 33 w 102"/>
                <a:gd name="T15" fmla="*/ 94 h 100"/>
                <a:gd name="T16" fmla="*/ 52 w 102"/>
                <a:gd name="T17" fmla="*/ 97 h 100"/>
                <a:gd name="T18" fmla="*/ 71 w 102"/>
                <a:gd name="T19" fmla="*/ 93 h 100"/>
                <a:gd name="T20" fmla="*/ 85 w 102"/>
                <a:gd name="T21" fmla="*/ 83 h 100"/>
                <a:gd name="T22" fmla="*/ 96 w 102"/>
                <a:gd name="T23" fmla="*/ 68 h 100"/>
                <a:gd name="T24" fmla="*/ 100 w 102"/>
                <a:gd name="T25" fmla="*/ 50 h 100"/>
                <a:gd name="T26" fmla="*/ 94 w 102"/>
                <a:gd name="T27" fmla="*/ 32 h 100"/>
                <a:gd name="T28" fmla="*/ 84 w 102"/>
                <a:gd name="T29" fmla="*/ 16 h 100"/>
                <a:gd name="T30" fmla="*/ 68 w 102"/>
                <a:gd name="T31" fmla="*/ 7 h 100"/>
                <a:gd name="T32" fmla="*/ 50 w 102"/>
                <a:gd name="T33" fmla="*/ 3 h 100"/>
                <a:gd name="T34" fmla="*/ 50 w 102"/>
                <a:gd name="T35" fmla="*/ 0 h 100"/>
                <a:gd name="T36" fmla="*/ 66 w 102"/>
                <a:gd name="T37" fmla="*/ 3 h 100"/>
                <a:gd name="T38" fmla="*/ 80 w 102"/>
                <a:gd name="T39" fmla="*/ 9 h 100"/>
                <a:gd name="T40" fmla="*/ 92 w 102"/>
                <a:gd name="T41" fmla="*/ 20 h 100"/>
                <a:gd name="T42" fmla="*/ 100 w 102"/>
                <a:gd name="T43" fmla="*/ 34 h 100"/>
                <a:gd name="T44" fmla="*/ 102 w 102"/>
                <a:gd name="T45" fmla="*/ 50 h 100"/>
                <a:gd name="T46" fmla="*/ 98 w 102"/>
                <a:gd name="T47" fmla="*/ 68 h 100"/>
                <a:gd name="T48" fmla="*/ 88 w 102"/>
                <a:gd name="T49" fmla="*/ 85 h 100"/>
                <a:gd name="T50" fmla="*/ 72 w 102"/>
                <a:gd name="T51" fmla="*/ 96 h 100"/>
                <a:gd name="T52" fmla="*/ 52 w 102"/>
                <a:gd name="T53" fmla="*/ 100 h 100"/>
                <a:gd name="T54" fmla="*/ 35 w 102"/>
                <a:gd name="T55" fmla="*/ 98 h 100"/>
                <a:gd name="T56" fmla="*/ 22 w 102"/>
                <a:gd name="T57" fmla="*/ 92 h 100"/>
                <a:gd name="T58" fmla="*/ 11 w 102"/>
                <a:gd name="T59" fmla="*/ 81 h 100"/>
                <a:gd name="T60" fmla="*/ 3 w 102"/>
                <a:gd name="T61" fmla="*/ 67 h 100"/>
                <a:gd name="T62" fmla="*/ 0 w 102"/>
                <a:gd name="T63" fmla="*/ 51 h 100"/>
                <a:gd name="T64" fmla="*/ 4 w 102"/>
                <a:gd name="T65" fmla="*/ 32 h 100"/>
                <a:gd name="T66" fmla="*/ 14 w 102"/>
                <a:gd name="T67" fmla="*/ 16 h 100"/>
                <a:gd name="T68" fmla="*/ 30 w 102"/>
                <a:gd name="T69" fmla="*/ 5 h 100"/>
                <a:gd name="T70" fmla="*/ 50 w 102"/>
                <a:gd name="T7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0">
                  <a:moveTo>
                    <a:pt x="50" y="3"/>
                  </a:moveTo>
                  <a:lnTo>
                    <a:pt x="31" y="8"/>
                  </a:lnTo>
                  <a:lnTo>
                    <a:pt x="16" y="19"/>
                  </a:lnTo>
                  <a:lnTo>
                    <a:pt x="7" y="33"/>
                  </a:lnTo>
                  <a:lnTo>
                    <a:pt x="3" y="51"/>
                  </a:lnTo>
                  <a:lnTo>
                    <a:pt x="7" y="70"/>
                  </a:lnTo>
                  <a:lnTo>
                    <a:pt x="17" y="84"/>
                  </a:lnTo>
                  <a:lnTo>
                    <a:pt x="33" y="94"/>
                  </a:lnTo>
                  <a:lnTo>
                    <a:pt x="52" y="97"/>
                  </a:lnTo>
                  <a:lnTo>
                    <a:pt x="71" y="93"/>
                  </a:lnTo>
                  <a:lnTo>
                    <a:pt x="85" y="83"/>
                  </a:lnTo>
                  <a:lnTo>
                    <a:pt x="96" y="68"/>
                  </a:lnTo>
                  <a:lnTo>
                    <a:pt x="100" y="50"/>
                  </a:lnTo>
                  <a:lnTo>
                    <a:pt x="94" y="32"/>
                  </a:lnTo>
                  <a:lnTo>
                    <a:pt x="84" y="16"/>
                  </a:lnTo>
                  <a:lnTo>
                    <a:pt x="68" y="7"/>
                  </a:lnTo>
                  <a:lnTo>
                    <a:pt x="50" y="3"/>
                  </a:lnTo>
                  <a:close/>
                  <a:moveTo>
                    <a:pt x="50" y="0"/>
                  </a:moveTo>
                  <a:lnTo>
                    <a:pt x="66" y="3"/>
                  </a:lnTo>
                  <a:lnTo>
                    <a:pt x="80" y="9"/>
                  </a:lnTo>
                  <a:lnTo>
                    <a:pt x="92" y="20"/>
                  </a:lnTo>
                  <a:lnTo>
                    <a:pt x="100" y="34"/>
                  </a:lnTo>
                  <a:lnTo>
                    <a:pt x="102" y="50"/>
                  </a:lnTo>
                  <a:lnTo>
                    <a:pt x="98" y="68"/>
                  </a:lnTo>
                  <a:lnTo>
                    <a:pt x="88" y="85"/>
                  </a:lnTo>
                  <a:lnTo>
                    <a:pt x="72" y="96"/>
                  </a:lnTo>
                  <a:lnTo>
                    <a:pt x="52" y="100"/>
                  </a:lnTo>
                  <a:lnTo>
                    <a:pt x="35" y="98"/>
                  </a:lnTo>
                  <a:lnTo>
                    <a:pt x="22" y="92"/>
                  </a:lnTo>
                  <a:lnTo>
                    <a:pt x="11" y="81"/>
                  </a:lnTo>
                  <a:lnTo>
                    <a:pt x="3" y="67"/>
                  </a:lnTo>
                  <a:lnTo>
                    <a:pt x="0" y="51"/>
                  </a:lnTo>
                  <a:lnTo>
                    <a:pt x="4" y="32"/>
                  </a:lnTo>
                  <a:lnTo>
                    <a:pt x="14" y="16"/>
                  </a:lnTo>
                  <a:lnTo>
                    <a:pt x="30" y="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28"/>
            <p:cNvSpPr>
              <a:spLocks noEditPoints="1"/>
            </p:cNvSpPr>
            <p:nvPr/>
          </p:nvSpPr>
          <p:spPr bwMode="auto">
            <a:xfrm>
              <a:off x="8480426" y="2439988"/>
              <a:ext cx="165100" cy="163513"/>
            </a:xfrm>
            <a:custGeom>
              <a:avLst/>
              <a:gdLst>
                <a:gd name="T0" fmla="*/ 53 w 104"/>
                <a:gd name="T1" fmla="*/ 98 h 103"/>
                <a:gd name="T2" fmla="*/ 53 w 104"/>
                <a:gd name="T3" fmla="*/ 99 h 103"/>
                <a:gd name="T4" fmla="*/ 53 w 104"/>
                <a:gd name="T5" fmla="*/ 99 h 103"/>
                <a:gd name="T6" fmla="*/ 53 w 104"/>
                <a:gd name="T7" fmla="*/ 98 h 103"/>
                <a:gd name="T8" fmla="*/ 52 w 104"/>
                <a:gd name="T9" fmla="*/ 6 h 103"/>
                <a:gd name="T10" fmla="*/ 51 w 104"/>
                <a:gd name="T11" fmla="*/ 6 h 103"/>
                <a:gd name="T12" fmla="*/ 32 w 104"/>
                <a:gd name="T13" fmla="*/ 10 h 103"/>
                <a:gd name="T14" fmla="*/ 18 w 104"/>
                <a:gd name="T15" fmla="*/ 20 h 103"/>
                <a:gd name="T16" fmla="*/ 9 w 104"/>
                <a:gd name="T17" fmla="*/ 34 h 103"/>
                <a:gd name="T18" fmla="*/ 5 w 104"/>
                <a:gd name="T19" fmla="*/ 51 h 103"/>
                <a:gd name="T20" fmla="*/ 5 w 104"/>
                <a:gd name="T21" fmla="*/ 52 h 103"/>
                <a:gd name="T22" fmla="*/ 9 w 104"/>
                <a:gd name="T23" fmla="*/ 69 h 103"/>
                <a:gd name="T24" fmla="*/ 19 w 104"/>
                <a:gd name="T25" fmla="*/ 84 h 103"/>
                <a:gd name="T26" fmla="*/ 34 w 104"/>
                <a:gd name="T27" fmla="*/ 94 h 103"/>
                <a:gd name="T28" fmla="*/ 52 w 104"/>
                <a:gd name="T29" fmla="*/ 97 h 103"/>
                <a:gd name="T30" fmla="*/ 53 w 104"/>
                <a:gd name="T31" fmla="*/ 97 h 103"/>
                <a:gd name="T32" fmla="*/ 70 w 104"/>
                <a:gd name="T33" fmla="*/ 93 h 103"/>
                <a:gd name="T34" fmla="*/ 85 w 104"/>
                <a:gd name="T35" fmla="*/ 84 h 103"/>
                <a:gd name="T36" fmla="*/ 95 w 104"/>
                <a:gd name="T37" fmla="*/ 69 h 103"/>
                <a:gd name="T38" fmla="*/ 98 w 104"/>
                <a:gd name="T39" fmla="*/ 51 h 103"/>
                <a:gd name="T40" fmla="*/ 98 w 104"/>
                <a:gd name="T41" fmla="*/ 51 h 103"/>
                <a:gd name="T42" fmla="*/ 94 w 104"/>
                <a:gd name="T43" fmla="*/ 33 h 103"/>
                <a:gd name="T44" fmla="*/ 85 w 104"/>
                <a:gd name="T45" fmla="*/ 20 h 103"/>
                <a:gd name="T46" fmla="*/ 70 w 104"/>
                <a:gd name="T47" fmla="*/ 9 h 103"/>
                <a:gd name="T48" fmla="*/ 52 w 104"/>
                <a:gd name="T49" fmla="*/ 6 h 103"/>
                <a:gd name="T50" fmla="*/ 52 w 104"/>
                <a:gd name="T51" fmla="*/ 0 h 103"/>
                <a:gd name="T52" fmla="*/ 68 w 104"/>
                <a:gd name="T53" fmla="*/ 2 h 103"/>
                <a:gd name="T54" fmla="*/ 82 w 104"/>
                <a:gd name="T55" fmla="*/ 9 h 103"/>
                <a:gd name="T56" fmla="*/ 94 w 104"/>
                <a:gd name="T57" fmla="*/ 21 h 103"/>
                <a:gd name="T58" fmla="*/ 102 w 104"/>
                <a:gd name="T59" fmla="*/ 34 h 103"/>
                <a:gd name="T60" fmla="*/ 104 w 104"/>
                <a:gd name="T61" fmla="*/ 51 h 103"/>
                <a:gd name="T62" fmla="*/ 104 w 104"/>
                <a:gd name="T63" fmla="*/ 51 h 103"/>
                <a:gd name="T64" fmla="*/ 102 w 104"/>
                <a:gd name="T65" fmla="*/ 68 h 103"/>
                <a:gd name="T66" fmla="*/ 94 w 104"/>
                <a:gd name="T67" fmla="*/ 81 h 103"/>
                <a:gd name="T68" fmla="*/ 84 w 104"/>
                <a:gd name="T69" fmla="*/ 93 h 103"/>
                <a:gd name="T70" fmla="*/ 69 w 104"/>
                <a:gd name="T71" fmla="*/ 99 h 103"/>
                <a:gd name="T72" fmla="*/ 53 w 104"/>
                <a:gd name="T73" fmla="*/ 103 h 103"/>
                <a:gd name="T74" fmla="*/ 53 w 104"/>
                <a:gd name="T75" fmla="*/ 101 h 103"/>
                <a:gd name="T76" fmla="*/ 53 w 104"/>
                <a:gd name="T77" fmla="*/ 103 h 103"/>
                <a:gd name="T78" fmla="*/ 52 w 104"/>
                <a:gd name="T79" fmla="*/ 103 h 103"/>
                <a:gd name="T80" fmla="*/ 35 w 104"/>
                <a:gd name="T81" fmla="*/ 101 h 103"/>
                <a:gd name="T82" fmla="*/ 21 w 104"/>
                <a:gd name="T83" fmla="*/ 93 h 103"/>
                <a:gd name="T84" fmla="*/ 10 w 104"/>
                <a:gd name="T85" fmla="*/ 82 h 103"/>
                <a:gd name="T86" fmla="*/ 2 w 104"/>
                <a:gd name="T87" fmla="*/ 68 h 103"/>
                <a:gd name="T88" fmla="*/ 0 w 104"/>
                <a:gd name="T89" fmla="*/ 52 h 103"/>
                <a:gd name="T90" fmla="*/ 0 w 104"/>
                <a:gd name="T91" fmla="*/ 51 h 103"/>
                <a:gd name="T92" fmla="*/ 2 w 104"/>
                <a:gd name="T93" fmla="*/ 35 h 103"/>
                <a:gd name="T94" fmla="*/ 9 w 104"/>
                <a:gd name="T95" fmla="*/ 22 h 103"/>
                <a:gd name="T96" fmla="*/ 21 w 104"/>
                <a:gd name="T97" fmla="*/ 10 h 103"/>
                <a:gd name="T98" fmla="*/ 35 w 104"/>
                <a:gd name="T99" fmla="*/ 2 h 103"/>
                <a:gd name="T100" fmla="*/ 51 w 104"/>
                <a:gd name="T101" fmla="*/ 0 h 103"/>
                <a:gd name="T102" fmla="*/ 52 w 104"/>
                <a:gd name="T10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03">
                  <a:moveTo>
                    <a:pt x="53" y="98"/>
                  </a:moveTo>
                  <a:lnTo>
                    <a:pt x="53" y="99"/>
                  </a:lnTo>
                  <a:lnTo>
                    <a:pt x="53" y="99"/>
                  </a:lnTo>
                  <a:lnTo>
                    <a:pt x="53" y="98"/>
                  </a:lnTo>
                  <a:close/>
                  <a:moveTo>
                    <a:pt x="52" y="6"/>
                  </a:moveTo>
                  <a:lnTo>
                    <a:pt x="51" y="6"/>
                  </a:lnTo>
                  <a:lnTo>
                    <a:pt x="32" y="10"/>
                  </a:lnTo>
                  <a:lnTo>
                    <a:pt x="18" y="20"/>
                  </a:lnTo>
                  <a:lnTo>
                    <a:pt x="9" y="34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9" y="69"/>
                  </a:lnTo>
                  <a:lnTo>
                    <a:pt x="19" y="84"/>
                  </a:lnTo>
                  <a:lnTo>
                    <a:pt x="34" y="94"/>
                  </a:lnTo>
                  <a:lnTo>
                    <a:pt x="52" y="97"/>
                  </a:lnTo>
                  <a:lnTo>
                    <a:pt x="53" y="97"/>
                  </a:lnTo>
                  <a:lnTo>
                    <a:pt x="70" y="93"/>
                  </a:lnTo>
                  <a:lnTo>
                    <a:pt x="85" y="84"/>
                  </a:lnTo>
                  <a:lnTo>
                    <a:pt x="95" y="69"/>
                  </a:lnTo>
                  <a:lnTo>
                    <a:pt x="98" y="51"/>
                  </a:lnTo>
                  <a:lnTo>
                    <a:pt x="98" y="51"/>
                  </a:lnTo>
                  <a:lnTo>
                    <a:pt x="94" y="33"/>
                  </a:lnTo>
                  <a:lnTo>
                    <a:pt x="85" y="20"/>
                  </a:lnTo>
                  <a:lnTo>
                    <a:pt x="70" y="9"/>
                  </a:lnTo>
                  <a:lnTo>
                    <a:pt x="52" y="6"/>
                  </a:lnTo>
                  <a:close/>
                  <a:moveTo>
                    <a:pt x="52" y="0"/>
                  </a:moveTo>
                  <a:lnTo>
                    <a:pt x="68" y="2"/>
                  </a:lnTo>
                  <a:lnTo>
                    <a:pt x="82" y="9"/>
                  </a:lnTo>
                  <a:lnTo>
                    <a:pt x="94" y="21"/>
                  </a:lnTo>
                  <a:lnTo>
                    <a:pt x="102" y="34"/>
                  </a:lnTo>
                  <a:lnTo>
                    <a:pt x="104" y="51"/>
                  </a:lnTo>
                  <a:lnTo>
                    <a:pt x="104" y="51"/>
                  </a:lnTo>
                  <a:lnTo>
                    <a:pt x="102" y="68"/>
                  </a:lnTo>
                  <a:lnTo>
                    <a:pt x="94" y="81"/>
                  </a:lnTo>
                  <a:lnTo>
                    <a:pt x="84" y="93"/>
                  </a:lnTo>
                  <a:lnTo>
                    <a:pt x="69" y="99"/>
                  </a:lnTo>
                  <a:lnTo>
                    <a:pt x="53" y="103"/>
                  </a:lnTo>
                  <a:lnTo>
                    <a:pt x="53" y="101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35" y="101"/>
                  </a:lnTo>
                  <a:lnTo>
                    <a:pt x="21" y="93"/>
                  </a:lnTo>
                  <a:lnTo>
                    <a:pt x="10" y="82"/>
                  </a:lnTo>
                  <a:lnTo>
                    <a:pt x="2" y="68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9" y="22"/>
                  </a:lnTo>
                  <a:lnTo>
                    <a:pt x="21" y="10"/>
                  </a:lnTo>
                  <a:lnTo>
                    <a:pt x="35" y="2"/>
                  </a:lnTo>
                  <a:lnTo>
                    <a:pt x="51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829"/>
            <p:cNvSpPr>
              <a:spLocks/>
            </p:cNvSpPr>
            <p:nvPr/>
          </p:nvSpPr>
          <p:spPr bwMode="auto">
            <a:xfrm>
              <a:off x="8502651" y="2513013"/>
              <a:ext cx="6350" cy="7938"/>
            </a:xfrm>
            <a:custGeom>
              <a:avLst/>
              <a:gdLst>
                <a:gd name="T0" fmla="*/ 3 w 4"/>
                <a:gd name="T1" fmla="*/ 0 h 5"/>
                <a:gd name="T2" fmla="*/ 4 w 4"/>
                <a:gd name="T3" fmla="*/ 2 h 5"/>
                <a:gd name="T4" fmla="*/ 1 w 4"/>
                <a:gd name="T5" fmla="*/ 5 h 5"/>
                <a:gd name="T6" fmla="*/ 0 w 4"/>
                <a:gd name="T7" fmla="*/ 2 h 5"/>
                <a:gd name="T8" fmla="*/ 3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lnTo>
                    <a:pt x="4" y="2"/>
                  </a:lnTo>
                  <a:lnTo>
                    <a:pt x="1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830"/>
            <p:cNvSpPr>
              <a:spLocks/>
            </p:cNvSpPr>
            <p:nvPr/>
          </p:nvSpPr>
          <p:spPr bwMode="auto">
            <a:xfrm>
              <a:off x="8499476" y="2509838"/>
              <a:ext cx="14288" cy="12700"/>
            </a:xfrm>
            <a:custGeom>
              <a:avLst/>
              <a:gdLst>
                <a:gd name="T0" fmla="*/ 3 w 9"/>
                <a:gd name="T1" fmla="*/ 0 h 8"/>
                <a:gd name="T2" fmla="*/ 9 w 9"/>
                <a:gd name="T3" fmla="*/ 3 h 8"/>
                <a:gd name="T4" fmla="*/ 5 w 9"/>
                <a:gd name="T5" fmla="*/ 7 h 8"/>
                <a:gd name="T6" fmla="*/ 5 w 9"/>
                <a:gd name="T7" fmla="*/ 8 h 8"/>
                <a:gd name="T8" fmla="*/ 0 w 9"/>
                <a:gd name="T9" fmla="*/ 6 h 8"/>
                <a:gd name="T10" fmla="*/ 3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lnTo>
                    <a:pt x="9" y="3"/>
                  </a:lnTo>
                  <a:lnTo>
                    <a:pt x="5" y="7"/>
                  </a:lnTo>
                  <a:lnTo>
                    <a:pt x="5" y="8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31"/>
            <p:cNvSpPr>
              <a:spLocks/>
            </p:cNvSpPr>
            <p:nvPr/>
          </p:nvSpPr>
          <p:spPr bwMode="auto">
            <a:xfrm>
              <a:off x="8515351" y="2530475"/>
              <a:ext cx="46038" cy="49213"/>
            </a:xfrm>
            <a:custGeom>
              <a:avLst/>
              <a:gdLst>
                <a:gd name="T0" fmla="*/ 29 w 29"/>
                <a:gd name="T1" fmla="*/ 0 h 31"/>
                <a:gd name="T2" fmla="*/ 29 w 29"/>
                <a:gd name="T3" fmla="*/ 2 h 31"/>
                <a:gd name="T4" fmla="*/ 29 w 29"/>
                <a:gd name="T5" fmla="*/ 4 h 31"/>
                <a:gd name="T6" fmla="*/ 27 w 29"/>
                <a:gd name="T7" fmla="*/ 10 h 31"/>
                <a:gd name="T8" fmla="*/ 26 w 29"/>
                <a:gd name="T9" fmla="*/ 15 h 31"/>
                <a:gd name="T10" fmla="*/ 20 w 29"/>
                <a:gd name="T11" fmla="*/ 21 h 31"/>
                <a:gd name="T12" fmla="*/ 12 w 29"/>
                <a:gd name="T13" fmla="*/ 25 h 31"/>
                <a:gd name="T14" fmla="*/ 4 w 29"/>
                <a:gd name="T15" fmla="*/ 29 h 31"/>
                <a:gd name="T16" fmla="*/ 1 w 29"/>
                <a:gd name="T17" fmla="*/ 31 h 31"/>
                <a:gd name="T18" fmla="*/ 0 w 29"/>
                <a:gd name="T19" fmla="*/ 28 h 31"/>
                <a:gd name="T20" fmla="*/ 1 w 29"/>
                <a:gd name="T21" fmla="*/ 28 h 31"/>
                <a:gd name="T22" fmla="*/ 4 w 29"/>
                <a:gd name="T23" fmla="*/ 27 h 31"/>
                <a:gd name="T24" fmla="*/ 7 w 29"/>
                <a:gd name="T25" fmla="*/ 25 h 31"/>
                <a:gd name="T26" fmla="*/ 10 w 29"/>
                <a:gd name="T27" fmla="*/ 24 h 31"/>
                <a:gd name="T28" fmla="*/ 14 w 29"/>
                <a:gd name="T29" fmla="*/ 21 h 31"/>
                <a:gd name="T30" fmla="*/ 18 w 29"/>
                <a:gd name="T31" fmla="*/ 19 h 31"/>
                <a:gd name="T32" fmla="*/ 21 w 29"/>
                <a:gd name="T33" fmla="*/ 16 h 31"/>
                <a:gd name="T34" fmla="*/ 24 w 29"/>
                <a:gd name="T35" fmla="*/ 14 h 31"/>
                <a:gd name="T36" fmla="*/ 25 w 29"/>
                <a:gd name="T37" fmla="*/ 8 h 31"/>
                <a:gd name="T38" fmla="*/ 26 w 29"/>
                <a:gd name="T39" fmla="*/ 4 h 31"/>
                <a:gd name="T40" fmla="*/ 26 w 29"/>
                <a:gd name="T41" fmla="*/ 2 h 31"/>
                <a:gd name="T42" fmla="*/ 26 w 29"/>
                <a:gd name="T43" fmla="*/ 2 h 31"/>
                <a:gd name="T44" fmla="*/ 29 w 29"/>
                <a:gd name="T4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31">
                  <a:moveTo>
                    <a:pt x="29" y="0"/>
                  </a:moveTo>
                  <a:lnTo>
                    <a:pt x="29" y="2"/>
                  </a:lnTo>
                  <a:lnTo>
                    <a:pt x="29" y="4"/>
                  </a:lnTo>
                  <a:lnTo>
                    <a:pt x="27" y="10"/>
                  </a:lnTo>
                  <a:lnTo>
                    <a:pt x="26" y="15"/>
                  </a:lnTo>
                  <a:lnTo>
                    <a:pt x="20" y="21"/>
                  </a:lnTo>
                  <a:lnTo>
                    <a:pt x="12" y="25"/>
                  </a:lnTo>
                  <a:lnTo>
                    <a:pt x="4" y="29"/>
                  </a:lnTo>
                  <a:lnTo>
                    <a:pt x="1" y="31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4" y="27"/>
                  </a:lnTo>
                  <a:lnTo>
                    <a:pt x="7" y="25"/>
                  </a:lnTo>
                  <a:lnTo>
                    <a:pt x="10" y="24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6"/>
                  </a:lnTo>
                  <a:lnTo>
                    <a:pt x="24" y="14"/>
                  </a:lnTo>
                  <a:lnTo>
                    <a:pt x="25" y="8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32"/>
            <p:cNvSpPr>
              <a:spLocks/>
            </p:cNvSpPr>
            <p:nvPr/>
          </p:nvSpPr>
          <p:spPr bwMode="auto">
            <a:xfrm>
              <a:off x="8513763" y="2528888"/>
              <a:ext cx="49213" cy="57150"/>
            </a:xfrm>
            <a:custGeom>
              <a:avLst/>
              <a:gdLst>
                <a:gd name="T0" fmla="*/ 31 w 31"/>
                <a:gd name="T1" fmla="*/ 0 h 36"/>
                <a:gd name="T2" fmla="*/ 31 w 31"/>
                <a:gd name="T3" fmla="*/ 1 h 36"/>
                <a:gd name="T4" fmla="*/ 31 w 31"/>
                <a:gd name="T5" fmla="*/ 3 h 36"/>
                <a:gd name="T6" fmla="*/ 31 w 31"/>
                <a:gd name="T7" fmla="*/ 3 h 36"/>
                <a:gd name="T8" fmla="*/ 31 w 31"/>
                <a:gd name="T9" fmla="*/ 7 h 36"/>
                <a:gd name="T10" fmla="*/ 30 w 31"/>
                <a:gd name="T11" fmla="*/ 11 h 36"/>
                <a:gd name="T12" fmla="*/ 28 w 31"/>
                <a:gd name="T13" fmla="*/ 17 h 36"/>
                <a:gd name="T14" fmla="*/ 27 w 31"/>
                <a:gd name="T15" fmla="*/ 16 h 36"/>
                <a:gd name="T16" fmla="*/ 28 w 31"/>
                <a:gd name="T17" fmla="*/ 17 h 36"/>
                <a:gd name="T18" fmla="*/ 26 w 31"/>
                <a:gd name="T19" fmla="*/ 20 h 36"/>
                <a:gd name="T20" fmla="*/ 22 w 31"/>
                <a:gd name="T21" fmla="*/ 22 h 36"/>
                <a:gd name="T22" fmla="*/ 18 w 31"/>
                <a:gd name="T23" fmla="*/ 26 h 36"/>
                <a:gd name="T24" fmla="*/ 14 w 31"/>
                <a:gd name="T25" fmla="*/ 28 h 36"/>
                <a:gd name="T26" fmla="*/ 10 w 31"/>
                <a:gd name="T27" fmla="*/ 30 h 36"/>
                <a:gd name="T28" fmla="*/ 8 w 31"/>
                <a:gd name="T29" fmla="*/ 32 h 36"/>
                <a:gd name="T30" fmla="*/ 5 w 31"/>
                <a:gd name="T31" fmla="*/ 33 h 36"/>
                <a:gd name="T32" fmla="*/ 4 w 31"/>
                <a:gd name="T33" fmla="*/ 33 h 36"/>
                <a:gd name="T34" fmla="*/ 2 w 31"/>
                <a:gd name="T35" fmla="*/ 36 h 36"/>
                <a:gd name="T36" fmla="*/ 0 w 31"/>
                <a:gd name="T37" fmla="*/ 29 h 36"/>
                <a:gd name="T38" fmla="*/ 0 w 31"/>
                <a:gd name="T39" fmla="*/ 28 h 36"/>
                <a:gd name="T40" fmla="*/ 0 w 31"/>
                <a:gd name="T41" fmla="*/ 28 h 36"/>
                <a:gd name="T42" fmla="*/ 1 w 31"/>
                <a:gd name="T43" fmla="*/ 28 h 36"/>
                <a:gd name="T44" fmla="*/ 1 w 31"/>
                <a:gd name="T45" fmla="*/ 28 h 36"/>
                <a:gd name="T46" fmla="*/ 1 w 31"/>
                <a:gd name="T47" fmla="*/ 28 h 36"/>
                <a:gd name="T48" fmla="*/ 1 w 31"/>
                <a:gd name="T49" fmla="*/ 28 h 36"/>
                <a:gd name="T50" fmla="*/ 1 w 31"/>
                <a:gd name="T51" fmla="*/ 28 h 36"/>
                <a:gd name="T52" fmla="*/ 1 w 31"/>
                <a:gd name="T53" fmla="*/ 28 h 36"/>
                <a:gd name="T54" fmla="*/ 1 w 31"/>
                <a:gd name="T55" fmla="*/ 28 h 36"/>
                <a:gd name="T56" fmla="*/ 4 w 31"/>
                <a:gd name="T57" fmla="*/ 26 h 36"/>
                <a:gd name="T58" fmla="*/ 8 w 31"/>
                <a:gd name="T59" fmla="*/ 25 h 36"/>
                <a:gd name="T60" fmla="*/ 11 w 31"/>
                <a:gd name="T61" fmla="*/ 22 h 36"/>
                <a:gd name="T62" fmla="*/ 15 w 31"/>
                <a:gd name="T63" fmla="*/ 21 h 36"/>
                <a:gd name="T64" fmla="*/ 18 w 31"/>
                <a:gd name="T65" fmla="*/ 18 h 36"/>
                <a:gd name="T66" fmla="*/ 22 w 31"/>
                <a:gd name="T67" fmla="*/ 16 h 36"/>
                <a:gd name="T68" fmla="*/ 23 w 31"/>
                <a:gd name="T69" fmla="*/ 15 h 36"/>
                <a:gd name="T70" fmla="*/ 25 w 31"/>
                <a:gd name="T71" fmla="*/ 9 h 36"/>
                <a:gd name="T72" fmla="*/ 26 w 31"/>
                <a:gd name="T73" fmla="*/ 5 h 36"/>
                <a:gd name="T74" fmla="*/ 26 w 31"/>
                <a:gd name="T75" fmla="*/ 3 h 36"/>
                <a:gd name="T76" fmla="*/ 26 w 31"/>
                <a:gd name="T77" fmla="*/ 3 h 36"/>
                <a:gd name="T78" fmla="*/ 26 w 31"/>
                <a:gd name="T79" fmla="*/ 3 h 36"/>
                <a:gd name="T80" fmla="*/ 26 w 31"/>
                <a:gd name="T81" fmla="*/ 3 h 36"/>
                <a:gd name="T82" fmla="*/ 26 w 31"/>
                <a:gd name="T83" fmla="*/ 0 h 36"/>
                <a:gd name="T84" fmla="*/ 31 w 31"/>
                <a:gd name="T8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36">
                  <a:moveTo>
                    <a:pt x="31" y="0"/>
                  </a:moveTo>
                  <a:lnTo>
                    <a:pt x="31" y="1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30" y="11"/>
                  </a:lnTo>
                  <a:lnTo>
                    <a:pt x="28" y="17"/>
                  </a:lnTo>
                  <a:lnTo>
                    <a:pt x="27" y="16"/>
                  </a:lnTo>
                  <a:lnTo>
                    <a:pt x="28" y="17"/>
                  </a:lnTo>
                  <a:lnTo>
                    <a:pt x="26" y="20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8" y="32"/>
                  </a:lnTo>
                  <a:lnTo>
                    <a:pt x="5" y="33"/>
                  </a:lnTo>
                  <a:lnTo>
                    <a:pt x="4" y="33"/>
                  </a:lnTo>
                  <a:lnTo>
                    <a:pt x="2" y="36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4" y="26"/>
                  </a:lnTo>
                  <a:lnTo>
                    <a:pt x="8" y="25"/>
                  </a:lnTo>
                  <a:lnTo>
                    <a:pt x="11" y="22"/>
                  </a:lnTo>
                  <a:lnTo>
                    <a:pt x="15" y="21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3" y="15"/>
                  </a:lnTo>
                  <a:lnTo>
                    <a:pt x="25" y="9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33"/>
            <p:cNvSpPr>
              <a:spLocks/>
            </p:cNvSpPr>
            <p:nvPr/>
          </p:nvSpPr>
          <p:spPr bwMode="auto">
            <a:xfrm>
              <a:off x="8515351" y="2557463"/>
              <a:ext cx="25400" cy="23813"/>
            </a:xfrm>
            <a:custGeom>
              <a:avLst/>
              <a:gdLst>
                <a:gd name="T0" fmla="*/ 14 w 16"/>
                <a:gd name="T1" fmla="*/ 0 h 15"/>
                <a:gd name="T2" fmla="*/ 16 w 16"/>
                <a:gd name="T3" fmla="*/ 2 h 15"/>
                <a:gd name="T4" fmla="*/ 16 w 16"/>
                <a:gd name="T5" fmla="*/ 4 h 15"/>
                <a:gd name="T6" fmla="*/ 16 w 16"/>
                <a:gd name="T7" fmla="*/ 7 h 15"/>
                <a:gd name="T8" fmla="*/ 14 w 16"/>
                <a:gd name="T9" fmla="*/ 11 h 15"/>
                <a:gd name="T10" fmla="*/ 13 w 16"/>
                <a:gd name="T11" fmla="*/ 14 h 15"/>
                <a:gd name="T12" fmla="*/ 12 w 16"/>
                <a:gd name="T13" fmla="*/ 15 h 15"/>
                <a:gd name="T14" fmla="*/ 10 w 16"/>
                <a:gd name="T15" fmla="*/ 15 h 15"/>
                <a:gd name="T16" fmla="*/ 8 w 16"/>
                <a:gd name="T17" fmla="*/ 14 h 15"/>
                <a:gd name="T18" fmla="*/ 5 w 16"/>
                <a:gd name="T19" fmla="*/ 14 h 15"/>
                <a:gd name="T20" fmla="*/ 3 w 16"/>
                <a:gd name="T21" fmla="*/ 12 h 15"/>
                <a:gd name="T22" fmla="*/ 1 w 16"/>
                <a:gd name="T23" fmla="*/ 11 h 15"/>
                <a:gd name="T24" fmla="*/ 0 w 16"/>
                <a:gd name="T25" fmla="*/ 11 h 15"/>
                <a:gd name="T26" fmla="*/ 1 w 16"/>
                <a:gd name="T27" fmla="*/ 10 h 15"/>
                <a:gd name="T28" fmla="*/ 1 w 16"/>
                <a:gd name="T29" fmla="*/ 8 h 15"/>
                <a:gd name="T30" fmla="*/ 3 w 16"/>
                <a:gd name="T31" fmla="*/ 7 h 15"/>
                <a:gd name="T32" fmla="*/ 3 w 16"/>
                <a:gd name="T33" fmla="*/ 4 h 15"/>
                <a:gd name="T34" fmla="*/ 4 w 16"/>
                <a:gd name="T35" fmla="*/ 4 h 15"/>
                <a:gd name="T36" fmla="*/ 5 w 16"/>
                <a:gd name="T37" fmla="*/ 4 h 15"/>
                <a:gd name="T38" fmla="*/ 7 w 16"/>
                <a:gd name="T39" fmla="*/ 6 h 15"/>
                <a:gd name="T40" fmla="*/ 8 w 16"/>
                <a:gd name="T41" fmla="*/ 7 h 15"/>
                <a:gd name="T42" fmla="*/ 8 w 16"/>
                <a:gd name="T43" fmla="*/ 7 h 15"/>
                <a:gd name="T44" fmla="*/ 8 w 16"/>
                <a:gd name="T45" fmla="*/ 7 h 15"/>
                <a:gd name="T46" fmla="*/ 9 w 16"/>
                <a:gd name="T47" fmla="*/ 6 h 15"/>
                <a:gd name="T48" fmla="*/ 10 w 16"/>
                <a:gd name="T49" fmla="*/ 3 h 15"/>
                <a:gd name="T50" fmla="*/ 12 w 16"/>
                <a:gd name="T51" fmla="*/ 2 h 15"/>
                <a:gd name="T52" fmla="*/ 13 w 16"/>
                <a:gd name="T53" fmla="*/ 0 h 15"/>
                <a:gd name="T54" fmla="*/ 14 w 16"/>
                <a:gd name="T5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lnTo>
                    <a:pt x="16" y="2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4" y="11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9" y="6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34"/>
            <p:cNvSpPr>
              <a:spLocks noEditPoints="1"/>
            </p:cNvSpPr>
            <p:nvPr/>
          </p:nvSpPr>
          <p:spPr bwMode="auto">
            <a:xfrm>
              <a:off x="8513763" y="2555875"/>
              <a:ext cx="28575" cy="26988"/>
            </a:xfrm>
            <a:custGeom>
              <a:avLst/>
              <a:gdLst>
                <a:gd name="T0" fmla="*/ 14 w 18"/>
                <a:gd name="T1" fmla="*/ 3 h 17"/>
                <a:gd name="T2" fmla="*/ 14 w 18"/>
                <a:gd name="T3" fmla="*/ 4 h 17"/>
                <a:gd name="T4" fmla="*/ 13 w 18"/>
                <a:gd name="T5" fmla="*/ 5 h 17"/>
                <a:gd name="T6" fmla="*/ 11 w 18"/>
                <a:gd name="T7" fmla="*/ 7 h 17"/>
                <a:gd name="T8" fmla="*/ 10 w 18"/>
                <a:gd name="T9" fmla="*/ 8 h 17"/>
                <a:gd name="T10" fmla="*/ 10 w 18"/>
                <a:gd name="T11" fmla="*/ 9 h 17"/>
                <a:gd name="T12" fmla="*/ 9 w 18"/>
                <a:gd name="T13" fmla="*/ 11 h 17"/>
                <a:gd name="T14" fmla="*/ 8 w 18"/>
                <a:gd name="T15" fmla="*/ 9 h 17"/>
                <a:gd name="T16" fmla="*/ 8 w 18"/>
                <a:gd name="T17" fmla="*/ 9 h 17"/>
                <a:gd name="T18" fmla="*/ 6 w 18"/>
                <a:gd name="T19" fmla="*/ 8 h 17"/>
                <a:gd name="T20" fmla="*/ 5 w 18"/>
                <a:gd name="T21" fmla="*/ 7 h 17"/>
                <a:gd name="T22" fmla="*/ 5 w 18"/>
                <a:gd name="T23" fmla="*/ 7 h 17"/>
                <a:gd name="T24" fmla="*/ 4 w 18"/>
                <a:gd name="T25" fmla="*/ 9 h 17"/>
                <a:gd name="T26" fmla="*/ 4 w 18"/>
                <a:gd name="T27" fmla="*/ 11 h 17"/>
                <a:gd name="T28" fmla="*/ 6 w 18"/>
                <a:gd name="T29" fmla="*/ 12 h 17"/>
                <a:gd name="T30" fmla="*/ 8 w 18"/>
                <a:gd name="T31" fmla="*/ 13 h 17"/>
                <a:gd name="T32" fmla="*/ 10 w 18"/>
                <a:gd name="T33" fmla="*/ 13 h 17"/>
                <a:gd name="T34" fmla="*/ 11 w 18"/>
                <a:gd name="T35" fmla="*/ 15 h 17"/>
                <a:gd name="T36" fmla="*/ 11 w 18"/>
                <a:gd name="T37" fmla="*/ 15 h 17"/>
                <a:gd name="T38" fmla="*/ 13 w 18"/>
                <a:gd name="T39" fmla="*/ 13 h 17"/>
                <a:gd name="T40" fmla="*/ 14 w 18"/>
                <a:gd name="T41" fmla="*/ 11 h 17"/>
                <a:gd name="T42" fmla="*/ 14 w 18"/>
                <a:gd name="T43" fmla="*/ 8 h 17"/>
                <a:gd name="T44" fmla="*/ 15 w 18"/>
                <a:gd name="T45" fmla="*/ 5 h 17"/>
                <a:gd name="T46" fmla="*/ 15 w 18"/>
                <a:gd name="T47" fmla="*/ 4 h 17"/>
                <a:gd name="T48" fmla="*/ 14 w 18"/>
                <a:gd name="T49" fmla="*/ 3 h 17"/>
                <a:gd name="T50" fmla="*/ 14 w 18"/>
                <a:gd name="T51" fmla="*/ 0 h 17"/>
                <a:gd name="T52" fmla="*/ 15 w 18"/>
                <a:gd name="T53" fmla="*/ 0 h 17"/>
                <a:gd name="T54" fmla="*/ 17 w 18"/>
                <a:gd name="T55" fmla="*/ 1 h 17"/>
                <a:gd name="T56" fmla="*/ 18 w 18"/>
                <a:gd name="T57" fmla="*/ 4 h 17"/>
                <a:gd name="T58" fmla="*/ 18 w 18"/>
                <a:gd name="T59" fmla="*/ 5 h 17"/>
                <a:gd name="T60" fmla="*/ 18 w 18"/>
                <a:gd name="T61" fmla="*/ 9 h 17"/>
                <a:gd name="T62" fmla="*/ 17 w 18"/>
                <a:gd name="T63" fmla="*/ 12 h 17"/>
                <a:gd name="T64" fmla="*/ 15 w 18"/>
                <a:gd name="T65" fmla="*/ 15 h 17"/>
                <a:gd name="T66" fmla="*/ 13 w 18"/>
                <a:gd name="T67" fmla="*/ 17 h 17"/>
                <a:gd name="T68" fmla="*/ 11 w 18"/>
                <a:gd name="T69" fmla="*/ 17 h 17"/>
                <a:gd name="T70" fmla="*/ 9 w 18"/>
                <a:gd name="T71" fmla="*/ 17 h 17"/>
                <a:gd name="T72" fmla="*/ 6 w 18"/>
                <a:gd name="T73" fmla="*/ 16 h 17"/>
                <a:gd name="T74" fmla="*/ 4 w 18"/>
                <a:gd name="T75" fmla="*/ 15 h 17"/>
                <a:gd name="T76" fmla="*/ 1 w 18"/>
                <a:gd name="T77" fmla="*/ 13 h 17"/>
                <a:gd name="T78" fmla="*/ 1 w 18"/>
                <a:gd name="T79" fmla="*/ 13 h 17"/>
                <a:gd name="T80" fmla="*/ 1 w 18"/>
                <a:gd name="T81" fmla="*/ 12 h 17"/>
                <a:gd name="T82" fmla="*/ 0 w 18"/>
                <a:gd name="T83" fmla="*/ 11 h 17"/>
                <a:gd name="T84" fmla="*/ 0 w 18"/>
                <a:gd name="T85" fmla="*/ 11 h 17"/>
                <a:gd name="T86" fmla="*/ 1 w 18"/>
                <a:gd name="T87" fmla="*/ 9 h 17"/>
                <a:gd name="T88" fmla="*/ 1 w 18"/>
                <a:gd name="T89" fmla="*/ 8 h 17"/>
                <a:gd name="T90" fmla="*/ 2 w 18"/>
                <a:gd name="T91" fmla="*/ 7 h 17"/>
                <a:gd name="T92" fmla="*/ 4 w 18"/>
                <a:gd name="T93" fmla="*/ 4 h 17"/>
                <a:gd name="T94" fmla="*/ 5 w 18"/>
                <a:gd name="T95" fmla="*/ 4 h 17"/>
                <a:gd name="T96" fmla="*/ 5 w 18"/>
                <a:gd name="T97" fmla="*/ 4 h 17"/>
                <a:gd name="T98" fmla="*/ 6 w 18"/>
                <a:gd name="T99" fmla="*/ 4 h 17"/>
                <a:gd name="T100" fmla="*/ 8 w 18"/>
                <a:gd name="T101" fmla="*/ 5 h 17"/>
                <a:gd name="T102" fmla="*/ 9 w 18"/>
                <a:gd name="T103" fmla="*/ 5 h 17"/>
                <a:gd name="T104" fmla="*/ 10 w 18"/>
                <a:gd name="T105" fmla="*/ 4 h 17"/>
                <a:gd name="T106" fmla="*/ 11 w 18"/>
                <a:gd name="T107" fmla="*/ 3 h 17"/>
                <a:gd name="T108" fmla="*/ 13 w 18"/>
                <a:gd name="T109" fmla="*/ 1 h 17"/>
                <a:gd name="T110" fmla="*/ 14 w 18"/>
                <a:gd name="T1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" h="17">
                  <a:moveTo>
                    <a:pt x="14" y="3"/>
                  </a:moveTo>
                  <a:lnTo>
                    <a:pt x="14" y="4"/>
                  </a:lnTo>
                  <a:lnTo>
                    <a:pt x="13" y="5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6" y="12"/>
                  </a:lnTo>
                  <a:lnTo>
                    <a:pt x="8" y="13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4" y="3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9"/>
                  </a:lnTo>
                  <a:lnTo>
                    <a:pt x="17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4" y="15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8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35"/>
            <p:cNvSpPr>
              <a:spLocks noEditPoints="1"/>
            </p:cNvSpPr>
            <p:nvPr/>
          </p:nvSpPr>
          <p:spPr bwMode="auto">
            <a:xfrm>
              <a:off x="8513763" y="2555875"/>
              <a:ext cx="28575" cy="26988"/>
            </a:xfrm>
            <a:custGeom>
              <a:avLst/>
              <a:gdLst>
                <a:gd name="T0" fmla="*/ 14 w 18"/>
                <a:gd name="T1" fmla="*/ 3 h 17"/>
                <a:gd name="T2" fmla="*/ 14 w 18"/>
                <a:gd name="T3" fmla="*/ 3 h 17"/>
                <a:gd name="T4" fmla="*/ 14 w 18"/>
                <a:gd name="T5" fmla="*/ 4 h 17"/>
                <a:gd name="T6" fmla="*/ 11 w 18"/>
                <a:gd name="T7" fmla="*/ 5 h 17"/>
                <a:gd name="T8" fmla="*/ 11 w 18"/>
                <a:gd name="T9" fmla="*/ 7 h 17"/>
                <a:gd name="T10" fmla="*/ 10 w 18"/>
                <a:gd name="T11" fmla="*/ 8 h 17"/>
                <a:gd name="T12" fmla="*/ 10 w 18"/>
                <a:gd name="T13" fmla="*/ 9 h 17"/>
                <a:gd name="T14" fmla="*/ 9 w 18"/>
                <a:gd name="T15" fmla="*/ 11 h 17"/>
                <a:gd name="T16" fmla="*/ 8 w 18"/>
                <a:gd name="T17" fmla="*/ 9 h 17"/>
                <a:gd name="T18" fmla="*/ 8 w 18"/>
                <a:gd name="T19" fmla="*/ 9 h 17"/>
                <a:gd name="T20" fmla="*/ 6 w 18"/>
                <a:gd name="T21" fmla="*/ 8 h 17"/>
                <a:gd name="T22" fmla="*/ 6 w 18"/>
                <a:gd name="T23" fmla="*/ 7 h 17"/>
                <a:gd name="T24" fmla="*/ 5 w 18"/>
                <a:gd name="T25" fmla="*/ 7 h 17"/>
                <a:gd name="T26" fmla="*/ 5 w 18"/>
                <a:gd name="T27" fmla="*/ 7 h 17"/>
                <a:gd name="T28" fmla="*/ 4 w 18"/>
                <a:gd name="T29" fmla="*/ 9 h 17"/>
                <a:gd name="T30" fmla="*/ 4 w 18"/>
                <a:gd name="T31" fmla="*/ 11 h 17"/>
                <a:gd name="T32" fmla="*/ 5 w 18"/>
                <a:gd name="T33" fmla="*/ 12 h 17"/>
                <a:gd name="T34" fmla="*/ 6 w 18"/>
                <a:gd name="T35" fmla="*/ 12 h 17"/>
                <a:gd name="T36" fmla="*/ 8 w 18"/>
                <a:gd name="T37" fmla="*/ 13 h 17"/>
                <a:gd name="T38" fmla="*/ 10 w 18"/>
                <a:gd name="T39" fmla="*/ 15 h 17"/>
                <a:gd name="T40" fmla="*/ 11 w 18"/>
                <a:gd name="T41" fmla="*/ 15 h 17"/>
                <a:gd name="T42" fmla="*/ 11 w 18"/>
                <a:gd name="T43" fmla="*/ 15 h 17"/>
                <a:gd name="T44" fmla="*/ 13 w 18"/>
                <a:gd name="T45" fmla="*/ 13 h 17"/>
                <a:gd name="T46" fmla="*/ 14 w 18"/>
                <a:gd name="T47" fmla="*/ 11 h 17"/>
                <a:gd name="T48" fmla="*/ 15 w 18"/>
                <a:gd name="T49" fmla="*/ 8 h 17"/>
                <a:gd name="T50" fmla="*/ 15 w 18"/>
                <a:gd name="T51" fmla="*/ 5 h 17"/>
                <a:gd name="T52" fmla="*/ 15 w 18"/>
                <a:gd name="T53" fmla="*/ 4 h 17"/>
                <a:gd name="T54" fmla="*/ 14 w 18"/>
                <a:gd name="T55" fmla="*/ 3 h 17"/>
                <a:gd name="T56" fmla="*/ 14 w 18"/>
                <a:gd name="T57" fmla="*/ 0 h 17"/>
                <a:gd name="T58" fmla="*/ 15 w 18"/>
                <a:gd name="T59" fmla="*/ 0 h 17"/>
                <a:gd name="T60" fmla="*/ 17 w 18"/>
                <a:gd name="T61" fmla="*/ 1 h 17"/>
                <a:gd name="T62" fmla="*/ 18 w 18"/>
                <a:gd name="T63" fmla="*/ 4 h 17"/>
                <a:gd name="T64" fmla="*/ 18 w 18"/>
                <a:gd name="T65" fmla="*/ 5 h 17"/>
                <a:gd name="T66" fmla="*/ 18 w 18"/>
                <a:gd name="T67" fmla="*/ 8 h 17"/>
                <a:gd name="T68" fmla="*/ 17 w 18"/>
                <a:gd name="T69" fmla="*/ 12 h 17"/>
                <a:gd name="T70" fmla="*/ 15 w 18"/>
                <a:gd name="T71" fmla="*/ 15 h 17"/>
                <a:gd name="T72" fmla="*/ 13 w 18"/>
                <a:gd name="T73" fmla="*/ 17 h 17"/>
                <a:gd name="T74" fmla="*/ 11 w 18"/>
                <a:gd name="T75" fmla="*/ 17 h 17"/>
                <a:gd name="T76" fmla="*/ 9 w 18"/>
                <a:gd name="T77" fmla="*/ 16 h 17"/>
                <a:gd name="T78" fmla="*/ 6 w 18"/>
                <a:gd name="T79" fmla="*/ 16 h 17"/>
                <a:gd name="T80" fmla="*/ 4 w 18"/>
                <a:gd name="T81" fmla="*/ 15 h 17"/>
                <a:gd name="T82" fmla="*/ 2 w 18"/>
                <a:gd name="T83" fmla="*/ 13 h 17"/>
                <a:gd name="T84" fmla="*/ 1 w 18"/>
                <a:gd name="T85" fmla="*/ 13 h 17"/>
                <a:gd name="T86" fmla="*/ 0 w 18"/>
                <a:gd name="T87" fmla="*/ 12 h 17"/>
                <a:gd name="T88" fmla="*/ 0 w 18"/>
                <a:gd name="T89" fmla="*/ 11 h 17"/>
                <a:gd name="T90" fmla="*/ 1 w 18"/>
                <a:gd name="T91" fmla="*/ 11 h 17"/>
                <a:gd name="T92" fmla="*/ 1 w 18"/>
                <a:gd name="T93" fmla="*/ 9 h 17"/>
                <a:gd name="T94" fmla="*/ 1 w 18"/>
                <a:gd name="T95" fmla="*/ 8 h 17"/>
                <a:gd name="T96" fmla="*/ 2 w 18"/>
                <a:gd name="T97" fmla="*/ 7 h 17"/>
                <a:gd name="T98" fmla="*/ 4 w 18"/>
                <a:gd name="T99" fmla="*/ 5 h 17"/>
                <a:gd name="T100" fmla="*/ 5 w 18"/>
                <a:gd name="T101" fmla="*/ 4 h 17"/>
                <a:gd name="T102" fmla="*/ 5 w 18"/>
                <a:gd name="T103" fmla="*/ 4 h 17"/>
                <a:gd name="T104" fmla="*/ 6 w 18"/>
                <a:gd name="T105" fmla="*/ 4 h 17"/>
                <a:gd name="T106" fmla="*/ 8 w 18"/>
                <a:gd name="T107" fmla="*/ 5 h 17"/>
                <a:gd name="T108" fmla="*/ 9 w 18"/>
                <a:gd name="T109" fmla="*/ 5 h 17"/>
                <a:gd name="T110" fmla="*/ 9 w 18"/>
                <a:gd name="T111" fmla="*/ 5 h 17"/>
                <a:gd name="T112" fmla="*/ 10 w 18"/>
                <a:gd name="T113" fmla="*/ 4 h 17"/>
                <a:gd name="T114" fmla="*/ 11 w 18"/>
                <a:gd name="T115" fmla="*/ 3 h 17"/>
                <a:gd name="T116" fmla="*/ 13 w 18"/>
                <a:gd name="T117" fmla="*/ 1 h 17"/>
                <a:gd name="T118" fmla="*/ 14 w 18"/>
                <a:gd name="T1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" h="17">
                  <a:moveTo>
                    <a:pt x="14" y="3"/>
                  </a:moveTo>
                  <a:lnTo>
                    <a:pt x="14" y="3"/>
                  </a:lnTo>
                  <a:lnTo>
                    <a:pt x="14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4" y="3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8"/>
                  </a:lnTo>
                  <a:lnTo>
                    <a:pt x="17" y="12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836"/>
            <p:cNvSpPr>
              <a:spLocks noEditPoints="1"/>
            </p:cNvSpPr>
            <p:nvPr/>
          </p:nvSpPr>
          <p:spPr bwMode="auto">
            <a:xfrm>
              <a:off x="8510588" y="2554288"/>
              <a:ext cx="33338" cy="31750"/>
            </a:xfrm>
            <a:custGeom>
              <a:avLst/>
              <a:gdLst>
                <a:gd name="T0" fmla="*/ 7 w 21"/>
                <a:gd name="T1" fmla="*/ 10 h 20"/>
                <a:gd name="T2" fmla="*/ 8 w 21"/>
                <a:gd name="T3" fmla="*/ 12 h 20"/>
                <a:gd name="T4" fmla="*/ 8 w 21"/>
                <a:gd name="T5" fmla="*/ 12 h 20"/>
                <a:gd name="T6" fmla="*/ 8 w 21"/>
                <a:gd name="T7" fmla="*/ 12 h 20"/>
                <a:gd name="T8" fmla="*/ 8 w 21"/>
                <a:gd name="T9" fmla="*/ 12 h 20"/>
                <a:gd name="T10" fmla="*/ 8 w 21"/>
                <a:gd name="T11" fmla="*/ 10 h 20"/>
                <a:gd name="T12" fmla="*/ 8 w 21"/>
                <a:gd name="T13" fmla="*/ 10 h 20"/>
                <a:gd name="T14" fmla="*/ 15 w 21"/>
                <a:gd name="T15" fmla="*/ 8 h 20"/>
                <a:gd name="T16" fmla="*/ 13 w 21"/>
                <a:gd name="T17" fmla="*/ 10 h 20"/>
                <a:gd name="T18" fmla="*/ 12 w 21"/>
                <a:gd name="T19" fmla="*/ 13 h 20"/>
                <a:gd name="T20" fmla="*/ 13 w 21"/>
                <a:gd name="T21" fmla="*/ 14 h 20"/>
                <a:gd name="T22" fmla="*/ 15 w 21"/>
                <a:gd name="T23" fmla="*/ 12 h 20"/>
                <a:gd name="T24" fmla="*/ 16 w 21"/>
                <a:gd name="T25" fmla="*/ 8 h 20"/>
                <a:gd name="T26" fmla="*/ 19 w 21"/>
                <a:gd name="T27" fmla="*/ 0 h 20"/>
                <a:gd name="T28" fmla="*/ 21 w 21"/>
                <a:gd name="T29" fmla="*/ 4 h 20"/>
                <a:gd name="T30" fmla="*/ 21 w 21"/>
                <a:gd name="T31" fmla="*/ 10 h 20"/>
                <a:gd name="T32" fmla="*/ 19 w 21"/>
                <a:gd name="T33" fmla="*/ 17 h 20"/>
                <a:gd name="T34" fmla="*/ 15 w 21"/>
                <a:gd name="T35" fmla="*/ 18 h 20"/>
                <a:gd name="T36" fmla="*/ 13 w 21"/>
                <a:gd name="T37" fmla="*/ 20 h 20"/>
                <a:gd name="T38" fmla="*/ 8 w 21"/>
                <a:gd name="T39" fmla="*/ 18 h 20"/>
                <a:gd name="T40" fmla="*/ 4 w 21"/>
                <a:gd name="T41" fmla="*/ 16 h 20"/>
                <a:gd name="T42" fmla="*/ 3 w 21"/>
                <a:gd name="T43" fmla="*/ 16 h 20"/>
                <a:gd name="T44" fmla="*/ 0 w 21"/>
                <a:gd name="T45" fmla="*/ 14 h 20"/>
                <a:gd name="T46" fmla="*/ 0 w 21"/>
                <a:gd name="T47" fmla="*/ 12 h 20"/>
                <a:gd name="T48" fmla="*/ 0 w 21"/>
                <a:gd name="T49" fmla="*/ 12 h 20"/>
                <a:gd name="T50" fmla="*/ 2 w 21"/>
                <a:gd name="T51" fmla="*/ 8 h 20"/>
                <a:gd name="T52" fmla="*/ 3 w 21"/>
                <a:gd name="T53" fmla="*/ 5 h 20"/>
                <a:gd name="T54" fmla="*/ 7 w 21"/>
                <a:gd name="T55" fmla="*/ 4 h 20"/>
                <a:gd name="T56" fmla="*/ 10 w 21"/>
                <a:gd name="T57" fmla="*/ 4 h 20"/>
                <a:gd name="T58" fmla="*/ 11 w 21"/>
                <a:gd name="T59" fmla="*/ 4 h 20"/>
                <a:gd name="T60" fmla="*/ 12 w 21"/>
                <a:gd name="T61" fmla="*/ 1 h 20"/>
                <a:gd name="T62" fmla="*/ 16 w 21"/>
                <a:gd name="T6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0">
                  <a:moveTo>
                    <a:pt x="8" y="10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close/>
                  <a:moveTo>
                    <a:pt x="16" y="8"/>
                  </a:moveTo>
                  <a:lnTo>
                    <a:pt x="15" y="8"/>
                  </a:lnTo>
                  <a:lnTo>
                    <a:pt x="15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5" y="12"/>
                  </a:lnTo>
                  <a:lnTo>
                    <a:pt x="15" y="9"/>
                  </a:lnTo>
                  <a:lnTo>
                    <a:pt x="16" y="8"/>
                  </a:lnTo>
                  <a:close/>
                  <a:moveTo>
                    <a:pt x="16" y="0"/>
                  </a:moveTo>
                  <a:lnTo>
                    <a:pt x="19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10"/>
                  </a:lnTo>
                  <a:lnTo>
                    <a:pt x="20" y="13"/>
                  </a:lnTo>
                  <a:lnTo>
                    <a:pt x="19" y="17"/>
                  </a:lnTo>
                  <a:lnTo>
                    <a:pt x="16" y="20"/>
                  </a:lnTo>
                  <a:lnTo>
                    <a:pt x="15" y="18"/>
                  </a:lnTo>
                  <a:lnTo>
                    <a:pt x="16" y="20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8" y="18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37"/>
            <p:cNvSpPr>
              <a:spLocks noEditPoints="1"/>
            </p:cNvSpPr>
            <p:nvPr/>
          </p:nvSpPr>
          <p:spPr bwMode="auto">
            <a:xfrm>
              <a:off x="8502651" y="2595563"/>
              <a:ext cx="133350" cy="115888"/>
            </a:xfrm>
            <a:custGeom>
              <a:avLst/>
              <a:gdLst>
                <a:gd name="T0" fmla="*/ 42 w 84"/>
                <a:gd name="T1" fmla="*/ 3 h 73"/>
                <a:gd name="T2" fmla="*/ 34 w 84"/>
                <a:gd name="T3" fmla="*/ 3 h 73"/>
                <a:gd name="T4" fmla="*/ 28 w 84"/>
                <a:gd name="T5" fmla="*/ 4 h 73"/>
                <a:gd name="T6" fmla="*/ 25 w 84"/>
                <a:gd name="T7" fmla="*/ 8 h 73"/>
                <a:gd name="T8" fmla="*/ 18 w 84"/>
                <a:gd name="T9" fmla="*/ 16 h 73"/>
                <a:gd name="T10" fmla="*/ 9 w 84"/>
                <a:gd name="T11" fmla="*/ 35 h 73"/>
                <a:gd name="T12" fmla="*/ 3 w 84"/>
                <a:gd name="T13" fmla="*/ 69 h 73"/>
                <a:gd name="T14" fmla="*/ 80 w 84"/>
                <a:gd name="T15" fmla="*/ 68 h 73"/>
                <a:gd name="T16" fmla="*/ 81 w 84"/>
                <a:gd name="T17" fmla="*/ 63 h 73"/>
                <a:gd name="T18" fmla="*/ 81 w 84"/>
                <a:gd name="T19" fmla="*/ 52 h 73"/>
                <a:gd name="T20" fmla="*/ 80 w 84"/>
                <a:gd name="T21" fmla="*/ 38 h 73"/>
                <a:gd name="T22" fmla="*/ 68 w 84"/>
                <a:gd name="T23" fmla="*/ 21 h 73"/>
                <a:gd name="T24" fmla="*/ 54 w 84"/>
                <a:gd name="T25" fmla="*/ 7 h 73"/>
                <a:gd name="T26" fmla="*/ 49 w 84"/>
                <a:gd name="T27" fmla="*/ 3 h 73"/>
                <a:gd name="T28" fmla="*/ 45 w 84"/>
                <a:gd name="T29" fmla="*/ 3 h 73"/>
                <a:gd name="T30" fmla="*/ 49 w 84"/>
                <a:gd name="T31" fmla="*/ 0 h 73"/>
                <a:gd name="T32" fmla="*/ 53 w 84"/>
                <a:gd name="T33" fmla="*/ 3 h 73"/>
                <a:gd name="T34" fmla="*/ 60 w 84"/>
                <a:gd name="T35" fmla="*/ 8 h 73"/>
                <a:gd name="T36" fmla="*/ 75 w 84"/>
                <a:gd name="T37" fmla="*/ 25 h 73"/>
                <a:gd name="T38" fmla="*/ 84 w 84"/>
                <a:gd name="T39" fmla="*/ 45 h 73"/>
                <a:gd name="T40" fmla="*/ 84 w 84"/>
                <a:gd name="T41" fmla="*/ 58 h 73"/>
                <a:gd name="T42" fmla="*/ 84 w 84"/>
                <a:gd name="T43" fmla="*/ 67 h 73"/>
                <a:gd name="T44" fmla="*/ 83 w 84"/>
                <a:gd name="T45" fmla="*/ 71 h 73"/>
                <a:gd name="T46" fmla="*/ 1 w 84"/>
                <a:gd name="T47" fmla="*/ 73 h 73"/>
                <a:gd name="T48" fmla="*/ 0 w 84"/>
                <a:gd name="T49" fmla="*/ 72 h 73"/>
                <a:gd name="T50" fmla="*/ 1 w 84"/>
                <a:gd name="T51" fmla="*/ 51 h 73"/>
                <a:gd name="T52" fmla="*/ 13 w 84"/>
                <a:gd name="T53" fmla="*/ 21 h 73"/>
                <a:gd name="T54" fmla="*/ 25 w 84"/>
                <a:gd name="T55" fmla="*/ 4 h 73"/>
                <a:gd name="T56" fmla="*/ 26 w 84"/>
                <a:gd name="T57" fmla="*/ 1 h 73"/>
                <a:gd name="T58" fmla="*/ 29 w 84"/>
                <a:gd name="T59" fmla="*/ 0 h 73"/>
                <a:gd name="T60" fmla="*/ 34 w 84"/>
                <a:gd name="T61" fmla="*/ 0 h 73"/>
                <a:gd name="T62" fmla="*/ 42 w 84"/>
                <a:gd name="T6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73">
                  <a:moveTo>
                    <a:pt x="45" y="3"/>
                  </a:moveTo>
                  <a:lnTo>
                    <a:pt x="42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5"/>
                  </a:lnTo>
                  <a:lnTo>
                    <a:pt x="25" y="8"/>
                  </a:lnTo>
                  <a:lnTo>
                    <a:pt x="22" y="12"/>
                  </a:lnTo>
                  <a:lnTo>
                    <a:pt x="18" y="16"/>
                  </a:lnTo>
                  <a:lnTo>
                    <a:pt x="16" y="22"/>
                  </a:lnTo>
                  <a:lnTo>
                    <a:pt x="9" y="35"/>
                  </a:lnTo>
                  <a:lnTo>
                    <a:pt x="4" y="51"/>
                  </a:lnTo>
                  <a:lnTo>
                    <a:pt x="3" y="69"/>
                  </a:lnTo>
                  <a:lnTo>
                    <a:pt x="3" y="71"/>
                  </a:lnTo>
                  <a:lnTo>
                    <a:pt x="80" y="68"/>
                  </a:lnTo>
                  <a:lnTo>
                    <a:pt x="80" y="67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1" y="52"/>
                  </a:lnTo>
                  <a:lnTo>
                    <a:pt x="81" y="45"/>
                  </a:lnTo>
                  <a:lnTo>
                    <a:pt x="80" y="38"/>
                  </a:lnTo>
                  <a:lnTo>
                    <a:pt x="75" y="30"/>
                  </a:lnTo>
                  <a:lnTo>
                    <a:pt x="68" y="21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5" y="3"/>
                  </a:lnTo>
                  <a:close/>
                  <a:moveTo>
                    <a:pt x="46" y="0"/>
                  </a:moveTo>
                  <a:lnTo>
                    <a:pt x="49" y="0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55" y="4"/>
                  </a:lnTo>
                  <a:lnTo>
                    <a:pt x="60" y="8"/>
                  </a:lnTo>
                  <a:lnTo>
                    <a:pt x="66" y="13"/>
                  </a:lnTo>
                  <a:lnTo>
                    <a:pt x="75" y="25"/>
                  </a:lnTo>
                  <a:lnTo>
                    <a:pt x="83" y="37"/>
                  </a:lnTo>
                  <a:lnTo>
                    <a:pt x="84" y="45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84" y="63"/>
                  </a:lnTo>
                  <a:lnTo>
                    <a:pt x="84" y="67"/>
                  </a:lnTo>
                  <a:lnTo>
                    <a:pt x="83" y="69"/>
                  </a:lnTo>
                  <a:lnTo>
                    <a:pt x="83" y="71"/>
                  </a:lnTo>
                  <a:lnTo>
                    <a:pt x="83" y="72"/>
                  </a:lnTo>
                  <a:lnTo>
                    <a:pt x="1" y="73"/>
                  </a:lnTo>
                  <a:lnTo>
                    <a:pt x="0" y="73"/>
                  </a:lnTo>
                  <a:lnTo>
                    <a:pt x="0" y="72"/>
                  </a:lnTo>
                  <a:lnTo>
                    <a:pt x="0" y="69"/>
                  </a:lnTo>
                  <a:lnTo>
                    <a:pt x="1" y="51"/>
                  </a:lnTo>
                  <a:lnTo>
                    <a:pt x="7" y="34"/>
                  </a:lnTo>
                  <a:lnTo>
                    <a:pt x="13" y="21"/>
                  </a:lnTo>
                  <a:lnTo>
                    <a:pt x="20" y="11"/>
                  </a:lnTo>
                  <a:lnTo>
                    <a:pt x="25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38"/>
            <p:cNvSpPr>
              <a:spLocks noEditPoints="1"/>
            </p:cNvSpPr>
            <p:nvPr/>
          </p:nvSpPr>
          <p:spPr bwMode="auto">
            <a:xfrm>
              <a:off x="8501063" y="2593975"/>
              <a:ext cx="136525" cy="120650"/>
            </a:xfrm>
            <a:custGeom>
              <a:avLst/>
              <a:gdLst>
                <a:gd name="T0" fmla="*/ 82 w 86"/>
                <a:gd name="T1" fmla="*/ 53 h 76"/>
                <a:gd name="T2" fmla="*/ 84 w 86"/>
                <a:gd name="T3" fmla="*/ 53 h 76"/>
                <a:gd name="T4" fmla="*/ 43 w 86"/>
                <a:gd name="T5" fmla="*/ 5 h 76"/>
                <a:gd name="T6" fmla="*/ 34 w 86"/>
                <a:gd name="T7" fmla="*/ 6 h 76"/>
                <a:gd name="T8" fmla="*/ 29 w 86"/>
                <a:gd name="T9" fmla="*/ 8 h 76"/>
                <a:gd name="T10" fmla="*/ 23 w 86"/>
                <a:gd name="T11" fmla="*/ 14 h 76"/>
                <a:gd name="T12" fmla="*/ 18 w 86"/>
                <a:gd name="T13" fmla="*/ 23 h 76"/>
                <a:gd name="T14" fmla="*/ 8 w 86"/>
                <a:gd name="T15" fmla="*/ 52 h 76"/>
                <a:gd name="T16" fmla="*/ 5 w 86"/>
                <a:gd name="T17" fmla="*/ 70 h 76"/>
                <a:gd name="T18" fmla="*/ 80 w 86"/>
                <a:gd name="T19" fmla="*/ 65 h 76"/>
                <a:gd name="T20" fmla="*/ 81 w 86"/>
                <a:gd name="T21" fmla="*/ 55 h 76"/>
                <a:gd name="T22" fmla="*/ 81 w 86"/>
                <a:gd name="T23" fmla="*/ 47 h 76"/>
                <a:gd name="T24" fmla="*/ 74 w 86"/>
                <a:gd name="T25" fmla="*/ 31 h 76"/>
                <a:gd name="T26" fmla="*/ 60 w 86"/>
                <a:gd name="T27" fmla="*/ 15 h 76"/>
                <a:gd name="T28" fmla="*/ 50 w 86"/>
                <a:gd name="T29" fmla="*/ 5 h 76"/>
                <a:gd name="T30" fmla="*/ 48 w 86"/>
                <a:gd name="T31" fmla="*/ 5 h 76"/>
                <a:gd name="T32" fmla="*/ 47 w 86"/>
                <a:gd name="T33" fmla="*/ 0 h 76"/>
                <a:gd name="T34" fmla="*/ 52 w 86"/>
                <a:gd name="T35" fmla="*/ 1 h 76"/>
                <a:gd name="T36" fmla="*/ 57 w 86"/>
                <a:gd name="T37" fmla="*/ 4 h 76"/>
                <a:gd name="T38" fmla="*/ 68 w 86"/>
                <a:gd name="T39" fmla="*/ 13 h 76"/>
                <a:gd name="T40" fmla="*/ 85 w 86"/>
                <a:gd name="T41" fmla="*/ 38 h 76"/>
                <a:gd name="T42" fmla="*/ 86 w 86"/>
                <a:gd name="T43" fmla="*/ 53 h 76"/>
                <a:gd name="T44" fmla="*/ 86 w 86"/>
                <a:gd name="T45" fmla="*/ 61 h 76"/>
                <a:gd name="T46" fmla="*/ 86 w 86"/>
                <a:gd name="T47" fmla="*/ 69 h 76"/>
                <a:gd name="T48" fmla="*/ 85 w 86"/>
                <a:gd name="T49" fmla="*/ 72 h 76"/>
                <a:gd name="T50" fmla="*/ 85 w 86"/>
                <a:gd name="T51" fmla="*/ 72 h 76"/>
                <a:gd name="T52" fmla="*/ 2 w 86"/>
                <a:gd name="T53" fmla="*/ 76 h 76"/>
                <a:gd name="T54" fmla="*/ 0 w 86"/>
                <a:gd name="T55" fmla="*/ 74 h 76"/>
                <a:gd name="T56" fmla="*/ 0 w 86"/>
                <a:gd name="T57" fmla="*/ 70 h 76"/>
                <a:gd name="T58" fmla="*/ 1 w 86"/>
                <a:gd name="T59" fmla="*/ 51 h 76"/>
                <a:gd name="T60" fmla="*/ 13 w 86"/>
                <a:gd name="T61" fmla="*/ 21 h 76"/>
                <a:gd name="T62" fmla="*/ 25 w 86"/>
                <a:gd name="T63" fmla="*/ 4 h 76"/>
                <a:gd name="T64" fmla="*/ 27 w 86"/>
                <a:gd name="T65" fmla="*/ 0 h 76"/>
                <a:gd name="T66" fmla="*/ 29 w 86"/>
                <a:gd name="T67" fmla="*/ 0 h 76"/>
                <a:gd name="T68" fmla="*/ 31 w 86"/>
                <a:gd name="T69" fmla="*/ 0 h 76"/>
                <a:gd name="T70" fmla="*/ 39 w 86"/>
                <a:gd name="T71" fmla="*/ 0 h 76"/>
                <a:gd name="T72" fmla="*/ 47 w 86"/>
                <a:gd name="T7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76">
                  <a:moveTo>
                    <a:pt x="84" y="53"/>
                  </a:moveTo>
                  <a:lnTo>
                    <a:pt x="82" y="53"/>
                  </a:lnTo>
                  <a:lnTo>
                    <a:pt x="84" y="53"/>
                  </a:lnTo>
                  <a:lnTo>
                    <a:pt x="84" y="53"/>
                  </a:lnTo>
                  <a:close/>
                  <a:moveTo>
                    <a:pt x="47" y="5"/>
                  </a:moveTo>
                  <a:lnTo>
                    <a:pt x="43" y="5"/>
                  </a:lnTo>
                  <a:lnTo>
                    <a:pt x="38" y="5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18" y="23"/>
                  </a:lnTo>
                  <a:lnTo>
                    <a:pt x="12" y="36"/>
                  </a:lnTo>
                  <a:lnTo>
                    <a:pt x="8" y="52"/>
                  </a:lnTo>
                  <a:lnTo>
                    <a:pt x="5" y="69"/>
                  </a:lnTo>
                  <a:lnTo>
                    <a:pt x="5" y="70"/>
                  </a:lnTo>
                  <a:lnTo>
                    <a:pt x="80" y="68"/>
                  </a:lnTo>
                  <a:lnTo>
                    <a:pt x="80" y="65"/>
                  </a:lnTo>
                  <a:lnTo>
                    <a:pt x="81" y="60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1" y="47"/>
                  </a:lnTo>
                  <a:lnTo>
                    <a:pt x="78" y="39"/>
                  </a:lnTo>
                  <a:lnTo>
                    <a:pt x="74" y="31"/>
                  </a:lnTo>
                  <a:lnTo>
                    <a:pt x="68" y="23"/>
                  </a:lnTo>
                  <a:lnTo>
                    <a:pt x="60" y="15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8" y="5"/>
                  </a:lnTo>
                  <a:lnTo>
                    <a:pt x="47" y="5"/>
                  </a:lnTo>
                  <a:close/>
                  <a:moveTo>
                    <a:pt x="47" y="0"/>
                  </a:moveTo>
                  <a:lnTo>
                    <a:pt x="51" y="0"/>
                  </a:lnTo>
                  <a:lnTo>
                    <a:pt x="52" y="1"/>
                  </a:lnTo>
                  <a:lnTo>
                    <a:pt x="55" y="2"/>
                  </a:lnTo>
                  <a:lnTo>
                    <a:pt x="57" y="4"/>
                  </a:lnTo>
                  <a:lnTo>
                    <a:pt x="63" y="9"/>
                  </a:lnTo>
                  <a:lnTo>
                    <a:pt x="68" y="13"/>
                  </a:lnTo>
                  <a:lnTo>
                    <a:pt x="77" y="26"/>
                  </a:lnTo>
                  <a:lnTo>
                    <a:pt x="85" y="38"/>
                  </a:lnTo>
                  <a:lnTo>
                    <a:pt x="86" y="46"/>
                  </a:lnTo>
                  <a:lnTo>
                    <a:pt x="86" y="53"/>
                  </a:lnTo>
                  <a:lnTo>
                    <a:pt x="86" y="55"/>
                  </a:lnTo>
                  <a:lnTo>
                    <a:pt x="86" y="61"/>
                  </a:lnTo>
                  <a:lnTo>
                    <a:pt x="86" y="65"/>
                  </a:lnTo>
                  <a:lnTo>
                    <a:pt x="86" y="69"/>
                  </a:lnTo>
                  <a:lnTo>
                    <a:pt x="85" y="72"/>
                  </a:lnTo>
                  <a:lnTo>
                    <a:pt x="85" y="72"/>
                  </a:lnTo>
                  <a:lnTo>
                    <a:pt x="85" y="72"/>
                  </a:lnTo>
                  <a:lnTo>
                    <a:pt x="85" y="72"/>
                  </a:lnTo>
                  <a:lnTo>
                    <a:pt x="85" y="74"/>
                  </a:lnTo>
                  <a:lnTo>
                    <a:pt x="2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0" y="69"/>
                  </a:lnTo>
                  <a:lnTo>
                    <a:pt x="1" y="51"/>
                  </a:lnTo>
                  <a:lnTo>
                    <a:pt x="6" y="34"/>
                  </a:lnTo>
                  <a:lnTo>
                    <a:pt x="13" y="21"/>
                  </a:lnTo>
                  <a:lnTo>
                    <a:pt x="19" y="10"/>
                  </a:lnTo>
                  <a:lnTo>
                    <a:pt x="25" y="4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839"/>
            <p:cNvSpPr>
              <a:spLocks noChangeArrowheads="1"/>
            </p:cNvSpPr>
            <p:nvPr/>
          </p:nvSpPr>
          <p:spPr bwMode="auto">
            <a:xfrm>
              <a:off x="8547101" y="2600325"/>
              <a:ext cx="3175" cy="107950"/>
            </a:xfrm>
            <a:prstGeom prst="rect">
              <a:avLst/>
            </a:pr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840"/>
            <p:cNvSpPr>
              <a:spLocks/>
            </p:cNvSpPr>
            <p:nvPr/>
          </p:nvSpPr>
          <p:spPr bwMode="auto">
            <a:xfrm>
              <a:off x="8543926" y="2595563"/>
              <a:ext cx="11113" cy="115888"/>
            </a:xfrm>
            <a:custGeom>
              <a:avLst/>
              <a:gdLst>
                <a:gd name="T0" fmla="*/ 0 w 7"/>
                <a:gd name="T1" fmla="*/ 0 h 73"/>
                <a:gd name="T2" fmla="*/ 7 w 7"/>
                <a:gd name="T3" fmla="*/ 0 h 73"/>
                <a:gd name="T4" fmla="*/ 6 w 7"/>
                <a:gd name="T5" fmla="*/ 71 h 73"/>
                <a:gd name="T6" fmla="*/ 6 w 7"/>
                <a:gd name="T7" fmla="*/ 73 h 73"/>
                <a:gd name="T8" fmla="*/ 0 w 7"/>
                <a:gd name="T9" fmla="*/ 73 h 73"/>
                <a:gd name="T10" fmla="*/ 0 w 7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3">
                  <a:moveTo>
                    <a:pt x="0" y="0"/>
                  </a:moveTo>
                  <a:lnTo>
                    <a:pt x="7" y="0"/>
                  </a:lnTo>
                  <a:lnTo>
                    <a:pt x="6" y="71"/>
                  </a:lnTo>
                  <a:lnTo>
                    <a:pt x="6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41"/>
            <p:cNvSpPr>
              <a:spLocks/>
            </p:cNvSpPr>
            <p:nvPr/>
          </p:nvSpPr>
          <p:spPr bwMode="auto">
            <a:xfrm>
              <a:off x="8582026" y="2597150"/>
              <a:ext cx="7938" cy="111125"/>
            </a:xfrm>
            <a:custGeom>
              <a:avLst/>
              <a:gdLst>
                <a:gd name="T0" fmla="*/ 3 w 5"/>
                <a:gd name="T1" fmla="*/ 0 h 70"/>
                <a:gd name="T2" fmla="*/ 5 w 5"/>
                <a:gd name="T3" fmla="*/ 70 h 70"/>
                <a:gd name="T4" fmla="*/ 1 w 5"/>
                <a:gd name="T5" fmla="*/ 70 h 70"/>
                <a:gd name="T6" fmla="*/ 0 w 5"/>
                <a:gd name="T7" fmla="*/ 0 h 70"/>
                <a:gd name="T8" fmla="*/ 3 w 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0">
                  <a:moveTo>
                    <a:pt x="3" y="0"/>
                  </a:moveTo>
                  <a:lnTo>
                    <a:pt x="5" y="70"/>
                  </a:lnTo>
                  <a:lnTo>
                    <a:pt x="1" y="7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42"/>
            <p:cNvSpPr>
              <a:spLocks/>
            </p:cNvSpPr>
            <p:nvPr/>
          </p:nvSpPr>
          <p:spPr bwMode="auto">
            <a:xfrm>
              <a:off x="8580438" y="2595563"/>
              <a:ext cx="11113" cy="114300"/>
            </a:xfrm>
            <a:custGeom>
              <a:avLst/>
              <a:gdLst>
                <a:gd name="T0" fmla="*/ 6 w 7"/>
                <a:gd name="T1" fmla="*/ 0 h 72"/>
                <a:gd name="T2" fmla="*/ 7 w 7"/>
                <a:gd name="T3" fmla="*/ 71 h 72"/>
                <a:gd name="T4" fmla="*/ 7 w 7"/>
                <a:gd name="T5" fmla="*/ 72 h 72"/>
                <a:gd name="T6" fmla="*/ 1 w 7"/>
                <a:gd name="T7" fmla="*/ 72 h 72"/>
                <a:gd name="T8" fmla="*/ 0 w 7"/>
                <a:gd name="T9" fmla="*/ 0 h 72"/>
                <a:gd name="T10" fmla="*/ 6 w 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2">
                  <a:moveTo>
                    <a:pt x="6" y="0"/>
                  </a:moveTo>
                  <a:lnTo>
                    <a:pt x="7" y="71"/>
                  </a:lnTo>
                  <a:lnTo>
                    <a:pt x="7" y="72"/>
                  </a:lnTo>
                  <a:lnTo>
                    <a:pt x="1" y="7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43"/>
            <p:cNvSpPr>
              <a:spLocks/>
            </p:cNvSpPr>
            <p:nvPr/>
          </p:nvSpPr>
          <p:spPr bwMode="auto">
            <a:xfrm>
              <a:off x="8447088" y="2576513"/>
              <a:ext cx="90488" cy="38100"/>
            </a:xfrm>
            <a:custGeom>
              <a:avLst/>
              <a:gdLst>
                <a:gd name="T0" fmla="*/ 10 w 57"/>
                <a:gd name="T1" fmla="*/ 0 h 24"/>
                <a:gd name="T2" fmla="*/ 12 w 57"/>
                <a:gd name="T3" fmla="*/ 0 h 24"/>
                <a:gd name="T4" fmla="*/ 12 w 57"/>
                <a:gd name="T5" fmla="*/ 0 h 24"/>
                <a:gd name="T6" fmla="*/ 14 w 57"/>
                <a:gd name="T7" fmla="*/ 2 h 24"/>
                <a:gd name="T8" fmla="*/ 17 w 57"/>
                <a:gd name="T9" fmla="*/ 3 h 24"/>
                <a:gd name="T10" fmla="*/ 19 w 57"/>
                <a:gd name="T11" fmla="*/ 6 h 24"/>
                <a:gd name="T12" fmla="*/ 23 w 57"/>
                <a:gd name="T13" fmla="*/ 8 h 24"/>
                <a:gd name="T14" fmla="*/ 27 w 57"/>
                <a:gd name="T15" fmla="*/ 11 h 24"/>
                <a:gd name="T16" fmla="*/ 31 w 57"/>
                <a:gd name="T17" fmla="*/ 13 h 24"/>
                <a:gd name="T18" fmla="*/ 34 w 57"/>
                <a:gd name="T19" fmla="*/ 16 h 24"/>
                <a:gd name="T20" fmla="*/ 36 w 57"/>
                <a:gd name="T21" fmla="*/ 19 h 24"/>
                <a:gd name="T22" fmla="*/ 38 w 57"/>
                <a:gd name="T23" fmla="*/ 20 h 24"/>
                <a:gd name="T24" fmla="*/ 39 w 57"/>
                <a:gd name="T25" fmla="*/ 20 h 24"/>
                <a:gd name="T26" fmla="*/ 40 w 57"/>
                <a:gd name="T27" fmla="*/ 21 h 24"/>
                <a:gd name="T28" fmla="*/ 43 w 57"/>
                <a:gd name="T29" fmla="*/ 21 h 24"/>
                <a:gd name="T30" fmla="*/ 47 w 57"/>
                <a:gd name="T31" fmla="*/ 20 h 24"/>
                <a:gd name="T32" fmla="*/ 51 w 57"/>
                <a:gd name="T33" fmla="*/ 20 h 24"/>
                <a:gd name="T34" fmla="*/ 55 w 57"/>
                <a:gd name="T35" fmla="*/ 20 h 24"/>
                <a:gd name="T36" fmla="*/ 56 w 57"/>
                <a:gd name="T37" fmla="*/ 19 h 24"/>
                <a:gd name="T38" fmla="*/ 57 w 57"/>
                <a:gd name="T39" fmla="*/ 19 h 24"/>
                <a:gd name="T40" fmla="*/ 57 w 57"/>
                <a:gd name="T41" fmla="*/ 21 h 24"/>
                <a:gd name="T42" fmla="*/ 57 w 57"/>
                <a:gd name="T43" fmla="*/ 21 h 24"/>
                <a:gd name="T44" fmla="*/ 55 w 57"/>
                <a:gd name="T45" fmla="*/ 23 h 24"/>
                <a:gd name="T46" fmla="*/ 51 w 57"/>
                <a:gd name="T47" fmla="*/ 23 h 24"/>
                <a:gd name="T48" fmla="*/ 47 w 57"/>
                <a:gd name="T49" fmla="*/ 24 h 24"/>
                <a:gd name="T50" fmla="*/ 43 w 57"/>
                <a:gd name="T51" fmla="*/ 24 h 24"/>
                <a:gd name="T52" fmla="*/ 40 w 57"/>
                <a:gd name="T53" fmla="*/ 24 h 24"/>
                <a:gd name="T54" fmla="*/ 38 w 57"/>
                <a:gd name="T55" fmla="*/ 23 h 24"/>
                <a:gd name="T56" fmla="*/ 36 w 57"/>
                <a:gd name="T57" fmla="*/ 21 h 24"/>
                <a:gd name="T58" fmla="*/ 35 w 57"/>
                <a:gd name="T59" fmla="*/ 20 h 24"/>
                <a:gd name="T60" fmla="*/ 33 w 57"/>
                <a:gd name="T61" fmla="*/ 19 h 24"/>
                <a:gd name="T62" fmla="*/ 30 w 57"/>
                <a:gd name="T63" fmla="*/ 16 h 24"/>
                <a:gd name="T64" fmla="*/ 26 w 57"/>
                <a:gd name="T65" fmla="*/ 13 h 24"/>
                <a:gd name="T66" fmla="*/ 22 w 57"/>
                <a:gd name="T67" fmla="*/ 11 h 24"/>
                <a:gd name="T68" fmla="*/ 18 w 57"/>
                <a:gd name="T69" fmla="*/ 8 h 24"/>
                <a:gd name="T70" fmla="*/ 14 w 57"/>
                <a:gd name="T71" fmla="*/ 6 h 24"/>
                <a:gd name="T72" fmla="*/ 12 w 57"/>
                <a:gd name="T73" fmla="*/ 4 h 24"/>
                <a:gd name="T74" fmla="*/ 10 w 57"/>
                <a:gd name="T75" fmla="*/ 3 h 24"/>
                <a:gd name="T76" fmla="*/ 1 w 57"/>
                <a:gd name="T77" fmla="*/ 6 h 24"/>
                <a:gd name="T78" fmla="*/ 0 w 57"/>
                <a:gd name="T79" fmla="*/ 3 h 24"/>
                <a:gd name="T80" fmla="*/ 10 w 57"/>
                <a:gd name="T8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24">
                  <a:moveTo>
                    <a:pt x="1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9" y="6"/>
                  </a:lnTo>
                  <a:lnTo>
                    <a:pt x="23" y="8"/>
                  </a:lnTo>
                  <a:lnTo>
                    <a:pt x="27" y="11"/>
                  </a:lnTo>
                  <a:lnTo>
                    <a:pt x="31" y="13"/>
                  </a:lnTo>
                  <a:lnTo>
                    <a:pt x="34" y="16"/>
                  </a:lnTo>
                  <a:lnTo>
                    <a:pt x="36" y="19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0" y="21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1" y="20"/>
                  </a:lnTo>
                  <a:lnTo>
                    <a:pt x="55" y="20"/>
                  </a:lnTo>
                  <a:lnTo>
                    <a:pt x="56" y="19"/>
                  </a:lnTo>
                  <a:lnTo>
                    <a:pt x="57" y="19"/>
                  </a:lnTo>
                  <a:lnTo>
                    <a:pt x="57" y="21"/>
                  </a:lnTo>
                  <a:lnTo>
                    <a:pt x="57" y="21"/>
                  </a:lnTo>
                  <a:lnTo>
                    <a:pt x="55" y="23"/>
                  </a:lnTo>
                  <a:lnTo>
                    <a:pt x="51" y="23"/>
                  </a:lnTo>
                  <a:lnTo>
                    <a:pt x="47" y="24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8" y="23"/>
                  </a:lnTo>
                  <a:lnTo>
                    <a:pt x="36" y="21"/>
                  </a:lnTo>
                  <a:lnTo>
                    <a:pt x="35" y="20"/>
                  </a:lnTo>
                  <a:lnTo>
                    <a:pt x="33" y="19"/>
                  </a:lnTo>
                  <a:lnTo>
                    <a:pt x="30" y="16"/>
                  </a:lnTo>
                  <a:lnTo>
                    <a:pt x="26" y="13"/>
                  </a:lnTo>
                  <a:lnTo>
                    <a:pt x="22" y="11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" y="6"/>
                  </a:lnTo>
                  <a:lnTo>
                    <a:pt x="0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44"/>
            <p:cNvSpPr>
              <a:spLocks/>
            </p:cNvSpPr>
            <p:nvPr/>
          </p:nvSpPr>
          <p:spPr bwMode="auto">
            <a:xfrm>
              <a:off x="8443913" y="2573338"/>
              <a:ext cx="98425" cy="42863"/>
            </a:xfrm>
            <a:custGeom>
              <a:avLst/>
              <a:gdLst>
                <a:gd name="T0" fmla="*/ 14 w 62"/>
                <a:gd name="T1" fmla="*/ 0 h 27"/>
                <a:gd name="T2" fmla="*/ 14 w 62"/>
                <a:gd name="T3" fmla="*/ 1 h 27"/>
                <a:gd name="T4" fmla="*/ 14 w 62"/>
                <a:gd name="T5" fmla="*/ 1 h 27"/>
                <a:gd name="T6" fmla="*/ 14 w 62"/>
                <a:gd name="T7" fmla="*/ 1 h 27"/>
                <a:gd name="T8" fmla="*/ 14 w 62"/>
                <a:gd name="T9" fmla="*/ 1 h 27"/>
                <a:gd name="T10" fmla="*/ 14 w 62"/>
                <a:gd name="T11" fmla="*/ 1 h 27"/>
                <a:gd name="T12" fmla="*/ 14 w 62"/>
                <a:gd name="T13" fmla="*/ 1 h 27"/>
                <a:gd name="T14" fmla="*/ 14 w 62"/>
                <a:gd name="T15" fmla="*/ 1 h 27"/>
                <a:gd name="T16" fmla="*/ 15 w 62"/>
                <a:gd name="T17" fmla="*/ 1 h 27"/>
                <a:gd name="T18" fmla="*/ 15 w 62"/>
                <a:gd name="T19" fmla="*/ 1 h 27"/>
                <a:gd name="T20" fmla="*/ 16 w 62"/>
                <a:gd name="T21" fmla="*/ 2 h 27"/>
                <a:gd name="T22" fmla="*/ 17 w 62"/>
                <a:gd name="T23" fmla="*/ 4 h 27"/>
                <a:gd name="T24" fmla="*/ 21 w 62"/>
                <a:gd name="T25" fmla="*/ 6 h 27"/>
                <a:gd name="T26" fmla="*/ 27 w 62"/>
                <a:gd name="T27" fmla="*/ 9 h 27"/>
                <a:gd name="T28" fmla="*/ 32 w 62"/>
                <a:gd name="T29" fmla="*/ 13 h 27"/>
                <a:gd name="T30" fmla="*/ 36 w 62"/>
                <a:gd name="T31" fmla="*/ 15 h 27"/>
                <a:gd name="T32" fmla="*/ 40 w 62"/>
                <a:gd name="T33" fmla="*/ 18 h 27"/>
                <a:gd name="T34" fmla="*/ 41 w 62"/>
                <a:gd name="T35" fmla="*/ 21 h 27"/>
                <a:gd name="T36" fmla="*/ 42 w 62"/>
                <a:gd name="T37" fmla="*/ 21 h 27"/>
                <a:gd name="T38" fmla="*/ 45 w 62"/>
                <a:gd name="T39" fmla="*/ 21 h 27"/>
                <a:gd name="T40" fmla="*/ 45 w 62"/>
                <a:gd name="T41" fmla="*/ 21 h 27"/>
                <a:gd name="T42" fmla="*/ 49 w 62"/>
                <a:gd name="T43" fmla="*/ 21 h 27"/>
                <a:gd name="T44" fmla="*/ 53 w 62"/>
                <a:gd name="T45" fmla="*/ 21 h 27"/>
                <a:gd name="T46" fmla="*/ 57 w 62"/>
                <a:gd name="T47" fmla="*/ 19 h 27"/>
                <a:gd name="T48" fmla="*/ 58 w 62"/>
                <a:gd name="T49" fmla="*/ 19 h 27"/>
                <a:gd name="T50" fmla="*/ 59 w 62"/>
                <a:gd name="T51" fmla="*/ 19 h 27"/>
                <a:gd name="T52" fmla="*/ 61 w 62"/>
                <a:gd name="T53" fmla="*/ 19 h 27"/>
                <a:gd name="T54" fmla="*/ 62 w 62"/>
                <a:gd name="T55" fmla="*/ 25 h 27"/>
                <a:gd name="T56" fmla="*/ 61 w 62"/>
                <a:gd name="T57" fmla="*/ 25 h 27"/>
                <a:gd name="T58" fmla="*/ 59 w 62"/>
                <a:gd name="T59" fmla="*/ 25 h 27"/>
                <a:gd name="T60" fmla="*/ 59 w 62"/>
                <a:gd name="T61" fmla="*/ 26 h 27"/>
                <a:gd name="T62" fmla="*/ 55 w 62"/>
                <a:gd name="T63" fmla="*/ 26 h 27"/>
                <a:gd name="T64" fmla="*/ 50 w 62"/>
                <a:gd name="T65" fmla="*/ 27 h 27"/>
                <a:gd name="T66" fmla="*/ 45 w 62"/>
                <a:gd name="T67" fmla="*/ 27 h 27"/>
                <a:gd name="T68" fmla="*/ 45 w 62"/>
                <a:gd name="T69" fmla="*/ 26 h 27"/>
                <a:gd name="T70" fmla="*/ 45 w 62"/>
                <a:gd name="T71" fmla="*/ 27 h 27"/>
                <a:gd name="T72" fmla="*/ 44 w 62"/>
                <a:gd name="T73" fmla="*/ 27 h 27"/>
                <a:gd name="T74" fmla="*/ 41 w 62"/>
                <a:gd name="T75" fmla="*/ 27 h 27"/>
                <a:gd name="T76" fmla="*/ 38 w 62"/>
                <a:gd name="T77" fmla="*/ 26 h 27"/>
                <a:gd name="T78" fmla="*/ 37 w 62"/>
                <a:gd name="T79" fmla="*/ 25 h 27"/>
                <a:gd name="T80" fmla="*/ 36 w 62"/>
                <a:gd name="T81" fmla="*/ 23 h 27"/>
                <a:gd name="T82" fmla="*/ 36 w 62"/>
                <a:gd name="T83" fmla="*/ 23 h 27"/>
                <a:gd name="T84" fmla="*/ 35 w 62"/>
                <a:gd name="T85" fmla="*/ 22 h 27"/>
                <a:gd name="T86" fmla="*/ 32 w 62"/>
                <a:gd name="T87" fmla="*/ 21 h 27"/>
                <a:gd name="T88" fmla="*/ 28 w 62"/>
                <a:gd name="T89" fmla="*/ 17 h 27"/>
                <a:gd name="T90" fmla="*/ 23 w 62"/>
                <a:gd name="T91" fmla="*/ 14 h 27"/>
                <a:gd name="T92" fmla="*/ 20 w 62"/>
                <a:gd name="T93" fmla="*/ 11 h 27"/>
                <a:gd name="T94" fmla="*/ 16 w 62"/>
                <a:gd name="T95" fmla="*/ 9 h 27"/>
                <a:gd name="T96" fmla="*/ 14 w 62"/>
                <a:gd name="T97" fmla="*/ 8 h 27"/>
                <a:gd name="T98" fmla="*/ 12 w 62"/>
                <a:gd name="T99" fmla="*/ 6 h 27"/>
                <a:gd name="T100" fmla="*/ 2 w 62"/>
                <a:gd name="T101" fmla="*/ 9 h 27"/>
                <a:gd name="T102" fmla="*/ 0 w 62"/>
                <a:gd name="T103" fmla="*/ 4 h 27"/>
                <a:gd name="T104" fmla="*/ 14 w 62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27">
                  <a:moveTo>
                    <a:pt x="14" y="0"/>
                  </a:move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4"/>
                  </a:lnTo>
                  <a:lnTo>
                    <a:pt x="21" y="6"/>
                  </a:lnTo>
                  <a:lnTo>
                    <a:pt x="27" y="9"/>
                  </a:lnTo>
                  <a:lnTo>
                    <a:pt x="32" y="13"/>
                  </a:lnTo>
                  <a:lnTo>
                    <a:pt x="36" y="15"/>
                  </a:lnTo>
                  <a:lnTo>
                    <a:pt x="40" y="18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9" y="21"/>
                  </a:lnTo>
                  <a:lnTo>
                    <a:pt x="53" y="21"/>
                  </a:lnTo>
                  <a:lnTo>
                    <a:pt x="57" y="19"/>
                  </a:lnTo>
                  <a:lnTo>
                    <a:pt x="58" y="19"/>
                  </a:lnTo>
                  <a:lnTo>
                    <a:pt x="59" y="19"/>
                  </a:lnTo>
                  <a:lnTo>
                    <a:pt x="61" y="19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59" y="25"/>
                  </a:lnTo>
                  <a:lnTo>
                    <a:pt x="59" y="26"/>
                  </a:lnTo>
                  <a:lnTo>
                    <a:pt x="55" y="26"/>
                  </a:lnTo>
                  <a:lnTo>
                    <a:pt x="50" y="27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5" y="27"/>
                  </a:lnTo>
                  <a:lnTo>
                    <a:pt x="44" y="27"/>
                  </a:lnTo>
                  <a:lnTo>
                    <a:pt x="41" y="27"/>
                  </a:lnTo>
                  <a:lnTo>
                    <a:pt x="38" y="26"/>
                  </a:lnTo>
                  <a:lnTo>
                    <a:pt x="37" y="25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5" y="22"/>
                  </a:lnTo>
                  <a:lnTo>
                    <a:pt x="32" y="21"/>
                  </a:lnTo>
                  <a:lnTo>
                    <a:pt x="28" y="17"/>
                  </a:lnTo>
                  <a:lnTo>
                    <a:pt x="23" y="14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" y="9"/>
                  </a:lnTo>
                  <a:lnTo>
                    <a:pt x="0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45"/>
            <p:cNvSpPr>
              <a:spLocks/>
            </p:cNvSpPr>
            <p:nvPr/>
          </p:nvSpPr>
          <p:spPr bwMode="auto">
            <a:xfrm>
              <a:off x="8447088" y="2549525"/>
              <a:ext cx="22225" cy="36513"/>
            </a:xfrm>
            <a:custGeom>
              <a:avLst/>
              <a:gdLst>
                <a:gd name="T0" fmla="*/ 4 w 14"/>
                <a:gd name="T1" fmla="*/ 0 h 23"/>
                <a:gd name="T2" fmla="*/ 14 w 14"/>
                <a:gd name="T3" fmla="*/ 23 h 23"/>
                <a:gd name="T4" fmla="*/ 0 w 14"/>
                <a:gd name="T5" fmla="*/ 12 h 23"/>
                <a:gd name="T6" fmla="*/ 1 w 14"/>
                <a:gd name="T7" fmla="*/ 11 h 23"/>
                <a:gd name="T8" fmla="*/ 8 w 14"/>
                <a:gd name="T9" fmla="*/ 15 h 23"/>
                <a:gd name="T10" fmla="*/ 1 w 14"/>
                <a:gd name="T11" fmla="*/ 2 h 23"/>
                <a:gd name="T12" fmla="*/ 4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4" y="0"/>
                  </a:moveTo>
                  <a:lnTo>
                    <a:pt x="14" y="2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8" y="15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846"/>
            <p:cNvSpPr>
              <a:spLocks/>
            </p:cNvSpPr>
            <p:nvPr/>
          </p:nvSpPr>
          <p:spPr bwMode="auto">
            <a:xfrm>
              <a:off x="8442326" y="2547938"/>
              <a:ext cx="33338" cy="42863"/>
            </a:xfrm>
            <a:custGeom>
              <a:avLst/>
              <a:gdLst>
                <a:gd name="T0" fmla="*/ 7 w 21"/>
                <a:gd name="T1" fmla="*/ 0 h 27"/>
                <a:gd name="T2" fmla="*/ 21 w 21"/>
                <a:gd name="T3" fmla="*/ 27 h 27"/>
                <a:gd name="T4" fmla="*/ 1 w 21"/>
                <a:gd name="T5" fmla="*/ 14 h 27"/>
                <a:gd name="T6" fmla="*/ 0 w 21"/>
                <a:gd name="T7" fmla="*/ 14 h 27"/>
                <a:gd name="T8" fmla="*/ 3 w 21"/>
                <a:gd name="T9" fmla="*/ 9 h 27"/>
                <a:gd name="T10" fmla="*/ 4 w 21"/>
                <a:gd name="T11" fmla="*/ 10 h 27"/>
                <a:gd name="T12" fmla="*/ 7 w 21"/>
                <a:gd name="T13" fmla="*/ 12 h 27"/>
                <a:gd name="T14" fmla="*/ 1 w 21"/>
                <a:gd name="T15" fmla="*/ 3 h 27"/>
                <a:gd name="T16" fmla="*/ 7 w 21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7">
                  <a:moveTo>
                    <a:pt x="7" y="0"/>
                  </a:moveTo>
                  <a:lnTo>
                    <a:pt x="21" y="27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3" y="9"/>
                  </a:lnTo>
                  <a:lnTo>
                    <a:pt x="4" y="10"/>
                  </a:lnTo>
                  <a:lnTo>
                    <a:pt x="7" y="12"/>
                  </a:lnTo>
                  <a:lnTo>
                    <a:pt x="1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847"/>
            <p:cNvSpPr>
              <a:spLocks/>
            </p:cNvSpPr>
            <p:nvPr/>
          </p:nvSpPr>
          <p:spPr bwMode="auto">
            <a:xfrm>
              <a:off x="8540751" y="2708275"/>
              <a:ext cx="22225" cy="66675"/>
            </a:xfrm>
            <a:custGeom>
              <a:avLst/>
              <a:gdLst>
                <a:gd name="T0" fmla="*/ 13 w 14"/>
                <a:gd name="T1" fmla="*/ 0 h 42"/>
                <a:gd name="T2" fmla="*/ 14 w 14"/>
                <a:gd name="T3" fmla="*/ 30 h 42"/>
                <a:gd name="T4" fmla="*/ 2 w 14"/>
                <a:gd name="T5" fmla="*/ 42 h 42"/>
                <a:gd name="T6" fmla="*/ 2 w 14"/>
                <a:gd name="T7" fmla="*/ 42 h 42"/>
                <a:gd name="T8" fmla="*/ 0 w 14"/>
                <a:gd name="T9" fmla="*/ 39 h 42"/>
                <a:gd name="T10" fmla="*/ 10 w 14"/>
                <a:gd name="T11" fmla="*/ 29 h 42"/>
                <a:gd name="T12" fmla="*/ 10 w 14"/>
                <a:gd name="T13" fmla="*/ 0 h 42"/>
                <a:gd name="T14" fmla="*/ 13 w 14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2">
                  <a:moveTo>
                    <a:pt x="13" y="0"/>
                  </a:moveTo>
                  <a:lnTo>
                    <a:pt x="14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9"/>
                  </a:lnTo>
                  <a:lnTo>
                    <a:pt x="10" y="29"/>
                  </a:lnTo>
                  <a:lnTo>
                    <a:pt x="1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848"/>
            <p:cNvSpPr>
              <a:spLocks/>
            </p:cNvSpPr>
            <p:nvPr/>
          </p:nvSpPr>
          <p:spPr bwMode="auto">
            <a:xfrm>
              <a:off x="8537576" y="2705100"/>
              <a:ext cx="26988" cy="76200"/>
            </a:xfrm>
            <a:custGeom>
              <a:avLst/>
              <a:gdLst>
                <a:gd name="T0" fmla="*/ 16 w 17"/>
                <a:gd name="T1" fmla="*/ 0 h 48"/>
                <a:gd name="T2" fmla="*/ 17 w 17"/>
                <a:gd name="T3" fmla="*/ 32 h 48"/>
                <a:gd name="T4" fmla="*/ 17 w 17"/>
                <a:gd name="T5" fmla="*/ 33 h 48"/>
                <a:gd name="T6" fmla="*/ 2 w 17"/>
                <a:gd name="T7" fmla="*/ 48 h 48"/>
                <a:gd name="T8" fmla="*/ 2 w 17"/>
                <a:gd name="T9" fmla="*/ 44 h 48"/>
                <a:gd name="T10" fmla="*/ 0 w 17"/>
                <a:gd name="T11" fmla="*/ 41 h 48"/>
                <a:gd name="T12" fmla="*/ 11 w 17"/>
                <a:gd name="T13" fmla="*/ 31 h 48"/>
                <a:gd name="T14" fmla="*/ 11 w 17"/>
                <a:gd name="T15" fmla="*/ 0 h 48"/>
                <a:gd name="T16" fmla="*/ 16 w 17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8">
                  <a:moveTo>
                    <a:pt x="16" y="0"/>
                  </a:moveTo>
                  <a:lnTo>
                    <a:pt x="17" y="32"/>
                  </a:lnTo>
                  <a:lnTo>
                    <a:pt x="17" y="33"/>
                  </a:lnTo>
                  <a:lnTo>
                    <a:pt x="2" y="48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11" y="31"/>
                  </a:lnTo>
                  <a:lnTo>
                    <a:pt x="1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849"/>
            <p:cNvSpPr>
              <a:spLocks/>
            </p:cNvSpPr>
            <p:nvPr/>
          </p:nvSpPr>
          <p:spPr bwMode="auto">
            <a:xfrm>
              <a:off x="8570913" y="2708275"/>
              <a:ext cx="23813" cy="53975"/>
            </a:xfrm>
            <a:custGeom>
              <a:avLst/>
              <a:gdLst>
                <a:gd name="T0" fmla="*/ 3 w 15"/>
                <a:gd name="T1" fmla="*/ 0 h 34"/>
                <a:gd name="T2" fmla="*/ 3 w 15"/>
                <a:gd name="T3" fmla="*/ 27 h 34"/>
                <a:gd name="T4" fmla="*/ 15 w 15"/>
                <a:gd name="T5" fmla="*/ 31 h 34"/>
                <a:gd name="T6" fmla="*/ 13 w 15"/>
                <a:gd name="T7" fmla="*/ 34 h 34"/>
                <a:gd name="T8" fmla="*/ 0 w 15"/>
                <a:gd name="T9" fmla="*/ 29 h 34"/>
                <a:gd name="T10" fmla="*/ 0 w 15"/>
                <a:gd name="T11" fmla="*/ 0 h 34"/>
                <a:gd name="T12" fmla="*/ 3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3" y="0"/>
                  </a:moveTo>
                  <a:lnTo>
                    <a:pt x="3" y="27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850"/>
            <p:cNvSpPr>
              <a:spLocks/>
            </p:cNvSpPr>
            <p:nvPr/>
          </p:nvSpPr>
          <p:spPr bwMode="auto">
            <a:xfrm>
              <a:off x="8569326" y="2705100"/>
              <a:ext cx="26988" cy="60325"/>
            </a:xfrm>
            <a:custGeom>
              <a:avLst/>
              <a:gdLst>
                <a:gd name="T0" fmla="*/ 5 w 17"/>
                <a:gd name="T1" fmla="*/ 0 h 38"/>
                <a:gd name="T2" fmla="*/ 7 w 17"/>
                <a:gd name="T3" fmla="*/ 28 h 38"/>
                <a:gd name="T4" fmla="*/ 17 w 17"/>
                <a:gd name="T5" fmla="*/ 33 h 38"/>
                <a:gd name="T6" fmla="*/ 17 w 17"/>
                <a:gd name="T7" fmla="*/ 34 h 38"/>
                <a:gd name="T8" fmla="*/ 16 w 17"/>
                <a:gd name="T9" fmla="*/ 37 h 38"/>
                <a:gd name="T10" fmla="*/ 16 w 17"/>
                <a:gd name="T11" fmla="*/ 38 h 38"/>
                <a:gd name="T12" fmla="*/ 0 w 17"/>
                <a:gd name="T13" fmla="*/ 32 h 38"/>
                <a:gd name="T14" fmla="*/ 0 w 17"/>
                <a:gd name="T15" fmla="*/ 0 h 38"/>
                <a:gd name="T16" fmla="*/ 5 w 17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8">
                  <a:moveTo>
                    <a:pt x="5" y="0"/>
                  </a:moveTo>
                  <a:lnTo>
                    <a:pt x="7" y="28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851"/>
            <p:cNvSpPr>
              <a:spLocks/>
            </p:cNvSpPr>
            <p:nvPr/>
          </p:nvSpPr>
          <p:spPr bwMode="auto">
            <a:xfrm>
              <a:off x="8682038" y="2540000"/>
              <a:ext cx="15875" cy="6350"/>
            </a:xfrm>
            <a:custGeom>
              <a:avLst/>
              <a:gdLst>
                <a:gd name="T0" fmla="*/ 1 w 10"/>
                <a:gd name="T1" fmla="*/ 0 h 4"/>
                <a:gd name="T2" fmla="*/ 10 w 10"/>
                <a:gd name="T3" fmla="*/ 1 h 4"/>
                <a:gd name="T4" fmla="*/ 10 w 10"/>
                <a:gd name="T5" fmla="*/ 4 h 4"/>
                <a:gd name="T6" fmla="*/ 0 w 10"/>
                <a:gd name="T7" fmla="*/ 2 h 4"/>
                <a:gd name="T8" fmla="*/ 1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" y="0"/>
                  </a:moveTo>
                  <a:lnTo>
                    <a:pt x="10" y="1"/>
                  </a:lnTo>
                  <a:lnTo>
                    <a:pt x="1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52"/>
            <p:cNvSpPr>
              <a:spLocks/>
            </p:cNvSpPr>
            <p:nvPr/>
          </p:nvSpPr>
          <p:spPr bwMode="auto">
            <a:xfrm>
              <a:off x="8678863" y="2536825"/>
              <a:ext cx="23813" cy="12700"/>
            </a:xfrm>
            <a:custGeom>
              <a:avLst/>
              <a:gdLst>
                <a:gd name="T0" fmla="*/ 2 w 15"/>
                <a:gd name="T1" fmla="*/ 0 h 8"/>
                <a:gd name="T2" fmla="*/ 15 w 15"/>
                <a:gd name="T3" fmla="*/ 2 h 8"/>
                <a:gd name="T4" fmla="*/ 14 w 15"/>
                <a:gd name="T5" fmla="*/ 3 h 8"/>
                <a:gd name="T6" fmla="*/ 14 w 15"/>
                <a:gd name="T7" fmla="*/ 7 h 8"/>
                <a:gd name="T8" fmla="*/ 14 w 15"/>
                <a:gd name="T9" fmla="*/ 8 h 8"/>
                <a:gd name="T10" fmla="*/ 0 w 15"/>
                <a:gd name="T11" fmla="*/ 6 h 8"/>
                <a:gd name="T12" fmla="*/ 2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2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53"/>
            <p:cNvSpPr>
              <a:spLocks/>
            </p:cNvSpPr>
            <p:nvPr/>
          </p:nvSpPr>
          <p:spPr bwMode="auto">
            <a:xfrm>
              <a:off x="8589963" y="2530475"/>
              <a:ext cx="111125" cy="76200"/>
            </a:xfrm>
            <a:custGeom>
              <a:avLst/>
              <a:gdLst>
                <a:gd name="T0" fmla="*/ 67 w 70"/>
                <a:gd name="T1" fmla="*/ 0 h 48"/>
                <a:gd name="T2" fmla="*/ 70 w 70"/>
                <a:gd name="T3" fmla="*/ 2 h 48"/>
                <a:gd name="T4" fmla="*/ 62 w 70"/>
                <a:gd name="T5" fmla="*/ 10 h 48"/>
                <a:gd name="T6" fmla="*/ 62 w 70"/>
                <a:gd name="T7" fmla="*/ 10 h 48"/>
                <a:gd name="T8" fmla="*/ 59 w 70"/>
                <a:gd name="T9" fmla="*/ 12 h 48"/>
                <a:gd name="T10" fmla="*/ 52 w 70"/>
                <a:gd name="T11" fmla="*/ 16 h 48"/>
                <a:gd name="T12" fmla="*/ 43 w 70"/>
                <a:gd name="T13" fmla="*/ 21 h 48"/>
                <a:gd name="T14" fmla="*/ 34 w 70"/>
                <a:gd name="T15" fmla="*/ 28 h 48"/>
                <a:gd name="T16" fmla="*/ 25 w 70"/>
                <a:gd name="T17" fmla="*/ 35 h 48"/>
                <a:gd name="T18" fmla="*/ 18 w 70"/>
                <a:gd name="T19" fmla="*/ 40 h 48"/>
                <a:gd name="T20" fmla="*/ 13 w 70"/>
                <a:gd name="T21" fmla="*/ 44 h 48"/>
                <a:gd name="T22" fmla="*/ 9 w 70"/>
                <a:gd name="T23" fmla="*/ 46 h 48"/>
                <a:gd name="T24" fmla="*/ 5 w 70"/>
                <a:gd name="T25" fmla="*/ 48 h 48"/>
                <a:gd name="T26" fmla="*/ 3 w 70"/>
                <a:gd name="T27" fmla="*/ 48 h 48"/>
                <a:gd name="T28" fmla="*/ 1 w 70"/>
                <a:gd name="T29" fmla="*/ 48 h 48"/>
                <a:gd name="T30" fmla="*/ 0 w 70"/>
                <a:gd name="T31" fmla="*/ 48 h 48"/>
                <a:gd name="T32" fmla="*/ 0 w 70"/>
                <a:gd name="T33" fmla="*/ 45 h 48"/>
                <a:gd name="T34" fmla="*/ 0 w 70"/>
                <a:gd name="T35" fmla="*/ 45 h 48"/>
                <a:gd name="T36" fmla="*/ 3 w 70"/>
                <a:gd name="T37" fmla="*/ 45 h 48"/>
                <a:gd name="T38" fmla="*/ 5 w 70"/>
                <a:gd name="T39" fmla="*/ 45 h 48"/>
                <a:gd name="T40" fmla="*/ 8 w 70"/>
                <a:gd name="T41" fmla="*/ 44 h 48"/>
                <a:gd name="T42" fmla="*/ 12 w 70"/>
                <a:gd name="T43" fmla="*/ 41 h 48"/>
                <a:gd name="T44" fmla="*/ 17 w 70"/>
                <a:gd name="T45" fmla="*/ 38 h 48"/>
                <a:gd name="T46" fmla="*/ 24 w 70"/>
                <a:gd name="T47" fmla="*/ 33 h 48"/>
                <a:gd name="T48" fmla="*/ 32 w 70"/>
                <a:gd name="T49" fmla="*/ 27 h 48"/>
                <a:gd name="T50" fmla="*/ 42 w 70"/>
                <a:gd name="T51" fmla="*/ 20 h 48"/>
                <a:gd name="T52" fmla="*/ 50 w 70"/>
                <a:gd name="T53" fmla="*/ 15 h 48"/>
                <a:gd name="T54" fmla="*/ 56 w 70"/>
                <a:gd name="T55" fmla="*/ 10 h 48"/>
                <a:gd name="T56" fmla="*/ 60 w 70"/>
                <a:gd name="T57" fmla="*/ 8 h 48"/>
                <a:gd name="T58" fmla="*/ 67 w 70"/>
                <a:gd name="T5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0" h="48">
                  <a:moveTo>
                    <a:pt x="67" y="0"/>
                  </a:moveTo>
                  <a:lnTo>
                    <a:pt x="70" y="2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59" y="12"/>
                  </a:lnTo>
                  <a:lnTo>
                    <a:pt x="52" y="16"/>
                  </a:lnTo>
                  <a:lnTo>
                    <a:pt x="43" y="21"/>
                  </a:lnTo>
                  <a:lnTo>
                    <a:pt x="34" y="28"/>
                  </a:lnTo>
                  <a:lnTo>
                    <a:pt x="25" y="35"/>
                  </a:lnTo>
                  <a:lnTo>
                    <a:pt x="18" y="40"/>
                  </a:lnTo>
                  <a:lnTo>
                    <a:pt x="13" y="44"/>
                  </a:lnTo>
                  <a:lnTo>
                    <a:pt x="9" y="46"/>
                  </a:lnTo>
                  <a:lnTo>
                    <a:pt x="5" y="48"/>
                  </a:lnTo>
                  <a:lnTo>
                    <a:pt x="3" y="48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45"/>
                  </a:lnTo>
                  <a:lnTo>
                    <a:pt x="5" y="45"/>
                  </a:lnTo>
                  <a:lnTo>
                    <a:pt x="8" y="44"/>
                  </a:lnTo>
                  <a:lnTo>
                    <a:pt x="12" y="41"/>
                  </a:lnTo>
                  <a:lnTo>
                    <a:pt x="17" y="38"/>
                  </a:lnTo>
                  <a:lnTo>
                    <a:pt x="24" y="33"/>
                  </a:lnTo>
                  <a:lnTo>
                    <a:pt x="32" y="27"/>
                  </a:lnTo>
                  <a:lnTo>
                    <a:pt x="42" y="20"/>
                  </a:lnTo>
                  <a:lnTo>
                    <a:pt x="50" y="15"/>
                  </a:lnTo>
                  <a:lnTo>
                    <a:pt x="56" y="10"/>
                  </a:lnTo>
                  <a:lnTo>
                    <a:pt x="60" y="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54"/>
            <p:cNvSpPr>
              <a:spLocks/>
            </p:cNvSpPr>
            <p:nvPr/>
          </p:nvSpPr>
          <p:spPr bwMode="auto">
            <a:xfrm>
              <a:off x="8586788" y="2528888"/>
              <a:ext cx="115888" cy="80963"/>
            </a:xfrm>
            <a:custGeom>
              <a:avLst/>
              <a:gdLst>
                <a:gd name="T0" fmla="*/ 69 w 73"/>
                <a:gd name="T1" fmla="*/ 0 h 51"/>
                <a:gd name="T2" fmla="*/ 70 w 73"/>
                <a:gd name="T3" fmla="*/ 0 h 51"/>
                <a:gd name="T4" fmla="*/ 73 w 73"/>
                <a:gd name="T5" fmla="*/ 4 h 51"/>
                <a:gd name="T6" fmla="*/ 65 w 73"/>
                <a:gd name="T7" fmla="*/ 12 h 51"/>
                <a:gd name="T8" fmla="*/ 64 w 73"/>
                <a:gd name="T9" fmla="*/ 11 h 51"/>
                <a:gd name="T10" fmla="*/ 64 w 73"/>
                <a:gd name="T11" fmla="*/ 12 h 51"/>
                <a:gd name="T12" fmla="*/ 64 w 73"/>
                <a:gd name="T13" fmla="*/ 12 h 51"/>
                <a:gd name="T14" fmla="*/ 62 w 73"/>
                <a:gd name="T15" fmla="*/ 15 h 51"/>
                <a:gd name="T16" fmla="*/ 56 w 73"/>
                <a:gd name="T17" fmla="*/ 18 h 51"/>
                <a:gd name="T18" fmla="*/ 47 w 73"/>
                <a:gd name="T19" fmla="*/ 24 h 51"/>
                <a:gd name="T20" fmla="*/ 37 w 73"/>
                <a:gd name="T21" fmla="*/ 30 h 51"/>
                <a:gd name="T22" fmla="*/ 28 w 73"/>
                <a:gd name="T23" fmla="*/ 37 h 51"/>
                <a:gd name="T24" fmla="*/ 22 w 73"/>
                <a:gd name="T25" fmla="*/ 42 h 51"/>
                <a:gd name="T26" fmla="*/ 17 w 73"/>
                <a:gd name="T27" fmla="*/ 46 h 51"/>
                <a:gd name="T28" fmla="*/ 11 w 73"/>
                <a:gd name="T29" fmla="*/ 49 h 51"/>
                <a:gd name="T30" fmla="*/ 9 w 73"/>
                <a:gd name="T31" fmla="*/ 50 h 51"/>
                <a:gd name="T32" fmla="*/ 5 w 73"/>
                <a:gd name="T33" fmla="*/ 50 h 51"/>
                <a:gd name="T34" fmla="*/ 3 w 73"/>
                <a:gd name="T35" fmla="*/ 51 h 51"/>
                <a:gd name="T36" fmla="*/ 2 w 73"/>
                <a:gd name="T37" fmla="*/ 51 h 51"/>
                <a:gd name="T38" fmla="*/ 2 w 73"/>
                <a:gd name="T39" fmla="*/ 51 h 51"/>
                <a:gd name="T40" fmla="*/ 2 w 73"/>
                <a:gd name="T41" fmla="*/ 51 h 51"/>
                <a:gd name="T42" fmla="*/ 0 w 73"/>
                <a:gd name="T43" fmla="*/ 50 h 51"/>
                <a:gd name="T44" fmla="*/ 1 w 73"/>
                <a:gd name="T45" fmla="*/ 49 h 51"/>
                <a:gd name="T46" fmla="*/ 1 w 73"/>
                <a:gd name="T47" fmla="*/ 46 h 51"/>
                <a:gd name="T48" fmla="*/ 1 w 73"/>
                <a:gd name="T49" fmla="*/ 45 h 51"/>
                <a:gd name="T50" fmla="*/ 2 w 73"/>
                <a:gd name="T51" fmla="*/ 45 h 51"/>
                <a:gd name="T52" fmla="*/ 2 w 73"/>
                <a:gd name="T53" fmla="*/ 45 h 51"/>
                <a:gd name="T54" fmla="*/ 2 w 73"/>
                <a:gd name="T55" fmla="*/ 45 h 51"/>
                <a:gd name="T56" fmla="*/ 2 w 73"/>
                <a:gd name="T57" fmla="*/ 45 h 51"/>
                <a:gd name="T58" fmla="*/ 5 w 73"/>
                <a:gd name="T59" fmla="*/ 45 h 51"/>
                <a:gd name="T60" fmla="*/ 6 w 73"/>
                <a:gd name="T61" fmla="*/ 45 h 51"/>
                <a:gd name="T62" fmla="*/ 10 w 73"/>
                <a:gd name="T63" fmla="*/ 43 h 51"/>
                <a:gd name="T64" fmla="*/ 13 w 73"/>
                <a:gd name="T65" fmla="*/ 41 h 51"/>
                <a:gd name="T66" fmla="*/ 18 w 73"/>
                <a:gd name="T67" fmla="*/ 38 h 51"/>
                <a:gd name="T68" fmla="*/ 24 w 73"/>
                <a:gd name="T69" fmla="*/ 33 h 51"/>
                <a:gd name="T70" fmla="*/ 32 w 73"/>
                <a:gd name="T71" fmla="*/ 26 h 51"/>
                <a:gd name="T72" fmla="*/ 43 w 73"/>
                <a:gd name="T73" fmla="*/ 20 h 51"/>
                <a:gd name="T74" fmla="*/ 51 w 73"/>
                <a:gd name="T75" fmla="*/ 15 h 51"/>
                <a:gd name="T76" fmla="*/ 57 w 73"/>
                <a:gd name="T77" fmla="*/ 9 h 51"/>
                <a:gd name="T78" fmla="*/ 61 w 73"/>
                <a:gd name="T79" fmla="*/ 8 h 51"/>
                <a:gd name="T80" fmla="*/ 69 w 73"/>
                <a:gd name="T8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51">
                  <a:moveTo>
                    <a:pt x="69" y="0"/>
                  </a:moveTo>
                  <a:lnTo>
                    <a:pt x="70" y="0"/>
                  </a:lnTo>
                  <a:lnTo>
                    <a:pt x="73" y="4"/>
                  </a:lnTo>
                  <a:lnTo>
                    <a:pt x="65" y="12"/>
                  </a:lnTo>
                  <a:lnTo>
                    <a:pt x="64" y="11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5"/>
                  </a:lnTo>
                  <a:lnTo>
                    <a:pt x="56" y="18"/>
                  </a:lnTo>
                  <a:lnTo>
                    <a:pt x="47" y="24"/>
                  </a:lnTo>
                  <a:lnTo>
                    <a:pt x="37" y="30"/>
                  </a:lnTo>
                  <a:lnTo>
                    <a:pt x="28" y="37"/>
                  </a:lnTo>
                  <a:lnTo>
                    <a:pt x="22" y="42"/>
                  </a:lnTo>
                  <a:lnTo>
                    <a:pt x="17" y="46"/>
                  </a:lnTo>
                  <a:lnTo>
                    <a:pt x="11" y="49"/>
                  </a:lnTo>
                  <a:lnTo>
                    <a:pt x="9" y="50"/>
                  </a:lnTo>
                  <a:lnTo>
                    <a:pt x="5" y="50"/>
                  </a:lnTo>
                  <a:lnTo>
                    <a:pt x="3" y="5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0" y="50"/>
                  </a:lnTo>
                  <a:lnTo>
                    <a:pt x="1" y="49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5" y="45"/>
                  </a:lnTo>
                  <a:lnTo>
                    <a:pt x="6" y="45"/>
                  </a:lnTo>
                  <a:lnTo>
                    <a:pt x="10" y="43"/>
                  </a:lnTo>
                  <a:lnTo>
                    <a:pt x="13" y="41"/>
                  </a:lnTo>
                  <a:lnTo>
                    <a:pt x="18" y="38"/>
                  </a:lnTo>
                  <a:lnTo>
                    <a:pt x="24" y="33"/>
                  </a:lnTo>
                  <a:lnTo>
                    <a:pt x="32" y="26"/>
                  </a:lnTo>
                  <a:lnTo>
                    <a:pt x="43" y="20"/>
                  </a:lnTo>
                  <a:lnTo>
                    <a:pt x="51" y="15"/>
                  </a:lnTo>
                  <a:lnTo>
                    <a:pt x="57" y="9"/>
                  </a:lnTo>
                  <a:lnTo>
                    <a:pt x="61" y="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55"/>
            <p:cNvSpPr>
              <a:spLocks/>
            </p:cNvSpPr>
            <p:nvPr/>
          </p:nvSpPr>
          <p:spPr bwMode="auto">
            <a:xfrm>
              <a:off x="8678863" y="2522538"/>
              <a:ext cx="9525" cy="23813"/>
            </a:xfrm>
            <a:custGeom>
              <a:avLst/>
              <a:gdLst>
                <a:gd name="T0" fmla="*/ 3 w 6"/>
                <a:gd name="T1" fmla="*/ 0 h 15"/>
                <a:gd name="T2" fmla="*/ 6 w 6"/>
                <a:gd name="T3" fmla="*/ 13 h 15"/>
                <a:gd name="T4" fmla="*/ 3 w 6"/>
                <a:gd name="T5" fmla="*/ 15 h 15"/>
                <a:gd name="T6" fmla="*/ 0 w 6"/>
                <a:gd name="T7" fmla="*/ 2 h 15"/>
                <a:gd name="T8" fmla="*/ 3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3" y="0"/>
                  </a:moveTo>
                  <a:lnTo>
                    <a:pt x="6" y="13"/>
                  </a:lnTo>
                  <a:lnTo>
                    <a:pt x="3" y="1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56"/>
            <p:cNvSpPr>
              <a:spLocks/>
            </p:cNvSpPr>
            <p:nvPr/>
          </p:nvSpPr>
          <p:spPr bwMode="auto">
            <a:xfrm>
              <a:off x="8677276" y="2520950"/>
              <a:ext cx="14288" cy="26988"/>
            </a:xfrm>
            <a:custGeom>
              <a:avLst/>
              <a:gdLst>
                <a:gd name="T0" fmla="*/ 5 w 9"/>
                <a:gd name="T1" fmla="*/ 0 h 17"/>
                <a:gd name="T2" fmla="*/ 9 w 9"/>
                <a:gd name="T3" fmla="*/ 16 h 17"/>
                <a:gd name="T4" fmla="*/ 7 w 9"/>
                <a:gd name="T5" fmla="*/ 16 h 17"/>
                <a:gd name="T6" fmla="*/ 4 w 9"/>
                <a:gd name="T7" fmla="*/ 17 h 17"/>
                <a:gd name="T8" fmla="*/ 3 w 9"/>
                <a:gd name="T9" fmla="*/ 17 h 17"/>
                <a:gd name="T10" fmla="*/ 0 w 9"/>
                <a:gd name="T11" fmla="*/ 1 h 17"/>
                <a:gd name="T12" fmla="*/ 5 w 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lnTo>
                    <a:pt x="9" y="16"/>
                  </a:lnTo>
                  <a:lnTo>
                    <a:pt x="7" y="16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57"/>
            <p:cNvSpPr>
              <a:spLocks/>
            </p:cNvSpPr>
            <p:nvPr/>
          </p:nvSpPr>
          <p:spPr bwMode="auto">
            <a:xfrm>
              <a:off x="8575676" y="2411413"/>
              <a:ext cx="128588" cy="92075"/>
            </a:xfrm>
            <a:custGeom>
              <a:avLst/>
              <a:gdLst>
                <a:gd name="T0" fmla="*/ 26 w 81"/>
                <a:gd name="T1" fmla="*/ 0 h 58"/>
                <a:gd name="T2" fmla="*/ 37 w 81"/>
                <a:gd name="T3" fmla="*/ 3 h 58"/>
                <a:gd name="T4" fmla="*/ 47 w 81"/>
                <a:gd name="T5" fmla="*/ 7 h 58"/>
                <a:gd name="T6" fmla="*/ 52 w 81"/>
                <a:gd name="T7" fmla="*/ 13 h 58"/>
                <a:gd name="T8" fmla="*/ 54 w 81"/>
                <a:gd name="T9" fmla="*/ 20 h 58"/>
                <a:gd name="T10" fmla="*/ 55 w 81"/>
                <a:gd name="T11" fmla="*/ 41 h 58"/>
                <a:gd name="T12" fmla="*/ 59 w 81"/>
                <a:gd name="T13" fmla="*/ 55 h 58"/>
                <a:gd name="T14" fmla="*/ 61 w 81"/>
                <a:gd name="T15" fmla="*/ 56 h 58"/>
                <a:gd name="T16" fmla="*/ 68 w 81"/>
                <a:gd name="T17" fmla="*/ 56 h 58"/>
                <a:gd name="T18" fmla="*/ 76 w 81"/>
                <a:gd name="T19" fmla="*/ 52 h 58"/>
                <a:gd name="T20" fmla="*/ 77 w 81"/>
                <a:gd name="T21" fmla="*/ 49 h 58"/>
                <a:gd name="T22" fmla="*/ 77 w 81"/>
                <a:gd name="T23" fmla="*/ 44 h 58"/>
                <a:gd name="T24" fmla="*/ 77 w 81"/>
                <a:gd name="T25" fmla="*/ 41 h 58"/>
                <a:gd name="T26" fmla="*/ 76 w 81"/>
                <a:gd name="T27" fmla="*/ 40 h 58"/>
                <a:gd name="T28" fmla="*/ 73 w 81"/>
                <a:gd name="T29" fmla="*/ 40 h 58"/>
                <a:gd name="T30" fmla="*/ 72 w 81"/>
                <a:gd name="T31" fmla="*/ 41 h 58"/>
                <a:gd name="T32" fmla="*/ 72 w 81"/>
                <a:gd name="T33" fmla="*/ 44 h 58"/>
                <a:gd name="T34" fmla="*/ 71 w 81"/>
                <a:gd name="T35" fmla="*/ 45 h 58"/>
                <a:gd name="T36" fmla="*/ 69 w 81"/>
                <a:gd name="T37" fmla="*/ 43 h 58"/>
                <a:gd name="T38" fmla="*/ 71 w 81"/>
                <a:gd name="T39" fmla="*/ 38 h 58"/>
                <a:gd name="T40" fmla="*/ 75 w 81"/>
                <a:gd name="T41" fmla="*/ 36 h 58"/>
                <a:gd name="T42" fmla="*/ 79 w 81"/>
                <a:gd name="T43" fmla="*/ 39 h 58"/>
                <a:gd name="T44" fmla="*/ 81 w 81"/>
                <a:gd name="T45" fmla="*/ 41 h 58"/>
                <a:gd name="T46" fmla="*/ 80 w 81"/>
                <a:gd name="T47" fmla="*/ 45 h 58"/>
                <a:gd name="T48" fmla="*/ 79 w 81"/>
                <a:gd name="T49" fmla="*/ 51 h 58"/>
                <a:gd name="T50" fmla="*/ 75 w 81"/>
                <a:gd name="T51" fmla="*/ 56 h 58"/>
                <a:gd name="T52" fmla="*/ 67 w 81"/>
                <a:gd name="T53" fmla="*/ 58 h 58"/>
                <a:gd name="T54" fmla="*/ 61 w 81"/>
                <a:gd name="T55" fmla="*/ 58 h 58"/>
                <a:gd name="T56" fmla="*/ 58 w 81"/>
                <a:gd name="T57" fmla="*/ 57 h 58"/>
                <a:gd name="T58" fmla="*/ 55 w 81"/>
                <a:gd name="T59" fmla="*/ 52 h 58"/>
                <a:gd name="T60" fmla="*/ 52 w 81"/>
                <a:gd name="T61" fmla="*/ 39 h 58"/>
                <a:gd name="T62" fmla="*/ 51 w 81"/>
                <a:gd name="T63" fmla="*/ 20 h 58"/>
                <a:gd name="T64" fmla="*/ 50 w 81"/>
                <a:gd name="T65" fmla="*/ 14 h 58"/>
                <a:gd name="T66" fmla="*/ 46 w 81"/>
                <a:gd name="T67" fmla="*/ 10 h 58"/>
                <a:gd name="T68" fmla="*/ 37 w 81"/>
                <a:gd name="T69" fmla="*/ 6 h 58"/>
                <a:gd name="T70" fmla="*/ 25 w 81"/>
                <a:gd name="T71" fmla="*/ 2 h 58"/>
                <a:gd name="T72" fmla="*/ 20 w 81"/>
                <a:gd name="T73" fmla="*/ 2 h 58"/>
                <a:gd name="T74" fmla="*/ 13 w 81"/>
                <a:gd name="T75" fmla="*/ 7 h 58"/>
                <a:gd name="T76" fmla="*/ 7 w 81"/>
                <a:gd name="T77" fmla="*/ 14 h 58"/>
                <a:gd name="T78" fmla="*/ 4 w 81"/>
                <a:gd name="T79" fmla="*/ 19 h 58"/>
                <a:gd name="T80" fmla="*/ 3 w 81"/>
                <a:gd name="T81" fmla="*/ 22 h 58"/>
                <a:gd name="T82" fmla="*/ 0 w 81"/>
                <a:gd name="T83" fmla="*/ 20 h 58"/>
                <a:gd name="T84" fmla="*/ 1 w 81"/>
                <a:gd name="T85" fmla="*/ 18 h 58"/>
                <a:gd name="T86" fmla="*/ 5 w 81"/>
                <a:gd name="T87" fmla="*/ 13 h 58"/>
                <a:gd name="T88" fmla="*/ 10 w 81"/>
                <a:gd name="T89" fmla="*/ 6 h 58"/>
                <a:gd name="T90" fmla="*/ 20 w 81"/>
                <a:gd name="T9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58">
                  <a:moveTo>
                    <a:pt x="24" y="0"/>
                  </a:moveTo>
                  <a:lnTo>
                    <a:pt x="26" y="0"/>
                  </a:lnTo>
                  <a:lnTo>
                    <a:pt x="31" y="1"/>
                  </a:lnTo>
                  <a:lnTo>
                    <a:pt x="37" y="3"/>
                  </a:lnTo>
                  <a:lnTo>
                    <a:pt x="43" y="6"/>
                  </a:lnTo>
                  <a:lnTo>
                    <a:pt x="47" y="7"/>
                  </a:lnTo>
                  <a:lnTo>
                    <a:pt x="50" y="10"/>
                  </a:lnTo>
                  <a:lnTo>
                    <a:pt x="52" y="13"/>
                  </a:lnTo>
                  <a:lnTo>
                    <a:pt x="54" y="15"/>
                  </a:lnTo>
                  <a:lnTo>
                    <a:pt x="54" y="20"/>
                  </a:lnTo>
                  <a:lnTo>
                    <a:pt x="55" y="31"/>
                  </a:lnTo>
                  <a:lnTo>
                    <a:pt x="55" y="41"/>
                  </a:lnTo>
                  <a:lnTo>
                    <a:pt x="58" y="51"/>
                  </a:lnTo>
                  <a:lnTo>
                    <a:pt x="59" y="55"/>
                  </a:lnTo>
                  <a:lnTo>
                    <a:pt x="60" y="56"/>
                  </a:lnTo>
                  <a:lnTo>
                    <a:pt x="61" y="56"/>
                  </a:lnTo>
                  <a:lnTo>
                    <a:pt x="63" y="56"/>
                  </a:lnTo>
                  <a:lnTo>
                    <a:pt x="68" y="56"/>
                  </a:lnTo>
                  <a:lnTo>
                    <a:pt x="73" y="53"/>
                  </a:lnTo>
                  <a:lnTo>
                    <a:pt x="76" y="52"/>
                  </a:lnTo>
                  <a:lnTo>
                    <a:pt x="77" y="49"/>
                  </a:lnTo>
                  <a:lnTo>
                    <a:pt x="77" y="49"/>
                  </a:lnTo>
                  <a:lnTo>
                    <a:pt x="77" y="47"/>
                  </a:lnTo>
                  <a:lnTo>
                    <a:pt x="77" y="44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7" y="40"/>
                  </a:lnTo>
                  <a:lnTo>
                    <a:pt x="76" y="40"/>
                  </a:lnTo>
                  <a:lnTo>
                    <a:pt x="75" y="40"/>
                  </a:lnTo>
                  <a:lnTo>
                    <a:pt x="73" y="40"/>
                  </a:lnTo>
                  <a:lnTo>
                    <a:pt x="72" y="40"/>
                  </a:lnTo>
                  <a:lnTo>
                    <a:pt x="72" y="41"/>
                  </a:lnTo>
                  <a:lnTo>
                    <a:pt x="72" y="43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1" y="45"/>
                  </a:lnTo>
                  <a:lnTo>
                    <a:pt x="69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7" y="38"/>
                  </a:lnTo>
                  <a:lnTo>
                    <a:pt x="79" y="39"/>
                  </a:lnTo>
                  <a:lnTo>
                    <a:pt x="80" y="40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0" y="45"/>
                  </a:lnTo>
                  <a:lnTo>
                    <a:pt x="80" y="48"/>
                  </a:lnTo>
                  <a:lnTo>
                    <a:pt x="79" y="51"/>
                  </a:lnTo>
                  <a:lnTo>
                    <a:pt x="77" y="53"/>
                  </a:lnTo>
                  <a:lnTo>
                    <a:pt x="75" y="56"/>
                  </a:lnTo>
                  <a:lnTo>
                    <a:pt x="71" y="57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59" y="58"/>
                  </a:lnTo>
                  <a:lnTo>
                    <a:pt x="58" y="57"/>
                  </a:lnTo>
                  <a:lnTo>
                    <a:pt x="56" y="55"/>
                  </a:lnTo>
                  <a:lnTo>
                    <a:pt x="55" y="52"/>
                  </a:lnTo>
                  <a:lnTo>
                    <a:pt x="54" y="45"/>
                  </a:lnTo>
                  <a:lnTo>
                    <a:pt x="52" y="39"/>
                  </a:lnTo>
                  <a:lnTo>
                    <a:pt x="51" y="28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50" y="14"/>
                  </a:lnTo>
                  <a:lnTo>
                    <a:pt x="48" y="13"/>
                  </a:lnTo>
                  <a:lnTo>
                    <a:pt x="46" y="10"/>
                  </a:lnTo>
                  <a:lnTo>
                    <a:pt x="42" y="9"/>
                  </a:lnTo>
                  <a:lnTo>
                    <a:pt x="37" y="6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19"/>
                  </a:lnTo>
                  <a:lnTo>
                    <a:pt x="3" y="20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3" y="15"/>
                  </a:lnTo>
                  <a:lnTo>
                    <a:pt x="5" y="13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58"/>
            <p:cNvSpPr>
              <a:spLocks noEditPoints="1"/>
            </p:cNvSpPr>
            <p:nvPr/>
          </p:nvSpPr>
          <p:spPr bwMode="auto">
            <a:xfrm>
              <a:off x="8570913" y="2406650"/>
              <a:ext cx="134938" cy="101600"/>
            </a:xfrm>
            <a:custGeom>
              <a:avLst/>
              <a:gdLst>
                <a:gd name="T0" fmla="*/ 78 w 85"/>
                <a:gd name="T1" fmla="*/ 44 h 64"/>
                <a:gd name="T2" fmla="*/ 78 w 85"/>
                <a:gd name="T3" fmla="*/ 44 h 64"/>
                <a:gd name="T4" fmla="*/ 79 w 85"/>
                <a:gd name="T5" fmla="*/ 46 h 64"/>
                <a:gd name="T6" fmla="*/ 79 w 85"/>
                <a:gd name="T7" fmla="*/ 44 h 64"/>
                <a:gd name="T8" fmla="*/ 79 w 85"/>
                <a:gd name="T9" fmla="*/ 44 h 64"/>
                <a:gd name="T10" fmla="*/ 27 w 85"/>
                <a:gd name="T11" fmla="*/ 0 h 64"/>
                <a:gd name="T12" fmla="*/ 29 w 85"/>
                <a:gd name="T13" fmla="*/ 1 h 64"/>
                <a:gd name="T14" fmla="*/ 41 w 85"/>
                <a:gd name="T15" fmla="*/ 5 h 64"/>
                <a:gd name="T16" fmla="*/ 50 w 85"/>
                <a:gd name="T17" fmla="*/ 9 h 64"/>
                <a:gd name="T18" fmla="*/ 57 w 85"/>
                <a:gd name="T19" fmla="*/ 14 h 64"/>
                <a:gd name="T20" fmla="*/ 58 w 85"/>
                <a:gd name="T21" fmla="*/ 23 h 64"/>
                <a:gd name="T22" fmla="*/ 61 w 85"/>
                <a:gd name="T23" fmla="*/ 44 h 64"/>
                <a:gd name="T24" fmla="*/ 63 w 85"/>
                <a:gd name="T25" fmla="*/ 56 h 64"/>
                <a:gd name="T26" fmla="*/ 64 w 85"/>
                <a:gd name="T27" fmla="*/ 58 h 64"/>
                <a:gd name="T28" fmla="*/ 66 w 85"/>
                <a:gd name="T29" fmla="*/ 58 h 64"/>
                <a:gd name="T30" fmla="*/ 71 w 85"/>
                <a:gd name="T31" fmla="*/ 58 h 64"/>
                <a:gd name="T32" fmla="*/ 78 w 85"/>
                <a:gd name="T33" fmla="*/ 54 h 64"/>
                <a:gd name="T34" fmla="*/ 79 w 85"/>
                <a:gd name="T35" fmla="*/ 52 h 64"/>
                <a:gd name="T36" fmla="*/ 79 w 85"/>
                <a:gd name="T37" fmla="*/ 48 h 64"/>
                <a:gd name="T38" fmla="*/ 74 w 85"/>
                <a:gd name="T39" fmla="*/ 51 h 64"/>
                <a:gd name="T40" fmla="*/ 72 w 85"/>
                <a:gd name="T41" fmla="*/ 48 h 64"/>
                <a:gd name="T42" fmla="*/ 71 w 85"/>
                <a:gd name="T43" fmla="*/ 46 h 64"/>
                <a:gd name="T44" fmla="*/ 71 w 85"/>
                <a:gd name="T45" fmla="*/ 42 h 64"/>
                <a:gd name="T46" fmla="*/ 75 w 85"/>
                <a:gd name="T47" fmla="*/ 39 h 64"/>
                <a:gd name="T48" fmla="*/ 78 w 85"/>
                <a:gd name="T49" fmla="*/ 38 h 64"/>
                <a:gd name="T50" fmla="*/ 83 w 85"/>
                <a:gd name="T51" fmla="*/ 41 h 64"/>
                <a:gd name="T52" fmla="*/ 85 w 85"/>
                <a:gd name="T53" fmla="*/ 44 h 64"/>
                <a:gd name="T54" fmla="*/ 84 w 85"/>
                <a:gd name="T55" fmla="*/ 44 h 64"/>
                <a:gd name="T56" fmla="*/ 85 w 85"/>
                <a:gd name="T57" fmla="*/ 44 h 64"/>
                <a:gd name="T58" fmla="*/ 84 w 85"/>
                <a:gd name="T59" fmla="*/ 51 h 64"/>
                <a:gd name="T60" fmla="*/ 84 w 85"/>
                <a:gd name="T61" fmla="*/ 51 h 64"/>
                <a:gd name="T62" fmla="*/ 83 w 85"/>
                <a:gd name="T63" fmla="*/ 55 h 64"/>
                <a:gd name="T64" fmla="*/ 79 w 85"/>
                <a:gd name="T65" fmla="*/ 60 h 64"/>
                <a:gd name="T66" fmla="*/ 71 w 85"/>
                <a:gd name="T67" fmla="*/ 63 h 64"/>
                <a:gd name="T68" fmla="*/ 66 w 85"/>
                <a:gd name="T69" fmla="*/ 64 h 64"/>
                <a:gd name="T70" fmla="*/ 64 w 85"/>
                <a:gd name="T71" fmla="*/ 64 h 64"/>
                <a:gd name="T72" fmla="*/ 59 w 85"/>
                <a:gd name="T73" fmla="*/ 61 h 64"/>
                <a:gd name="T74" fmla="*/ 57 w 85"/>
                <a:gd name="T75" fmla="*/ 56 h 64"/>
                <a:gd name="T76" fmla="*/ 54 w 85"/>
                <a:gd name="T77" fmla="*/ 42 h 64"/>
                <a:gd name="T78" fmla="*/ 53 w 85"/>
                <a:gd name="T79" fmla="*/ 23 h 64"/>
                <a:gd name="T80" fmla="*/ 53 w 85"/>
                <a:gd name="T81" fmla="*/ 18 h 64"/>
                <a:gd name="T82" fmla="*/ 50 w 85"/>
                <a:gd name="T83" fmla="*/ 17 h 64"/>
                <a:gd name="T84" fmla="*/ 44 w 85"/>
                <a:gd name="T85" fmla="*/ 13 h 64"/>
                <a:gd name="T86" fmla="*/ 33 w 85"/>
                <a:gd name="T87" fmla="*/ 8 h 64"/>
                <a:gd name="T88" fmla="*/ 27 w 85"/>
                <a:gd name="T89" fmla="*/ 6 h 64"/>
                <a:gd name="T90" fmla="*/ 27 w 85"/>
                <a:gd name="T91" fmla="*/ 6 h 64"/>
                <a:gd name="T92" fmla="*/ 21 w 85"/>
                <a:gd name="T93" fmla="*/ 8 h 64"/>
                <a:gd name="T94" fmla="*/ 16 w 85"/>
                <a:gd name="T95" fmla="*/ 13 h 64"/>
                <a:gd name="T96" fmla="*/ 11 w 85"/>
                <a:gd name="T97" fmla="*/ 18 h 64"/>
                <a:gd name="T98" fmla="*/ 8 w 85"/>
                <a:gd name="T99" fmla="*/ 23 h 64"/>
                <a:gd name="T100" fmla="*/ 7 w 85"/>
                <a:gd name="T101" fmla="*/ 25 h 64"/>
                <a:gd name="T102" fmla="*/ 6 w 85"/>
                <a:gd name="T103" fmla="*/ 25 h 64"/>
                <a:gd name="T104" fmla="*/ 4 w 85"/>
                <a:gd name="T105" fmla="*/ 26 h 64"/>
                <a:gd name="T106" fmla="*/ 2 w 85"/>
                <a:gd name="T107" fmla="*/ 22 h 64"/>
                <a:gd name="T108" fmla="*/ 3 w 85"/>
                <a:gd name="T109" fmla="*/ 20 h 64"/>
                <a:gd name="T110" fmla="*/ 7 w 85"/>
                <a:gd name="T111" fmla="*/ 14 h 64"/>
                <a:gd name="T112" fmla="*/ 13 w 85"/>
                <a:gd name="T113" fmla="*/ 8 h 64"/>
                <a:gd name="T114" fmla="*/ 21 w 85"/>
                <a:gd name="T115" fmla="*/ 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5" h="64">
                  <a:moveTo>
                    <a:pt x="78" y="44"/>
                  </a:moveTo>
                  <a:lnTo>
                    <a:pt x="78" y="44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6" y="46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8" y="4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46" y="8"/>
                  </a:lnTo>
                  <a:lnTo>
                    <a:pt x="50" y="9"/>
                  </a:lnTo>
                  <a:lnTo>
                    <a:pt x="54" y="12"/>
                  </a:lnTo>
                  <a:lnTo>
                    <a:pt x="57" y="14"/>
                  </a:lnTo>
                  <a:lnTo>
                    <a:pt x="58" y="18"/>
                  </a:lnTo>
                  <a:lnTo>
                    <a:pt x="58" y="23"/>
                  </a:lnTo>
                  <a:lnTo>
                    <a:pt x="59" y="34"/>
                  </a:lnTo>
                  <a:lnTo>
                    <a:pt x="61" y="44"/>
                  </a:lnTo>
                  <a:lnTo>
                    <a:pt x="62" y="54"/>
                  </a:lnTo>
                  <a:lnTo>
                    <a:pt x="63" y="56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71" y="58"/>
                  </a:lnTo>
                  <a:lnTo>
                    <a:pt x="75" y="55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9" y="52"/>
                  </a:lnTo>
                  <a:lnTo>
                    <a:pt x="79" y="51"/>
                  </a:lnTo>
                  <a:lnTo>
                    <a:pt x="79" y="48"/>
                  </a:lnTo>
                  <a:lnTo>
                    <a:pt x="79" y="46"/>
                  </a:lnTo>
                  <a:lnTo>
                    <a:pt x="74" y="51"/>
                  </a:lnTo>
                  <a:lnTo>
                    <a:pt x="72" y="50"/>
                  </a:lnTo>
                  <a:lnTo>
                    <a:pt x="72" y="48"/>
                  </a:lnTo>
                  <a:lnTo>
                    <a:pt x="71" y="47"/>
                  </a:lnTo>
                  <a:lnTo>
                    <a:pt x="71" y="46"/>
                  </a:lnTo>
                  <a:lnTo>
                    <a:pt x="71" y="46"/>
                  </a:lnTo>
                  <a:lnTo>
                    <a:pt x="71" y="42"/>
                  </a:lnTo>
                  <a:lnTo>
                    <a:pt x="74" y="41"/>
                  </a:lnTo>
                  <a:lnTo>
                    <a:pt x="75" y="39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80" y="39"/>
                  </a:lnTo>
                  <a:lnTo>
                    <a:pt x="83" y="41"/>
                  </a:lnTo>
                  <a:lnTo>
                    <a:pt x="84" y="42"/>
                  </a:lnTo>
                  <a:lnTo>
                    <a:pt x="85" y="44"/>
                  </a:lnTo>
                  <a:lnTo>
                    <a:pt x="85" y="44"/>
                  </a:lnTo>
                  <a:lnTo>
                    <a:pt x="84" y="44"/>
                  </a:lnTo>
                  <a:lnTo>
                    <a:pt x="85" y="44"/>
                  </a:lnTo>
                  <a:lnTo>
                    <a:pt x="85" y="44"/>
                  </a:lnTo>
                  <a:lnTo>
                    <a:pt x="84" y="48"/>
                  </a:lnTo>
                  <a:lnTo>
                    <a:pt x="84" y="51"/>
                  </a:lnTo>
                  <a:lnTo>
                    <a:pt x="84" y="51"/>
                  </a:lnTo>
                  <a:lnTo>
                    <a:pt x="84" y="51"/>
                  </a:lnTo>
                  <a:lnTo>
                    <a:pt x="84" y="52"/>
                  </a:lnTo>
                  <a:lnTo>
                    <a:pt x="83" y="55"/>
                  </a:lnTo>
                  <a:lnTo>
                    <a:pt x="82" y="58"/>
                  </a:lnTo>
                  <a:lnTo>
                    <a:pt x="79" y="60"/>
                  </a:lnTo>
                  <a:lnTo>
                    <a:pt x="75" y="61"/>
                  </a:lnTo>
                  <a:lnTo>
                    <a:pt x="71" y="63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2" y="63"/>
                  </a:lnTo>
                  <a:lnTo>
                    <a:pt x="59" y="61"/>
                  </a:lnTo>
                  <a:lnTo>
                    <a:pt x="58" y="59"/>
                  </a:lnTo>
                  <a:lnTo>
                    <a:pt x="57" y="56"/>
                  </a:lnTo>
                  <a:lnTo>
                    <a:pt x="55" y="48"/>
                  </a:lnTo>
                  <a:lnTo>
                    <a:pt x="54" y="42"/>
                  </a:lnTo>
                  <a:lnTo>
                    <a:pt x="53" y="31"/>
                  </a:lnTo>
                  <a:lnTo>
                    <a:pt x="53" y="23"/>
                  </a:lnTo>
                  <a:lnTo>
                    <a:pt x="53" y="18"/>
                  </a:lnTo>
                  <a:lnTo>
                    <a:pt x="53" y="18"/>
                  </a:lnTo>
                  <a:lnTo>
                    <a:pt x="51" y="18"/>
                  </a:lnTo>
                  <a:lnTo>
                    <a:pt x="50" y="17"/>
                  </a:lnTo>
                  <a:lnTo>
                    <a:pt x="47" y="14"/>
                  </a:lnTo>
                  <a:lnTo>
                    <a:pt x="44" y="13"/>
                  </a:lnTo>
                  <a:lnTo>
                    <a:pt x="38" y="10"/>
                  </a:lnTo>
                  <a:lnTo>
                    <a:pt x="33" y="8"/>
                  </a:lnTo>
                  <a:lnTo>
                    <a:pt x="28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9" y="10"/>
                  </a:lnTo>
                  <a:lnTo>
                    <a:pt x="16" y="13"/>
                  </a:lnTo>
                  <a:lnTo>
                    <a:pt x="13" y="16"/>
                  </a:lnTo>
                  <a:lnTo>
                    <a:pt x="11" y="18"/>
                  </a:lnTo>
                  <a:lnTo>
                    <a:pt x="10" y="21"/>
                  </a:lnTo>
                  <a:lnTo>
                    <a:pt x="8" y="2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0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7" y="14"/>
                  </a:lnTo>
                  <a:lnTo>
                    <a:pt x="10" y="12"/>
                  </a:lnTo>
                  <a:lnTo>
                    <a:pt x="13" y="8"/>
                  </a:lnTo>
                  <a:lnTo>
                    <a:pt x="17" y="4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2013389" y="4478106"/>
            <a:ext cx="1601308" cy="2142297"/>
            <a:chOff x="7932738" y="1498600"/>
            <a:chExt cx="234950" cy="314326"/>
          </a:xfrm>
        </p:grpSpPr>
        <p:sp>
          <p:nvSpPr>
            <p:cNvPr id="85" name="Freeform 698"/>
            <p:cNvSpPr>
              <a:spLocks noEditPoints="1"/>
            </p:cNvSpPr>
            <p:nvPr/>
          </p:nvSpPr>
          <p:spPr bwMode="auto">
            <a:xfrm>
              <a:off x="7972425" y="1511300"/>
              <a:ext cx="141288" cy="144463"/>
            </a:xfrm>
            <a:custGeom>
              <a:avLst/>
              <a:gdLst>
                <a:gd name="T0" fmla="*/ 41 w 89"/>
                <a:gd name="T1" fmla="*/ 1 h 91"/>
                <a:gd name="T2" fmla="*/ 25 w 89"/>
                <a:gd name="T3" fmla="*/ 6 h 91"/>
                <a:gd name="T4" fmla="*/ 12 w 89"/>
                <a:gd name="T5" fmla="*/ 17 h 91"/>
                <a:gd name="T6" fmla="*/ 4 w 89"/>
                <a:gd name="T7" fmla="*/ 31 h 91"/>
                <a:gd name="T8" fmla="*/ 2 w 89"/>
                <a:gd name="T9" fmla="*/ 48 h 91"/>
                <a:gd name="T10" fmla="*/ 7 w 89"/>
                <a:gd name="T11" fmla="*/ 65 h 91"/>
                <a:gd name="T12" fmla="*/ 16 w 89"/>
                <a:gd name="T13" fmla="*/ 78 h 91"/>
                <a:gd name="T14" fmla="*/ 30 w 89"/>
                <a:gd name="T15" fmla="*/ 87 h 91"/>
                <a:gd name="T16" fmla="*/ 47 w 89"/>
                <a:gd name="T17" fmla="*/ 89 h 91"/>
                <a:gd name="T18" fmla="*/ 64 w 89"/>
                <a:gd name="T19" fmla="*/ 85 h 91"/>
                <a:gd name="T20" fmla="*/ 76 w 89"/>
                <a:gd name="T21" fmla="*/ 74 h 91"/>
                <a:gd name="T22" fmla="*/ 85 w 89"/>
                <a:gd name="T23" fmla="*/ 60 h 91"/>
                <a:gd name="T24" fmla="*/ 87 w 89"/>
                <a:gd name="T25" fmla="*/ 42 h 91"/>
                <a:gd name="T26" fmla="*/ 83 w 89"/>
                <a:gd name="T27" fmla="*/ 25 h 91"/>
                <a:gd name="T28" fmla="*/ 72 w 89"/>
                <a:gd name="T29" fmla="*/ 11 h 91"/>
                <a:gd name="T30" fmla="*/ 58 w 89"/>
                <a:gd name="T31" fmla="*/ 4 h 91"/>
                <a:gd name="T32" fmla="*/ 41 w 89"/>
                <a:gd name="T33" fmla="*/ 1 h 91"/>
                <a:gd name="T34" fmla="*/ 41 w 89"/>
                <a:gd name="T35" fmla="*/ 0 h 91"/>
                <a:gd name="T36" fmla="*/ 59 w 89"/>
                <a:gd name="T37" fmla="*/ 1 h 91"/>
                <a:gd name="T38" fmla="*/ 74 w 89"/>
                <a:gd name="T39" fmla="*/ 10 h 91"/>
                <a:gd name="T40" fmla="*/ 84 w 89"/>
                <a:gd name="T41" fmla="*/ 25 h 91"/>
                <a:gd name="T42" fmla="*/ 89 w 89"/>
                <a:gd name="T43" fmla="*/ 42 h 91"/>
                <a:gd name="T44" fmla="*/ 87 w 89"/>
                <a:gd name="T45" fmla="*/ 60 h 91"/>
                <a:gd name="T46" fmla="*/ 79 w 89"/>
                <a:gd name="T47" fmla="*/ 76 h 91"/>
                <a:gd name="T48" fmla="*/ 64 w 89"/>
                <a:gd name="T49" fmla="*/ 86 h 91"/>
                <a:gd name="T50" fmla="*/ 47 w 89"/>
                <a:gd name="T51" fmla="*/ 91 h 91"/>
                <a:gd name="T52" fmla="*/ 30 w 89"/>
                <a:gd name="T53" fmla="*/ 89 h 91"/>
                <a:gd name="T54" fmla="*/ 15 w 89"/>
                <a:gd name="T55" fmla="*/ 81 h 91"/>
                <a:gd name="T56" fmla="*/ 4 w 89"/>
                <a:gd name="T57" fmla="*/ 66 h 91"/>
                <a:gd name="T58" fmla="*/ 0 w 89"/>
                <a:gd name="T59" fmla="*/ 48 h 91"/>
                <a:gd name="T60" fmla="*/ 2 w 89"/>
                <a:gd name="T61" fmla="*/ 31 h 91"/>
                <a:gd name="T62" fmla="*/ 11 w 89"/>
                <a:gd name="T63" fmla="*/ 15 h 91"/>
                <a:gd name="T64" fmla="*/ 24 w 89"/>
                <a:gd name="T65" fmla="*/ 4 h 91"/>
                <a:gd name="T66" fmla="*/ 41 w 89"/>
                <a:gd name="T6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91">
                  <a:moveTo>
                    <a:pt x="41" y="1"/>
                  </a:moveTo>
                  <a:lnTo>
                    <a:pt x="25" y="6"/>
                  </a:lnTo>
                  <a:lnTo>
                    <a:pt x="12" y="17"/>
                  </a:lnTo>
                  <a:lnTo>
                    <a:pt x="4" y="31"/>
                  </a:lnTo>
                  <a:lnTo>
                    <a:pt x="2" y="48"/>
                  </a:lnTo>
                  <a:lnTo>
                    <a:pt x="7" y="65"/>
                  </a:lnTo>
                  <a:lnTo>
                    <a:pt x="16" y="78"/>
                  </a:lnTo>
                  <a:lnTo>
                    <a:pt x="30" y="87"/>
                  </a:lnTo>
                  <a:lnTo>
                    <a:pt x="47" y="89"/>
                  </a:lnTo>
                  <a:lnTo>
                    <a:pt x="64" y="85"/>
                  </a:lnTo>
                  <a:lnTo>
                    <a:pt x="76" y="74"/>
                  </a:lnTo>
                  <a:lnTo>
                    <a:pt x="85" y="60"/>
                  </a:lnTo>
                  <a:lnTo>
                    <a:pt x="87" y="42"/>
                  </a:lnTo>
                  <a:lnTo>
                    <a:pt x="83" y="25"/>
                  </a:lnTo>
                  <a:lnTo>
                    <a:pt x="72" y="11"/>
                  </a:lnTo>
                  <a:lnTo>
                    <a:pt x="58" y="4"/>
                  </a:lnTo>
                  <a:lnTo>
                    <a:pt x="41" y="1"/>
                  </a:lnTo>
                  <a:close/>
                  <a:moveTo>
                    <a:pt x="41" y="0"/>
                  </a:moveTo>
                  <a:lnTo>
                    <a:pt x="59" y="1"/>
                  </a:lnTo>
                  <a:lnTo>
                    <a:pt x="74" y="10"/>
                  </a:lnTo>
                  <a:lnTo>
                    <a:pt x="84" y="25"/>
                  </a:lnTo>
                  <a:lnTo>
                    <a:pt x="89" y="42"/>
                  </a:lnTo>
                  <a:lnTo>
                    <a:pt x="87" y="60"/>
                  </a:lnTo>
                  <a:lnTo>
                    <a:pt x="79" y="76"/>
                  </a:lnTo>
                  <a:lnTo>
                    <a:pt x="64" y="86"/>
                  </a:lnTo>
                  <a:lnTo>
                    <a:pt x="47" y="91"/>
                  </a:lnTo>
                  <a:lnTo>
                    <a:pt x="30" y="89"/>
                  </a:lnTo>
                  <a:lnTo>
                    <a:pt x="15" y="81"/>
                  </a:lnTo>
                  <a:lnTo>
                    <a:pt x="4" y="66"/>
                  </a:lnTo>
                  <a:lnTo>
                    <a:pt x="0" y="48"/>
                  </a:lnTo>
                  <a:lnTo>
                    <a:pt x="2" y="31"/>
                  </a:lnTo>
                  <a:lnTo>
                    <a:pt x="11" y="15"/>
                  </a:lnTo>
                  <a:lnTo>
                    <a:pt x="24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99"/>
            <p:cNvSpPr>
              <a:spLocks noEditPoints="1"/>
            </p:cNvSpPr>
            <p:nvPr/>
          </p:nvSpPr>
          <p:spPr bwMode="auto">
            <a:xfrm>
              <a:off x="7969250" y="1506538"/>
              <a:ext cx="147638" cy="152400"/>
            </a:xfrm>
            <a:custGeom>
              <a:avLst/>
              <a:gdLst>
                <a:gd name="T0" fmla="*/ 47 w 93"/>
                <a:gd name="T1" fmla="*/ 5 h 96"/>
                <a:gd name="T2" fmla="*/ 43 w 93"/>
                <a:gd name="T3" fmla="*/ 5 h 96"/>
                <a:gd name="T4" fmla="*/ 28 w 93"/>
                <a:gd name="T5" fmla="*/ 11 h 96"/>
                <a:gd name="T6" fmla="*/ 17 w 93"/>
                <a:gd name="T7" fmla="*/ 20 h 96"/>
                <a:gd name="T8" fmla="*/ 8 w 93"/>
                <a:gd name="T9" fmla="*/ 33 h 96"/>
                <a:gd name="T10" fmla="*/ 5 w 93"/>
                <a:gd name="T11" fmla="*/ 49 h 96"/>
                <a:gd name="T12" fmla="*/ 5 w 93"/>
                <a:gd name="T13" fmla="*/ 51 h 96"/>
                <a:gd name="T14" fmla="*/ 4 w 93"/>
                <a:gd name="T15" fmla="*/ 51 h 96"/>
                <a:gd name="T16" fmla="*/ 5 w 93"/>
                <a:gd name="T17" fmla="*/ 51 h 96"/>
                <a:gd name="T18" fmla="*/ 9 w 93"/>
                <a:gd name="T19" fmla="*/ 67 h 96"/>
                <a:gd name="T20" fmla="*/ 18 w 93"/>
                <a:gd name="T21" fmla="*/ 80 h 96"/>
                <a:gd name="T22" fmla="*/ 31 w 93"/>
                <a:gd name="T23" fmla="*/ 88 h 96"/>
                <a:gd name="T24" fmla="*/ 47 w 93"/>
                <a:gd name="T25" fmla="*/ 90 h 96"/>
                <a:gd name="T26" fmla="*/ 49 w 93"/>
                <a:gd name="T27" fmla="*/ 90 h 96"/>
                <a:gd name="T28" fmla="*/ 65 w 93"/>
                <a:gd name="T29" fmla="*/ 86 h 96"/>
                <a:gd name="T30" fmla="*/ 77 w 93"/>
                <a:gd name="T31" fmla="*/ 77 h 96"/>
                <a:gd name="T32" fmla="*/ 85 w 93"/>
                <a:gd name="T33" fmla="*/ 64 h 96"/>
                <a:gd name="T34" fmla="*/ 87 w 93"/>
                <a:gd name="T35" fmla="*/ 49 h 96"/>
                <a:gd name="T36" fmla="*/ 87 w 93"/>
                <a:gd name="T37" fmla="*/ 45 h 96"/>
                <a:gd name="T38" fmla="*/ 83 w 93"/>
                <a:gd name="T39" fmla="*/ 30 h 96"/>
                <a:gd name="T40" fmla="*/ 74 w 93"/>
                <a:gd name="T41" fmla="*/ 17 h 96"/>
                <a:gd name="T42" fmla="*/ 61 w 93"/>
                <a:gd name="T43" fmla="*/ 9 h 96"/>
                <a:gd name="T44" fmla="*/ 47 w 93"/>
                <a:gd name="T45" fmla="*/ 5 h 96"/>
                <a:gd name="T46" fmla="*/ 47 w 93"/>
                <a:gd name="T47" fmla="*/ 0 h 96"/>
                <a:gd name="T48" fmla="*/ 64 w 93"/>
                <a:gd name="T49" fmla="*/ 4 h 96"/>
                <a:gd name="T50" fmla="*/ 78 w 93"/>
                <a:gd name="T51" fmla="*/ 13 h 96"/>
                <a:gd name="T52" fmla="*/ 87 w 93"/>
                <a:gd name="T53" fmla="*/ 28 h 96"/>
                <a:gd name="T54" fmla="*/ 93 w 93"/>
                <a:gd name="T55" fmla="*/ 45 h 96"/>
                <a:gd name="T56" fmla="*/ 93 w 93"/>
                <a:gd name="T57" fmla="*/ 49 h 96"/>
                <a:gd name="T58" fmla="*/ 90 w 93"/>
                <a:gd name="T59" fmla="*/ 66 h 96"/>
                <a:gd name="T60" fmla="*/ 81 w 93"/>
                <a:gd name="T61" fmla="*/ 81 h 96"/>
                <a:gd name="T62" fmla="*/ 66 w 93"/>
                <a:gd name="T63" fmla="*/ 92 h 96"/>
                <a:gd name="T64" fmla="*/ 49 w 93"/>
                <a:gd name="T65" fmla="*/ 96 h 96"/>
                <a:gd name="T66" fmla="*/ 47 w 93"/>
                <a:gd name="T67" fmla="*/ 96 h 96"/>
                <a:gd name="T68" fmla="*/ 30 w 93"/>
                <a:gd name="T69" fmla="*/ 93 h 96"/>
                <a:gd name="T70" fmla="*/ 15 w 93"/>
                <a:gd name="T71" fmla="*/ 84 h 96"/>
                <a:gd name="T72" fmla="*/ 5 w 93"/>
                <a:gd name="T73" fmla="*/ 69 h 96"/>
                <a:gd name="T74" fmla="*/ 0 w 93"/>
                <a:gd name="T75" fmla="*/ 52 h 96"/>
                <a:gd name="T76" fmla="*/ 0 w 93"/>
                <a:gd name="T77" fmla="*/ 49 h 96"/>
                <a:gd name="T78" fmla="*/ 4 w 93"/>
                <a:gd name="T79" fmla="*/ 30 h 96"/>
                <a:gd name="T80" fmla="*/ 13 w 93"/>
                <a:gd name="T81" fmla="*/ 16 h 96"/>
                <a:gd name="T82" fmla="*/ 26 w 93"/>
                <a:gd name="T83" fmla="*/ 5 h 96"/>
                <a:gd name="T84" fmla="*/ 43 w 93"/>
                <a:gd name="T85" fmla="*/ 0 h 96"/>
                <a:gd name="T86" fmla="*/ 47 w 93"/>
                <a:gd name="T8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96">
                  <a:moveTo>
                    <a:pt x="47" y="5"/>
                  </a:moveTo>
                  <a:lnTo>
                    <a:pt x="43" y="5"/>
                  </a:lnTo>
                  <a:lnTo>
                    <a:pt x="28" y="11"/>
                  </a:lnTo>
                  <a:lnTo>
                    <a:pt x="17" y="20"/>
                  </a:lnTo>
                  <a:lnTo>
                    <a:pt x="8" y="33"/>
                  </a:lnTo>
                  <a:lnTo>
                    <a:pt x="5" y="49"/>
                  </a:lnTo>
                  <a:lnTo>
                    <a:pt x="5" y="51"/>
                  </a:lnTo>
                  <a:lnTo>
                    <a:pt x="4" y="51"/>
                  </a:lnTo>
                  <a:lnTo>
                    <a:pt x="5" y="51"/>
                  </a:lnTo>
                  <a:lnTo>
                    <a:pt x="9" y="67"/>
                  </a:lnTo>
                  <a:lnTo>
                    <a:pt x="18" y="80"/>
                  </a:lnTo>
                  <a:lnTo>
                    <a:pt x="31" y="88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65" y="86"/>
                  </a:lnTo>
                  <a:lnTo>
                    <a:pt x="77" y="77"/>
                  </a:lnTo>
                  <a:lnTo>
                    <a:pt x="85" y="64"/>
                  </a:lnTo>
                  <a:lnTo>
                    <a:pt x="87" y="49"/>
                  </a:lnTo>
                  <a:lnTo>
                    <a:pt x="87" y="45"/>
                  </a:lnTo>
                  <a:lnTo>
                    <a:pt x="83" y="30"/>
                  </a:lnTo>
                  <a:lnTo>
                    <a:pt x="74" y="17"/>
                  </a:lnTo>
                  <a:lnTo>
                    <a:pt x="61" y="9"/>
                  </a:lnTo>
                  <a:lnTo>
                    <a:pt x="47" y="5"/>
                  </a:lnTo>
                  <a:close/>
                  <a:moveTo>
                    <a:pt x="47" y="0"/>
                  </a:moveTo>
                  <a:lnTo>
                    <a:pt x="64" y="4"/>
                  </a:lnTo>
                  <a:lnTo>
                    <a:pt x="78" y="13"/>
                  </a:lnTo>
                  <a:lnTo>
                    <a:pt x="87" y="28"/>
                  </a:lnTo>
                  <a:lnTo>
                    <a:pt x="93" y="45"/>
                  </a:lnTo>
                  <a:lnTo>
                    <a:pt x="93" y="49"/>
                  </a:lnTo>
                  <a:lnTo>
                    <a:pt x="90" y="66"/>
                  </a:lnTo>
                  <a:lnTo>
                    <a:pt x="81" y="81"/>
                  </a:lnTo>
                  <a:lnTo>
                    <a:pt x="66" y="92"/>
                  </a:lnTo>
                  <a:lnTo>
                    <a:pt x="49" y="96"/>
                  </a:lnTo>
                  <a:lnTo>
                    <a:pt x="47" y="96"/>
                  </a:lnTo>
                  <a:lnTo>
                    <a:pt x="30" y="93"/>
                  </a:lnTo>
                  <a:lnTo>
                    <a:pt x="15" y="84"/>
                  </a:lnTo>
                  <a:lnTo>
                    <a:pt x="5" y="69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3" y="16"/>
                  </a:lnTo>
                  <a:lnTo>
                    <a:pt x="26" y="5"/>
                  </a:lnTo>
                  <a:lnTo>
                    <a:pt x="4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00"/>
            <p:cNvSpPr>
              <a:spLocks/>
            </p:cNvSpPr>
            <p:nvPr/>
          </p:nvSpPr>
          <p:spPr bwMode="auto">
            <a:xfrm>
              <a:off x="8018463" y="1554163"/>
              <a:ext cx="6350" cy="4763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3 h 3"/>
                <a:gd name="T4" fmla="*/ 0 w 4"/>
                <a:gd name="T5" fmla="*/ 3 h 3"/>
                <a:gd name="T6" fmla="*/ 0 w 4"/>
                <a:gd name="T7" fmla="*/ 2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701"/>
            <p:cNvSpPr>
              <a:spLocks/>
            </p:cNvSpPr>
            <p:nvPr/>
          </p:nvSpPr>
          <p:spPr bwMode="auto">
            <a:xfrm>
              <a:off x="8016875" y="1552575"/>
              <a:ext cx="9525" cy="7938"/>
            </a:xfrm>
            <a:custGeom>
              <a:avLst/>
              <a:gdLst>
                <a:gd name="T0" fmla="*/ 6 w 6"/>
                <a:gd name="T1" fmla="*/ 0 h 5"/>
                <a:gd name="T2" fmla="*/ 6 w 6"/>
                <a:gd name="T3" fmla="*/ 1 h 5"/>
                <a:gd name="T4" fmla="*/ 6 w 6"/>
                <a:gd name="T5" fmla="*/ 5 h 5"/>
                <a:gd name="T6" fmla="*/ 5 w 6"/>
                <a:gd name="T7" fmla="*/ 5 h 5"/>
                <a:gd name="T8" fmla="*/ 1 w 6"/>
                <a:gd name="T9" fmla="*/ 5 h 5"/>
                <a:gd name="T10" fmla="*/ 0 w 6"/>
                <a:gd name="T11" fmla="*/ 5 h 5"/>
                <a:gd name="T12" fmla="*/ 0 w 6"/>
                <a:gd name="T13" fmla="*/ 4 h 5"/>
                <a:gd name="T14" fmla="*/ 0 w 6"/>
                <a:gd name="T15" fmla="*/ 1 h 5"/>
                <a:gd name="T16" fmla="*/ 6 w 6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702"/>
            <p:cNvSpPr>
              <a:spLocks noChangeArrowheads="1"/>
            </p:cNvSpPr>
            <p:nvPr/>
          </p:nvSpPr>
          <p:spPr bwMode="auto">
            <a:xfrm>
              <a:off x="8051800" y="1552575"/>
              <a:ext cx="6350" cy="4763"/>
            </a:xfrm>
            <a:prstGeom prst="rect">
              <a:avLst/>
            </a:pr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03"/>
            <p:cNvSpPr>
              <a:spLocks/>
            </p:cNvSpPr>
            <p:nvPr/>
          </p:nvSpPr>
          <p:spPr bwMode="auto">
            <a:xfrm>
              <a:off x="8050213" y="1550988"/>
              <a:ext cx="9525" cy="7938"/>
            </a:xfrm>
            <a:custGeom>
              <a:avLst/>
              <a:gdLst>
                <a:gd name="T0" fmla="*/ 6 w 6"/>
                <a:gd name="T1" fmla="*/ 0 h 5"/>
                <a:gd name="T2" fmla="*/ 6 w 6"/>
                <a:gd name="T3" fmla="*/ 1 h 5"/>
                <a:gd name="T4" fmla="*/ 6 w 6"/>
                <a:gd name="T5" fmla="*/ 5 h 5"/>
                <a:gd name="T6" fmla="*/ 1 w 6"/>
                <a:gd name="T7" fmla="*/ 5 h 5"/>
                <a:gd name="T8" fmla="*/ 0 w 6"/>
                <a:gd name="T9" fmla="*/ 5 h 5"/>
                <a:gd name="T10" fmla="*/ 0 w 6"/>
                <a:gd name="T11" fmla="*/ 4 h 5"/>
                <a:gd name="T12" fmla="*/ 0 w 6"/>
                <a:gd name="T13" fmla="*/ 0 h 5"/>
                <a:gd name="T14" fmla="*/ 6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04"/>
            <p:cNvSpPr>
              <a:spLocks/>
            </p:cNvSpPr>
            <p:nvPr/>
          </p:nvSpPr>
          <p:spPr bwMode="auto">
            <a:xfrm>
              <a:off x="8004175" y="1592263"/>
              <a:ext cx="74613" cy="20638"/>
            </a:xfrm>
            <a:custGeom>
              <a:avLst/>
              <a:gdLst>
                <a:gd name="T0" fmla="*/ 46 w 47"/>
                <a:gd name="T1" fmla="*/ 0 h 13"/>
                <a:gd name="T2" fmla="*/ 47 w 47"/>
                <a:gd name="T3" fmla="*/ 1 h 13"/>
                <a:gd name="T4" fmla="*/ 46 w 47"/>
                <a:gd name="T5" fmla="*/ 1 h 13"/>
                <a:gd name="T6" fmla="*/ 44 w 47"/>
                <a:gd name="T7" fmla="*/ 2 h 13"/>
                <a:gd name="T8" fmla="*/ 42 w 47"/>
                <a:gd name="T9" fmla="*/ 5 h 13"/>
                <a:gd name="T10" fmla="*/ 40 w 47"/>
                <a:gd name="T11" fmla="*/ 6 h 13"/>
                <a:gd name="T12" fmla="*/ 38 w 47"/>
                <a:gd name="T13" fmla="*/ 8 h 13"/>
                <a:gd name="T14" fmla="*/ 37 w 47"/>
                <a:gd name="T15" fmla="*/ 9 h 13"/>
                <a:gd name="T16" fmla="*/ 35 w 47"/>
                <a:gd name="T17" fmla="*/ 10 h 13"/>
                <a:gd name="T18" fmla="*/ 33 w 47"/>
                <a:gd name="T19" fmla="*/ 12 h 13"/>
                <a:gd name="T20" fmla="*/ 29 w 47"/>
                <a:gd name="T21" fmla="*/ 12 h 13"/>
                <a:gd name="T22" fmla="*/ 25 w 47"/>
                <a:gd name="T23" fmla="*/ 12 h 13"/>
                <a:gd name="T24" fmla="*/ 18 w 47"/>
                <a:gd name="T25" fmla="*/ 13 h 13"/>
                <a:gd name="T26" fmla="*/ 18 w 47"/>
                <a:gd name="T27" fmla="*/ 13 h 13"/>
                <a:gd name="T28" fmla="*/ 13 w 47"/>
                <a:gd name="T29" fmla="*/ 13 h 13"/>
                <a:gd name="T30" fmla="*/ 9 w 47"/>
                <a:gd name="T31" fmla="*/ 12 h 13"/>
                <a:gd name="T32" fmla="*/ 6 w 47"/>
                <a:gd name="T33" fmla="*/ 10 h 13"/>
                <a:gd name="T34" fmla="*/ 3 w 47"/>
                <a:gd name="T35" fmla="*/ 8 h 13"/>
                <a:gd name="T36" fmla="*/ 1 w 47"/>
                <a:gd name="T37" fmla="*/ 6 h 13"/>
                <a:gd name="T38" fmla="*/ 0 w 47"/>
                <a:gd name="T39" fmla="*/ 5 h 13"/>
                <a:gd name="T40" fmla="*/ 0 w 47"/>
                <a:gd name="T41" fmla="*/ 5 h 13"/>
                <a:gd name="T42" fmla="*/ 1 w 47"/>
                <a:gd name="T43" fmla="*/ 4 h 13"/>
                <a:gd name="T44" fmla="*/ 1 w 47"/>
                <a:gd name="T45" fmla="*/ 4 h 13"/>
                <a:gd name="T46" fmla="*/ 3 w 47"/>
                <a:gd name="T47" fmla="*/ 5 h 13"/>
                <a:gd name="T48" fmla="*/ 5 w 47"/>
                <a:gd name="T49" fmla="*/ 8 h 13"/>
                <a:gd name="T50" fmla="*/ 9 w 47"/>
                <a:gd name="T51" fmla="*/ 9 h 13"/>
                <a:gd name="T52" fmla="*/ 13 w 47"/>
                <a:gd name="T53" fmla="*/ 10 h 13"/>
                <a:gd name="T54" fmla="*/ 18 w 47"/>
                <a:gd name="T55" fmla="*/ 10 h 13"/>
                <a:gd name="T56" fmla="*/ 18 w 47"/>
                <a:gd name="T57" fmla="*/ 10 h 13"/>
                <a:gd name="T58" fmla="*/ 26 w 47"/>
                <a:gd name="T59" fmla="*/ 10 h 13"/>
                <a:gd name="T60" fmla="*/ 30 w 47"/>
                <a:gd name="T61" fmla="*/ 9 h 13"/>
                <a:gd name="T62" fmla="*/ 34 w 47"/>
                <a:gd name="T63" fmla="*/ 9 h 13"/>
                <a:gd name="T64" fmla="*/ 35 w 47"/>
                <a:gd name="T65" fmla="*/ 8 h 13"/>
                <a:gd name="T66" fmla="*/ 37 w 47"/>
                <a:gd name="T67" fmla="*/ 6 h 13"/>
                <a:gd name="T68" fmla="*/ 39 w 47"/>
                <a:gd name="T69" fmla="*/ 5 h 13"/>
                <a:gd name="T70" fmla="*/ 40 w 47"/>
                <a:gd name="T71" fmla="*/ 2 h 13"/>
                <a:gd name="T72" fmla="*/ 43 w 47"/>
                <a:gd name="T73" fmla="*/ 1 h 13"/>
                <a:gd name="T74" fmla="*/ 44 w 47"/>
                <a:gd name="T75" fmla="*/ 0 h 13"/>
                <a:gd name="T76" fmla="*/ 46 w 47"/>
                <a:gd name="T7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13">
                  <a:moveTo>
                    <a:pt x="46" y="0"/>
                  </a:moveTo>
                  <a:lnTo>
                    <a:pt x="47" y="1"/>
                  </a:lnTo>
                  <a:lnTo>
                    <a:pt x="46" y="1"/>
                  </a:lnTo>
                  <a:lnTo>
                    <a:pt x="44" y="2"/>
                  </a:lnTo>
                  <a:lnTo>
                    <a:pt x="42" y="5"/>
                  </a:lnTo>
                  <a:lnTo>
                    <a:pt x="40" y="6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5" y="10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5" y="12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3" y="13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3" y="8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5"/>
                  </a:lnTo>
                  <a:lnTo>
                    <a:pt x="5" y="8"/>
                  </a:lnTo>
                  <a:lnTo>
                    <a:pt x="9" y="9"/>
                  </a:lnTo>
                  <a:lnTo>
                    <a:pt x="13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6" y="10"/>
                  </a:lnTo>
                  <a:lnTo>
                    <a:pt x="30" y="9"/>
                  </a:lnTo>
                  <a:lnTo>
                    <a:pt x="34" y="9"/>
                  </a:lnTo>
                  <a:lnTo>
                    <a:pt x="35" y="8"/>
                  </a:lnTo>
                  <a:lnTo>
                    <a:pt x="37" y="6"/>
                  </a:lnTo>
                  <a:lnTo>
                    <a:pt x="39" y="5"/>
                  </a:lnTo>
                  <a:lnTo>
                    <a:pt x="40" y="2"/>
                  </a:lnTo>
                  <a:lnTo>
                    <a:pt x="43" y="1"/>
                  </a:lnTo>
                  <a:lnTo>
                    <a:pt x="44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05"/>
            <p:cNvSpPr>
              <a:spLocks/>
            </p:cNvSpPr>
            <p:nvPr/>
          </p:nvSpPr>
          <p:spPr bwMode="auto">
            <a:xfrm>
              <a:off x="7999413" y="1587500"/>
              <a:ext cx="80963" cy="26988"/>
            </a:xfrm>
            <a:custGeom>
              <a:avLst/>
              <a:gdLst>
                <a:gd name="T0" fmla="*/ 49 w 51"/>
                <a:gd name="T1" fmla="*/ 0 h 17"/>
                <a:gd name="T2" fmla="*/ 51 w 51"/>
                <a:gd name="T3" fmla="*/ 4 h 17"/>
                <a:gd name="T4" fmla="*/ 51 w 51"/>
                <a:gd name="T5" fmla="*/ 5 h 17"/>
                <a:gd name="T6" fmla="*/ 50 w 51"/>
                <a:gd name="T7" fmla="*/ 5 h 17"/>
                <a:gd name="T8" fmla="*/ 50 w 51"/>
                <a:gd name="T9" fmla="*/ 5 h 17"/>
                <a:gd name="T10" fmla="*/ 50 w 51"/>
                <a:gd name="T11" fmla="*/ 5 h 17"/>
                <a:gd name="T12" fmla="*/ 50 w 51"/>
                <a:gd name="T13" fmla="*/ 5 h 17"/>
                <a:gd name="T14" fmla="*/ 50 w 51"/>
                <a:gd name="T15" fmla="*/ 5 h 17"/>
                <a:gd name="T16" fmla="*/ 50 w 51"/>
                <a:gd name="T17" fmla="*/ 5 h 17"/>
                <a:gd name="T18" fmla="*/ 50 w 51"/>
                <a:gd name="T19" fmla="*/ 5 h 17"/>
                <a:gd name="T20" fmla="*/ 50 w 51"/>
                <a:gd name="T21" fmla="*/ 5 h 17"/>
                <a:gd name="T22" fmla="*/ 49 w 51"/>
                <a:gd name="T23" fmla="*/ 7 h 17"/>
                <a:gd name="T24" fmla="*/ 47 w 51"/>
                <a:gd name="T25" fmla="*/ 8 h 17"/>
                <a:gd name="T26" fmla="*/ 46 w 51"/>
                <a:gd name="T27" fmla="*/ 9 h 17"/>
                <a:gd name="T28" fmla="*/ 43 w 51"/>
                <a:gd name="T29" fmla="*/ 11 h 17"/>
                <a:gd name="T30" fmla="*/ 42 w 51"/>
                <a:gd name="T31" fmla="*/ 12 h 17"/>
                <a:gd name="T32" fmla="*/ 41 w 51"/>
                <a:gd name="T33" fmla="*/ 13 h 17"/>
                <a:gd name="T34" fmla="*/ 38 w 51"/>
                <a:gd name="T35" fmla="*/ 15 h 17"/>
                <a:gd name="T36" fmla="*/ 36 w 51"/>
                <a:gd name="T37" fmla="*/ 16 h 17"/>
                <a:gd name="T38" fmla="*/ 32 w 51"/>
                <a:gd name="T39" fmla="*/ 16 h 17"/>
                <a:gd name="T40" fmla="*/ 28 w 51"/>
                <a:gd name="T41" fmla="*/ 17 h 17"/>
                <a:gd name="T42" fmla="*/ 21 w 51"/>
                <a:gd name="T43" fmla="*/ 17 h 17"/>
                <a:gd name="T44" fmla="*/ 21 w 51"/>
                <a:gd name="T45" fmla="*/ 17 h 17"/>
                <a:gd name="T46" fmla="*/ 20 w 51"/>
                <a:gd name="T47" fmla="*/ 17 h 17"/>
                <a:gd name="T48" fmla="*/ 15 w 51"/>
                <a:gd name="T49" fmla="*/ 17 h 17"/>
                <a:gd name="T50" fmla="*/ 11 w 51"/>
                <a:gd name="T51" fmla="*/ 16 h 17"/>
                <a:gd name="T52" fmla="*/ 7 w 51"/>
                <a:gd name="T53" fmla="*/ 13 h 17"/>
                <a:gd name="T54" fmla="*/ 4 w 51"/>
                <a:gd name="T55" fmla="*/ 12 h 17"/>
                <a:gd name="T56" fmla="*/ 2 w 51"/>
                <a:gd name="T57" fmla="*/ 9 h 17"/>
                <a:gd name="T58" fmla="*/ 2 w 51"/>
                <a:gd name="T59" fmla="*/ 8 h 17"/>
                <a:gd name="T60" fmla="*/ 0 w 51"/>
                <a:gd name="T61" fmla="*/ 8 h 17"/>
                <a:gd name="T62" fmla="*/ 2 w 51"/>
                <a:gd name="T63" fmla="*/ 7 h 17"/>
                <a:gd name="T64" fmla="*/ 3 w 51"/>
                <a:gd name="T65" fmla="*/ 5 h 17"/>
                <a:gd name="T66" fmla="*/ 4 w 51"/>
                <a:gd name="T67" fmla="*/ 4 h 17"/>
                <a:gd name="T68" fmla="*/ 4 w 51"/>
                <a:gd name="T69" fmla="*/ 5 h 17"/>
                <a:gd name="T70" fmla="*/ 4 w 51"/>
                <a:gd name="T71" fmla="*/ 5 h 17"/>
                <a:gd name="T72" fmla="*/ 6 w 51"/>
                <a:gd name="T73" fmla="*/ 5 h 17"/>
                <a:gd name="T74" fmla="*/ 6 w 51"/>
                <a:gd name="T75" fmla="*/ 5 h 17"/>
                <a:gd name="T76" fmla="*/ 6 w 51"/>
                <a:gd name="T77" fmla="*/ 5 h 17"/>
                <a:gd name="T78" fmla="*/ 6 w 51"/>
                <a:gd name="T79" fmla="*/ 5 h 17"/>
                <a:gd name="T80" fmla="*/ 6 w 51"/>
                <a:gd name="T81" fmla="*/ 5 h 17"/>
                <a:gd name="T82" fmla="*/ 7 w 51"/>
                <a:gd name="T83" fmla="*/ 7 h 17"/>
                <a:gd name="T84" fmla="*/ 8 w 51"/>
                <a:gd name="T85" fmla="*/ 8 h 17"/>
                <a:gd name="T86" fmla="*/ 9 w 51"/>
                <a:gd name="T87" fmla="*/ 9 h 17"/>
                <a:gd name="T88" fmla="*/ 12 w 51"/>
                <a:gd name="T89" fmla="*/ 11 h 17"/>
                <a:gd name="T90" fmla="*/ 16 w 51"/>
                <a:gd name="T91" fmla="*/ 12 h 17"/>
                <a:gd name="T92" fmla="*/ 20 w 51"/>
                <a:gd name="T93" fmla="*/ 12 h 17"/>
                <a:gd name="T94" fmla="*/ 20 w 51"/>
                <a:gd name="T95" fmla="*/ 12 h 17"/>
                <a:gd name="T96" fmla="*/ 21 w 51"/>
                <a:gd name="T97" fmla="*/ 12 h 17"/>
                <a:gd name="T98" fmla="*/ 28 w 51"/>
                <a:gd name="T99" fmla="*/ 12 h 17"/>
                <a:gd name="T100" fmla="*/ 32 w 51"/>
                <a:gd name="T101" fmla="*/ 11 h 17"/>
                <a:gd name="T102" fmla="*/ 36 w 51"/>
                <a:gd name="T103" fmla="*/ 11 h 17"/>
                <a:gd name="T104" fmla="*/ 37 w 51"/>
                <a:gd name="T105" fmla="*/ 9 h 17"/>
                <a:gd name="T106" fmla="*/ 37 w 51"/>
                <a:gd name="T107" fmla="*/ 9 h 17"/>
                <a:gd name="T108" fmla="*/ 37 w 51"/>
                <a:gd name="T109" fmla="*/ 9 h 17"/>
                <a:gd name="T110" fmla="*/ 40 w 51"/>
                <a:gd name="T111" fmla="*/ 8 h 17"/>
                <a:gd name="T112" fmla="*/ 41 w 51"/>
                <a:gd name="T113" fmla="*/ 5 h 17"/>
                <a:gd name="T114" fmla="*/ 43 w 51"/>
                <a:gd name="T115" fmla="*/ 4 h 17"/>
                <a:gd name="T116" fmla="*/ 46 w 51"/>
                <a:gd name="T117" fmla="*/ 3 h 17"/>
                <a:gd name="T118" fmla="*/ 47 w 51"/>
                <a:gd name="T119" fmla="*/ 1 h 17"/>
                <a:gd name="T120" fmla="*/ 49 w 51"/>
                <a:gd name="T1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" h="17">
                  <a:moveTo>
                    <a:pt x="49" y="0"/>
                  </a:moveTo>
                  <a:lnTo>
                    <a:pt x="51" y="4"/>
                  </a:lnTo>
                  <a:lnTo>
                    <a:pt x="51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9" y="7"/>
                  </a:lnTo>
                  <a:lnTo>
                    <a:pt x="47" y="8"/>
                  </a:lnTo>
                  <a:lnTo>
                    <a:pt x="46" y="9"/>
                  </a:lnTo>
                  <a:lnTo>
                    <a:pt x="43" y="11"/>
                  </a:lnTo>
                  <a:lnTo>
                    <a:pt x="42" y="12"/>
                  </a:lnTo>
                  <a:lnTo>
                    <a:pt x="41" y="13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28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6"/>
                  </a:lnTo>
                  <a:lnTo>
                    <a:pt x="7" y="13"/>
                  </a:lnTo>
                  <a:lnTo>
                    <a:pt x="4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7"/>
                  </a:lnTo>
                  <a:lnTo>
                    <a:pt x="8" y="8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6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1" y="12"/>
                  </a:lnTo>
                  <a:lnTo>
                    <a:pt x="28" y="12"/>
                  </a:lnTo>
                  <a:lnTo>
                    <a:pt x="32" y="11"/>
                  </a:lnTo>
                  <a:lnTo>
                    <a:pt x="36" y="11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40" y="8"/>
                  </a:lnTo>
                  <a:lnTo>
                    <a:pt x="41" y="5"/>
                  </a:lnTo>
                  <a:lnTo>
                    <a:pt x="43" y="4"/>
                  </a:lnTo>
                  <a:lnTo>
                    <a:pt x="46" y="3"/>
                  </a:lnTo>
                  <a:lnTo>
                    <a:pt x="4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18"/>
            <p:cNvSpPr>
              <a:spLocks/>
            </p:cNvSpPr>
            <p:nvPr/>
          </p:nvSpPr>
          <p:spPr bwMode="auto">
            <a:xfrm>
              <a:off x="8093075" y="1500188"/>
              <a:ext cx="71438" cy="60325"/>
            </a:xfrm>
            <a:custGeom>
              <a:avLst/>
              <a:gdLst>
                <a:gd name="T0" fmla="*/ 26 w 45"/>
                <a:gd name="T1" fmla="*/ 0 h 38"/>
                <a:gd name="T2" fmla="*/ 32 w 45"/>
                <a:gd name="T3" fmla="*/ 3 h 38"/>
                <a:gd name="T4" fmla="*/ 37 w 45"/>
                <a:gd name="T5" fmla="*/ 9 h 38"/>
                <a:gd name="T6" fmla="*/ 42 w 45"/>
                <a:gd name="T7" fmla="*/ 25 h 38"/>
                <a:gd name="T8" fmla="*/ 45 w 45"/>
                <a:gd name="T9" fmla="*/ 33 h 38"/>
                <a:gd name="T10" fmla="*/ 45 w 45"/>
                <a:gd name="T11" fmla="*/ 34 h 38"/>
                <a:gd name="T12" fmla="*/ 41 w 45"/>
                <a:gd name="T13" fmla="*/ 36 h 38"/>
                <a:gd name="T14" fmla="*/ 34 w 45"/>
                <a:gd name="T15" fmla="*/ 37 h 38"/>
                <a:gd name="T16" fmla="*/ 26 w 45"/>
                <a:gd name="T17" fmla="*/ 38 h 38"/>
                <a:gd name="T18" fmla="*/ 20 w 45"/>
                <a:gd name="T19" fmla="*/ 38 h 38"/>
                <a:gd name="T20" fmla="*/ 13 w 45"/>
                <a:gd name="T21" fmla="*/ 34 h 38"/>
                <a:gd name="T22" fmla="*/ 7 w 45"/>
                <a:gd name="T23" fmla="*/ 30 h 38"/>
                <a:gd name="T24" fmla="*/ 3 w 45"/>
                <a:gd name="T25" fmla="*/ 26 h 38"/>
                <a:gd name="T26" fmla="*/ 4 w 45"/>
                <a:gd name="T27" fmla="*/ 25 h 38"/>
                <a:gd name="T28" fmla="*/ 7 w 45"/>
                <a:gd name="T29" fmla="*/ 26 h 38"/>
                <a:gd name="T30" fmla="*/ 12 w 45"/>
                <a:gd name="T31" fmla="*/ 30 h 38"/>
                <a:gd name="T32" fmla="*/ 19 w 45"/>
                <a:gd name="T33" fmla="*/ 34 h 38"/>
                <a:gd name="T34" fmla="*/ 24 w 45"/>
                <a:gd name="T35" fmla="*/ 36 h 38"/>
                <a:gd name="T36" fmla="*/ 30 w 45"/>
                <a:gd name="T37" fmla="*/ 36 h 38"/>
                <a:gd name="T38" fmla="*/ 39 w 45"/>
                <a:gd name="T39" fmla="*/ 33 h 38"/>
                <a:gd name="T40" fmla="*/ 42 w 45"/>
                <a:gd name="T41" fmla="*/ 30 h 38"/>
                <a:gd name="T42" fmla="*/ 38 w 45"/>
                <a:gd name="T43" fmla="*/ 21 h 38"/>
                <a:gd name="T44" fmla="*/ 36 w 45"/>
                <a:gd name="T45" fmla="*/ 12 h 38"/>
                <a:gd name="T46" fmla="*/ 33 w 45"/>
                <a:gd name="T47" fmla="*/ 7 h 38"/>
                <a:gd name="T48" fmla="*/ 28 w 45"/>
                <a:gd name="T49" fmla="*/ 3 h 38"/>
                <a:gd name="T50" fmla="*/ 20 w 45"/>
                <a:gd name="T51" fmla="*/ 3 h 38"/>
                <a:gd name="T52" fmla="*/ 17 w 45"/>
                <a:gd name="T53" fmla="*/ 3 h 38"/>
                <a:gd name="T54" fmla="*/ 15 w 45"/>
                <a:gd name="T55" fmla="*/ 5 h 38"/>
                <a:gd name="T56" fmla="*/ 9 w 45"/>
                <a:gd name="T57" fmla="*/ 12 h 38"/>
                <a:gd name="T58" fmla="*/ 5 w 45"/>
                <a:gd name="T59" fmla="*/ 17 h 38"/>
                <a:gd name="T60" fmla="*/ 3 w 45"/>
                <a:gd name="T61" fmla="*/ 21 h 38"/>
                <a:gd name="T62" fmla="*/ 0 w 45"/>
                <a:gd name="T63" fmla="*/ 20 h 38"/>
                <a:gd name="T64" fmla="*/ 2 w 45"/>
                <a:gd name="T65" fmla="*/ 17 h 38"/>
                <a:gd name="T66" fmla="*/ 5 w 45"/>
                <a:gd name="T67" fmla="*/ 13 h 38"/>
                <a:gd name="T68" fmla="*/ 11 w 45"/>
                <a:gd name="T69" fmla="*/ 7 h 38"/>
                <a:gd name="T70" fmla="*/ 16 w 45"/>
                <a:gd name="T71" fmla="*/ 1 h 38"/>
                <a:gd name="T72" fmla="*/ 20 w 45"/>
                <a:gd name="T7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38">
                  <a:moveTo>
                    <a:pt x="22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5"/>
                  </a:lnTo>
                  <a:lnTo>
                    <a:pt x="37" y="9"/>
                  </a:lnTo>
                  <a:lnTo>
                    <a:pt x="39" y="17"/>
                  </a:lnTo>
                  <a:lnTo>
                    <a:pt x="42" y="25"/>
                  </a:lnTo>
                  <a:lnTo>
                    <a:pt x="45" y="30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4"/>
                  </a:lnTo>
                  <a:lnTo>
                    <a:pt x="43" y="34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4" y="37"/>
                  </a:lnTo>
                  <a:lnTo>
                    <a:pt x="30" y="38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0" y="38"/>
                  </a:lnTo>
                  <a:lnTo>
                    <a:pt x="17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5" y="33"/>
                  </a:lnTo>
                  <a:lnTo>
                    <a:pt x="19" y="34"/>
                  </a:lnTo>
                  <a:lnTo>
                    <a:pt x="21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39" y="33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1" y="26"/>
                  </a:lnTo>
                  <a:lnTo>
                    <a:pt x="38" y="21"/>
                  </a:lnTo>
                  <a:lnTo>
                    <a:pt x="37" y="17"/>
                  </a:lnTo>
                  <a:lnTo>
                    <a:pt x="36" y="12"/>
                  </a:lnTo>
                  <a:lnTo>
                    <a:pt x="34" y="8"/>
                  </a:lnTo>
                  <a:lnTo>
                    <a:pt x="33" y="7"/>
                  </a:lnTo>
                  <a:lnTo>
                    <a:pt x="30" y="4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5" y="5"/>
                  </a:lnTo>
                  <a:lnTo>
                    <a:pt x="12" y="8"/>
                  </a:lnTo>
                  <a:lnTo>
                    <a:pt x="9" y="12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4" y="20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1" y="7"/>
                  </a:lnTo>
                  <a:lnTo>
                    <a:pt x="13" y="4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719"/>
            <p:cNvSpPr>
              <a:spLocks/>
            </p:cNvSpPr>
            <p:nvPr/>
          </p:nvSpPr>
          <p:spPr bwMode="auto">
            <a:xfrm>
              <a:off x="8091488" y="1498600"/>
              <a:ext cx="76200" cy="63500"/>
            </a:xfrm>
            <a:custGeom>
              <a:avLst/>
              <a:gdLst>
                <a:gd name="T0" fmla="*/ 26 w 48"/>
                <a:gd name="T1" fmla="*/ 0 h 40"/>
                <a:gd name="T2" fmla="*/ 34 w 48"/>
                <a:gd name="T3" fmla="*/ 2 h 40"/>
                <a:gd name="T4" fmla="*/ 39 w 48"/>
                <a:gd name="T5" fmla="*/ 12 h 40"/>
                <a:gd name="T6" fmla="*/ 46 w 48"/>
                <a:gd name="T7" fmla="*/ 29 h 40"/>
                <a:gd name="T8" fmla="*/ 47 w 48"/>
                <a:gd name="T9" fmla="*/ 33 h 40"/>
                <a:gd name="T10" fmla="*/ 47 w 48"/>
                <a:gd name="T11" fmla="*/ 34 h 40"/>
                <a:gd name="T12" fmla="*/ 48 w 48"/>
                <a:gd name="T13" fmla="*/ 35 h 40"/>
                <a:gd name="T14" fmla="*/ 46 w 48"/>
                <a:gd name="T15" fmla="*/ 37 h 40"/>
                <a:gd name="T16" fmla="*/ 46 w 48"/>
                <a:gd name="T17" fmla="*/ 37 h 40"/>
                <a:gd name="T18" fmla="*/ 46 w 48"/>
                <a:gd name="T19" fmla="*/ 37 h 40"/>
                <a:gd name="T20" fmla="*/ 42 w 48"/>
                <a:gd name="T21" fmla="*/ 38 h 40"/>
                <a:gd name="T22" fmla="*/ 34 w 48"/>
                <a:gd name="T23" fmla="*/ 40 h 40"/>
                <a:gd name="T24" fmla="*/ 26 w 48"/>
                <a:gd name="T25" fmla="*/ 40 h 40"/>
                <a:gd name="T26" fmla="*/ 25 w 48"/>
                <a:gd name="T27" fmla="*/ 39 h 40"/>
                <a:gd name="T28" fmla="*/ 18 w 48"/>
                <a:gd name="T29" fmla="*/ 39 h 40"/>
                <a:gd name="T30" fmla="*/ 6 w 48"/>
                <a:gd name="T31" fmla="*/ 31 h 40"/>
                <a:gd name="T32" fmla="*/ 1 w 48"/>
                <a:gd name="T33" fmla="*/ 29 h 40"/>
                <a:gd name="T34" fmla="*/ 5 w 48"/>
                <a:gd name="T35" fmla="*/ 25 h 40"/>
                <a:gd name="T36" fmla="*/ 6 w 48"/>
                <a:gd name="T37" fmla="*/ 25 h 40"/>
                <a:gd name="T38" fmla="*/ 6 w 48"/>
                <a:gd name="T39" fmla="*/ 25 h 40"/>
                <a:gd name="T40" fmla="*/ 6 w 48"/>
                <a:gd name="T41" fmla="*/ 25 h 40"/>
                <a:gd name="T42" fmla="*/ 6 w 48"/>
                <a:gd name="T43" fmla="*/ 25 h 40"/>
                <a:gd name="T44" fmla="*/ 10 w 48"/>
                <a:gd name="T45" fmla="*/ 29 h 40"/>
                <a:gd name="T46" fmla="*/ 17 w 48"/>
                <a:gd name="T47" fmla="*/ 33 h 40"/>
                <a:gd name="T48" fmla="*/ 22 w 48"/>
                <a:gd name="T49" fmla="*/ 35 h 40"/>
                <a:gd name="T50" fmla="*/ 26 w 48"/>
                <a:gd name="T51" fmla="*/ 35 h 40"/>
                <a:gd name="T52" fmla="*/ 33 w 48"/>
                <a:gd name="T53" fmla="*/ 35 h 40"/>
                <a:gd name="T54" fmla="*/ 42 w 48"/>
                <a:gd name="T55" fmla="*/ 33 h 40"/>
                <a:gd name="T56" fmla="*/ 38 w 48"/>
                <a:gd name="T57" fmla="*/ 23 h 40"/>
                <a:gd name="T58" fmla="*/ 35 w 48"/>
                <a:gd name="T59" fmla="*/ 16 h 40"/>
                <a:gd name="T60" fmla="*/ 33 w 48"/>
                <a:gd name="T61" fmla="*/ 9 h 40"/>
                <a:gd name="T62" fmla="*/ 31 w 48"/>
                <a:gd name="T63" fmla="*/ 6 h 40"/>
                <a:gd name="T64" fmla="*/ 26 w 48"/>
                <a:gd name="T65" fmla="*/ 5 h 40"/>
                <a:gd name="T66" fmla="*/ 21 w 48"/>
                <a:gd name="T67" fmla="*/ 5 h 40"/>
                <a:gd name="T68" fmla="*/ 20 w 48"/>
                <a:gd name="T69" fmla="*/ 5 h 40"/>
                <a:gd name="T70" fmla="*/ 17 w 48"/>
                <a:gd name="T71" fmla="*/ 8 h 40"/>
                <a:gd name="T72" fmla="*/ 12 w 48"/>
                <a:gd name="T73" fmla="*/ 14 h 40"/>
                <a:gd name="T74" fmla="*/ 8 w 48"/>
                <a:gd name="T75" fmla="*/ 19 h 40"/>
                <a:gd name="T76" fmla="*/ 5 w 48"/>
                <a:gd name="T77" fmla="*/ 22 h 40"/>
                <a:gd name="T78" fmla="*/ 4 w 48"/>
                <a:gd name="T79" fmla="*/ 25 h 40"/>
                <a:gd name="T80" fmla="*/ 0 w 48"/>
                <a:gd name="T81" fmla="*/ 19 h 40"/>
                <a:gd name="T82" fmla="*/ 3 w 48"/>
                <a:gd name="T83" fmla="*/ 18 h 40"/>
                <a:gd name="T84" fmla="*/ 5 w 48"/>
                <a:gd name="T85" fmla="*/ 13 h 40"/>
                <a:gd name="T86" fmla="*/ 10 w 48"/>
                <a:gd name="T87" fmla="*/ 6 h 40"/>
                <a:gd name="T88" fmla="*/ 14 w 48"/>
                <a:gd name="T89" fmla="*/ 2 h 40"/>
                <a:gd name="T90" fmla="*/ 18 w 48"/>
                <a:gd name="T91" fmla="*/ 0 h 40"/>
                <a:gd name="T92" fmla="*/ 23 w 48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40">
                  <a:moveTo>
                    <a:pt x="23" y="0"/>
                  </a:moveTo>
                  <a:lnTo>
                    <a:pt x="26" y="0"/>
                  </a:lnTo>
                  <a:lnTo>
                    <a:pt x="30" y="1"/>
                  </a:lnTo>
                  <a:lnTo>
                    <a:pt x="34" y="2"/>
                  </a:lnTo>
                  <a:lnTo>
                    <a:pt x="37" y="5"/>
                  </a:lnTo>
                  <a:lnTo>
                    <a:pt x="39" y="12"/>
                  </a:lnTo>
                  <a:lnTo>
                    <a:pt x="43" y="21"/>
                  </a:lnTo>
                  <a:lnTo>
                    <a:pt x="46" y="29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8" y="35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8"/>
                  </a:lnTo>
                  <a:lnTo>
                    <a:pt x="42" y="38"/>
                  </a:lnTo>
                  <a:lnTo>
                    <a:pt x="39" y="39"/>
                  </a:lnTo>
                  <a:lnTo>
                    <a:pt x="34" y="40"/>
                  </a:lnTo>
                  <a:lnTo>
                    <a:pt x="27" y="40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18" y="39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1" y="29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7" y="33"/>
                  </a:lnTo>
                  <a:lnTo>
                    <a:pt x="20" y="34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6" y="35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42" y="33"/>
                  </a:lnTo>
                  <a:lnTo>
                    <a:pt x="40" y="29"/>
                  </a:lnTo>
                  <a:lnTo>
                    <a:pt x="38" y="23"/>
                  </a:lnTo>
                  <a:lnTo>
                    <a:pt x="37" y="19"/>
                  </a:lnTo>
                  <a:lnTo>
                    <a:pt x="35" y="16"/>
                  </a:lnTo>
                  <a:lnTo>
                    <a:pt x="34" y="12"/>
                  </a:lnTo>
                  <a:lnTo>
                    <a:pt x="33" y="9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9" y="5"/>
                  </a:lnTo>
                  <a:lnTo>
                    <a:pt x="26" y="5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2" y="14"/>
                  </a:lnTo>
                  <a:lnTo>
                    <a:pt x="9" y="17"/>
                  </a:lnTo>
                  <a:lnTo>
                    <a:pt x="8" y="19"/>
                  </a:lnTo>
                  <a:lnTo>
                    <a:pt x="6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3" y="18"/>
                  </a:lnTo>
                  <a:lnTo>
                    <a:pt x="4" y="16"/>
                  </a:lnTo>
                  <a:lnTo>
                    <a:pt x="5" y="13"/>
                  </a:lnTo>
                  <a:lnTo>
                    <a:pt x="8" y="10"/>
                  </a:lnTo>
                  <a:lnTo>
                    <a:pt x="10" y="6"/>
                  </a:lnTo>
                  <a:lnTo>
                    <a:pt x="13" y="4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720"/>
            <p:cNvSpPr>
              <a:spLocks noEditPoints="1"/>
            </p:cNvSpPr>
            <p:nvPr/>
          </p:nvSpPr>
          <p:spPr bwMode="auto">
            <a:xfrm>
              <a:off x="7983538" y="1654175"/>
              <a:ext cx="114300" cy="109538"/>
            </a:xfrm>
            <a:custGeom>
              <a:avLst/>
              <a:gdLst>
                <a:gd name="T0" fmla="*/ 39 w 72"/>
                <a:gd name="T1" fmla="*/ 8 h 69"/>
                <a:gd name="T2" fmla="*/ 27 w 72"/>
                <a:gd name="T3" fmla="*/ 11 h 69"/>
                <a:gd name="T4" fmla="*/ 12 w 72"/>
                <a:gd name="T5" fmla="*/ 20 h 69"/>
                <a:gd name="T6" fmla="*/ 2 w 72"/>
                <a:gd name="T7" fmla="*/ 50 h 69"/>
                <a:gd name="T8" fmla="*/ 2 w 72"/>
                <a:gd name="T9" fmla="*/ 65 h 69"/>
                <a:gd name="T10" fmla="*/ 10 w 72"/>
                <a:gd name="T11" fmla="*/ 68 h 69"/>
                <a:gd name="T12" fmla="*/ 35 w 72"/>
                <a:gd name="T13" fmla="*/ 67 h 69"/>
                <a:gd name="T14" fmla="*/ 61 w 72"/>
                <a:gd name="T15" fmla="*/ 65 h 69"/>
                <a:gd name="T16" fmla="*/ 67 w 72"/>
                <a:gd name="T17" fmla="*/ 65 h 69"/>
                <a:gd name="T18" fmla="*/ 68 w 72"/>
                <a:gd name="T19" fmla="*/ 63 h 69"/>
                <a:gd name="T20" fmla="*/ 69 w 72"/>
                <a:gd name="T21" fmla="*/ 54 h 69"/>
                <a:gd name="T22" fmla="*/ 69 w 72"/>
                <a:gd name="T23" fmla="*/ 31 h 69"/>
                <a:gd name="T24" fmla="*/ 68 w 72"/>
                <a:gd name="T25" fmla="*/ 17 h 69"/>
                <a:gd name="T26" fmla="*/ 68 w 72"/>
                <a:gd name="T27" fmla="*/ 17 h 69"/>
                <a:gd name="T28" fmla="*/ 64 w 72"/>
                <a:gd name="T29" fmla="*/ 14 h 69"/>
                <a:gd name="T30" fmla="*/ 53 w 72"/>
                <a:gd name="T31" fmla="*/ 12 h 69"/>
                <a:gd name="T32" fmla="*/ 44 w 72"/>
                <a:gd name="T33" fmla="*/ 9 h 69"/>
                <a:gd name="T34" fmla="*/ 40 w 72"/>
                <a:gd name="T35" fmla="*/ 8 h 69"/>
                <a:gd name="T36" fmla="*/ 40 w 72"/>
                <a:gd name="T37" fmla="*/ 7 h 69"/>
                <a:gd name="T38" fmla="*/ 56 w 72"/>
                <a:gd name="T39" fmla="*/ 9 h 69"/>
                <a:gd name="T40" fmla="*/ 68 w 72"/>
                <a:gd name="T41" fmla="*/ 13 h 69"/>
                <a:gd name="T42" fmla="*/ 71 w 72"/>
                <a:gd name="T43" fmla="*/ 16 h 69"/>
                <a:gd name="T44" fmla="*/ 71 w 72"/>
                <a:gd name="T45" fmla="*/ 18 h 69"/>
                <a:gd name="T46" fmla="*/ 72 w 72"/>
                <a:gd name="T47" fmla="*/ 43 h 69"/>
                <a:gd name="T48" fmla="*/ 69 w 72"/>
                <a:gd name="T49" fmla="*/ 65 h 69"/>
                <a:gd name="T50" fmla="*/ 68 w 72"/>
                <a:gd name="T51" fmla="*/ 67 h 69"/>
                <a:gd name="T52" fmla="*/ 60 w 72"/>
                <a:gd name="T53" fmla="*/ 68 h 69"/>
                <a:gd name="T54" fmla="*/ 33 w 72"/>
                <a:gd name="T55" fmla="*/ 69 h 69"/>
                <a:gd name="T56" fmla="*/ 6 w 72"/>
                <a:gd name="T57" fmla="*/ 69 h 69"/>
                <a:gd name="T58" fmla="*/ 1 w 72"/>
                <a:gd name="T59" fmla="*/ 69 h 69"/>
                <a:gd name="T60" fmla="*/ 1 w 72"/>
                <a:gd name="T61" fmla="*/ 68 h 69"/>
                <a:gd name="T62" fmla="*/ 0 w 72"/>
                <a:gd name="T63" fmla="*/ 64 h 69"/>
                <a:gd name="T64" fmla="*/ 4 w 72"/>
                <a:gd name="T65" fmla="*/ 29 h 69"/>
                <a:gd name="T66" fmla="*/ 18 w 72"/>
                <a:gd name="T67" fmla="*/ 12 h 69"/>
                <a:gd name="T68" fmla="*/ 34 w 72"/>
                <a:gd name="T69" fmla="*/ 7 h 69"/>
                <a:gd name="T70" fmla="*/ 38 w 72"/>
                <a:gd name="T7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69">
                  <a:moveTo>
                    <a:pt x="40" y="8"/>
                  </a:moveTo>
                  <a:lnTo>
                    <a:pt x="39" y="8"/>
                  </a:lnTo>
                  <a:lnTo>
                    <a:pt x="35" y="8"/>
                  </a:lnTo>
                  <a:lnTo>
                    <a:pt x="27" y="11"/>
                  </a:lnTo>
                  <a:lnTo>
                    <a:pt x="19" y="14"/>
                  </a:lnTo>
                  <a:lnTo>
                    <a:pt x="12" y="20"/>
                  </a:lnTo>
                  <a:lnTo>
                    <a:pt x="6" y="30"/>
                  </a:lnTo>
                  <a:lnTo>
                    <a:pt x="2" y="50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10" y="68"/>
                  </a:lnTo>
                  <a:lnTo>
                    <a:pt x="22" y="67"/>
                  </a:lnTo>
                  <a:lnTo>
                    <a:pt x="35" y="67"/>
                  </a:lnTo>
                  <a:lnTo>
                    <a:pt x="50" y="67"/>
                  </a:lnTo>
                  <a:lnTo>
                    <a:pt x="61" y="65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67" y="64"/>
                  </a:lnTo>
                  <a:lnTo>
                    <a:pt x="68" y="63"/>
                  </a:lnTo>
                  <a:lnTo>
                    <a:pt x="68" y="60"/>
                  </a:lnTo>
                  <a:lnTo>
                    <a:pt x="69" y="54"/>
                  </a:lnTo>
                  <a:lnTo>
                    <a:pt x="69" y="47"/>
                  </a:lnTo>
                  <a:lnTo>
                    <a:pt x="69" y="31"/>
                  </a:lnTo>
                  <a:lnTo>
                    <a:pt x="69" y="20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9" y="13"/>
                  </a:lnTo>
                  <a:lnTo>
                    <a:pt x="53" y="12"/>
                  </a:lnTo>
                  <a:lnTo>
                    <a:pt x="50" y="11"/>
                  </a:lnTo>
                  <a:lnTo>
                    <a:pt x="44" y="9"/>
                  </a:lnTo>
                  <a:lnTo>
                    <a:pt x="42" y="8"/>
                  </a:lnTo>
                  <a:lnTo>
                    <a:pt x="40" y="8"/>
                  </a:lnTo>
                  <a:close/>
                  <a:moveTo>
                    <a:pt x="40" y="0"/>
                  </a:moveTo>
                  <a:lnTo>
                    <a:pt x="40" y="7"/>
                  </a:lnTo>
                  <a:lnTo>
                    <a:pt x="47" y="8"/>
                  </a:lnTo>
                  <a:lnTo>
                    <a:pt x="56" y="9"/>
                  </a:lnTo>
                  <a:lnTo>
                    <a:pt x="65" y="13"/>
                  </a:lnTo>
                  <a:lnTo>
                    <a:pt x="68" y="13"/>
                  </a:lnTo>
                  <a:lnTo>
                    <a:pt x="69" y="14"/>
                  </a:lnTo>
                  <a:lnTo>
                    <a:pt x="71" y="16"/>
                  </a:lnTo>
                  <a:lnTo>
                    <a:pt x="71" y="17"/>
                  </a:lnTo>
                  <a:lnTo>
                    <a:pt x="71" y="18"/>
                  </a:lnTo>
                  <a:lnTo>
                    <a:pt x="71" y="29"/>
                  </a:lnTo>
                  <a:lnTo>
                    <a:pt x="72" y="43"/>
                  </a:lnTo>
                  <a:lnTo>
                    <a:pt x="71" y="56"/>
                  </a:lnTo>
                  <a:lnTo>
                    <a:pt x="69" y="65"/>
                  </a:lnTo>
                  <a:lnTo>
                    <a:pt x="69" y="67"/>
                  </a:lnTo>
                  <a:lnTo>
                    <a:pt x="68" y="67"/>
                  </a:lnTo>
                  <a:lnTo>
                    <a:pt x="67" y="68"/>
                  </a:lnTo>
                  <a:lnTo>
                    <a:pt x="60" y="68"/>
                  </a:lnTo>
                  <a:lnTo>
                    <a:pt x="48" y="68"/>
                  </a:lnTo>
                  <a:lnTo>
                    <a:pt x="33" y="69"/>
                  </a:lnTo>
                  <a:lnTo>
                    <a:pt x="18" y="69"/>
                  </a:lnTo>
                  <a:lnTo>
                    <a:pt x="6" y="69"/>
                  </a:lnTo>
                  <a:lnTo>
                    <a:pt x="2" y="69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4" y="29"/>
                  </a:lnTo>
                  <a:lnTo>
                    <a:pt x="9" y="20"/>
                  </a:lnTo>
                  <a:lnTo>
                    <a:pt x="18" y="12"/>
                  </a:lnTo>
                  <a:lnTo>
                    <a:pt x="26" y="8"/>
                  </a:lnTo>
                  <a:lnTo>
                    <a:pt x="34" y="7"/>
                  </a:lnTo>
                  <a:lnTo>
                    <a:pt x="39" y="5"/>
                  </a:lnTo>
                  <a:lnTo>
                    <a:pt x="38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721"/>
            <p:cNvSpPr>
              <a:spLocks noEditPoints="1"/>
            </p:cNvSpPr>
            <p:nvPr/>
          </p:nvSpPr>
          <p:spPr bwMode="auto">
            <a:xfrm>
              <a:off x="7981950" y="1652588"/>
              <a:ext cx="117475" cy="115888"/>
            </a:xfrm>
            <a:custGeom>
              <a:avLst/>
              <a:gdLst>
                <a:gd name="T0" fmla="*/ 40 w 74"/>
                <a:gd name="T1" fmla="*/ 10 h 73"/>
                <a:gd name="T2" fmla="*/ 28 w 74"/>
                <a:gd name="T3" fmla="*/ 13 h 73"/>
                <a:gd name="T4" fmla="*/ 14 w 74"/>
                <a:gd name="T5" fmla="*/ 22 h 73"/>
                <a:gd name="T6" fmla="*/ 6 w 74"/>
                <a:gd name="T7" fmla="*/ 46 h 73"/>
                <a:gd name="T8" fmla="*/ 5 w 74"/>
                <a:gd name="T9" fmla="*/ 61 h 73"/>
                <a:gd name="T10" fmla="*/ 5 w 74"/>
                <a:gd name="T11" fmla="*/ 68 h 73"/>
                <a:gd name="T12" fmla="*/ 30 w 74"/>
                <a:gd name="T13" fmla="*/ 66 h 73"/>
                <a:gd name="T14" fmla="*/ 58 w 74"/>
                <a:gd name="T15" fmla="*/ 65 h 73"/>
                <a:gd name="T16" fmla="*/ 66 w 74"/>
                <a:gd name="T17" fmla="*/ 65 h 73"/>
                <a:gd name="T18" fmla="*/ 68 w 74"/>
                <a:gd name="T19" fmla="*/ 61 h 73"/>
                <a:gd name="T20" fmla="*/ 69 w 74"/>
                <a:gd name="T21" fmla="*/ 48 h 73"/>
                <a:gd name="T22" fmla="*/ 69 w 74"/>
                <a:gd name="T23" fmla="*/ 31 h 73"/>
                <a:gd name="T24" fmla="*/ 68 w 74"/>
                <a:gd name="T25" fmla="*/ 21 h 73"/>
                <a:gd name="T26" fmla="*/ 68 w 74"/>
                <a:gd name="T27" fmla="*/ 18 h 73"/>
                <a:gd name="T28" fmla="*/ 65 w 74"/>
                <a:gd name="T29" fmla="*/ 17 h 73"/>
                <a:gd name="T30" fmla="*/ 54 w 74"/>
                <a:gd name="T31" fmla="*/ 14 h 73"/>
                <a:gd name="T32" fmla="*/ 45 w 74"/>
                <a:gd name="T33" fmla="*/ 12 h 73"/>
                <a:gd name="T34" fmla="*/ 40 w 74"/>
                <a:gd name="T35" fmla="*/ 10 h 73"/>
                <a:gd name="T36" fmla="*/ 44 w 74"/>
                <a:gd name="T37" fmla="*/ 6 h 73"/>
                <a:gd name="T38" fmla="*/ 58 w 74"/>
                <a:gd name="T39" fmla="*/ 9 h 73"/>
                <a:gd name="T40" fmla="*/ 69 w 74"/>
                <a:gd name="T41" fmla="*/ 13 h 73"/>
                <a:gd name="T42" fmla="*/ 73 w 74"/>
                <a:gd name="T43" fmla="*/ 17 h 73"/>
                <a:gd name="T44" fmla="*/ 73 w 74"/>
                <a:gd name="T45" fmla="*/ 17 h 73"/>
                <a:gd name="T46" fmla="*/ 73 w 74"/>
                <a:gd name="T47" fmla="*/ 19 h 73"/>
                <a:gd name="T48" fmla="*/ 74 w 74"/>
                <a:gd name="T49" fmla="*/ 31 h 73"/>
                <a:gd name="T50" fmla="*/ 74 w 74"/>
                <a:gd name="T51" fmla="*/ 49 h 73"/>
                <a:gd name="T52" fmla="*/ 72 w 74"/>
                <a:gd name="T53" fmla="*/ 66 h 73"/>
                <a:gd name="T54" fmla="*/ 70 w 74"/>
                <a:gd name="T55" fmla="*/ 69 h 73"/>
                <a:gd name="T56" fmla="*/ 62 w 74"/>
                <a:gd name="T57" fmla="*/ 70 h 73"/>
                <a:gd name="T58" fmla="*/ 35 w 74"/>
                <a:gd name="T59" fmla="*/ 72 h 73"/>
                <a:gd name="T60" fmla="*/ 9 w 74"/>
                <a:gd name="T61" fmla="*/ 72 h 73"/>
                <a:gd name="T62" fmla="*/ 3 w 74"/>
                <a:gd name="T63" fmla="*/ 73 h 73"/>
                <a:gd name="T64" fmla="*/ 3 w 74"/>
                <a:gd name="T65" fmla="*/ 73 h 73"/>
                <a:gd name="T66" fmla="*/ 1 w 74"/>
                <a:gd name="T67" fmla="*/ 72 h 73"/>
                <a:gd name="T68" fmla="*/ 1 w 74"/>
                <a:gd name="T69" fmla="*/ 69 h 73"/>
                <a:gd name="T70" fmla="*/ 0 w 74"/>
                <a:gd name="T71" fmla="*/ 61 h 73"/>
                <a:gd name="T72" fmla="*/ 1 w 74"/>
                <a:gd name="T73" fmla="*/ 44 h 73"/>
                <a:gd name="T74" fmla="*/ 9 w 74"/>
                <a:gd name="T75" fmla="*/ 19 h 73"/>
                <a:gd name="T76" fmla="*/ 24 w 74"/>
                <a:gd name="T77" fmla="*/ 9 h 73"/>
                <a:gd name="T78" fmla="*/ 39 w 74"/>
                <a:gd name="T79" fmla="*/ 5 h 73"/>
                <a:gd name="T80" fmla="*/ 39 w 74"/>
                <a:gd name="T8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" h="73">
                  <a:moveTo>
                    <a:pt x="40" y="10"/>
                  </a:moveTo>
                  <a:lnTo>
                    <a:pt x="40" y="10"/>
                  </a:lnTo>
                  <a:lnTo>
                    <a:pt x="36" y="12"/>
                  </a:lnTo>
                  <a:lnTo>
                    <a:pt x="28" y="13"/>
                  </a:lnTo>
                  <a:lnTo>
                    <a:pt x="20" y="17"/>
                  </a:lnTo>
                  <a:lnTo>
                    <a:pt x="14" y="22"/>
                  </a:lnTo>
                  <a:lnTo>
                    <a:pt x="9" y="31"/>
                  </a:lnTo>
                  <a:lnTo>
                    <a:pt x="6" y="46"/>
                  </a:lnTo>
                  <a:lnTo>
                    <a:pt x="5" y="57"/>
                  </a:lnTo>
                  <a:lnTo>
                    <a:pt x="5" y="61"/>
                  </a:lnTo>
                  <a:lnTo>
                    <a:pt x="5" y="64"/>
                  </a:lnTo>
                  <a:lnTo>
                    <a:pt x="5" y="68"/>
                  </a:lnTo>
                  <a:lnTo>
                    <a:pt x="15" y="66"/>
                  </a:lnTo>
                  <a:lnTo>
                    <a:pt x="30" y="66"/>
                  </a:lnTo>
                  <a:lnTo>
                    <a:pt x="45" y="66"/>
                  </a:lnTo>
                  <a:lnTo>
                    <a:pt x="58" y="65"/>
                  </a:lnTo>
                  <a:lnTo>
                    <a:pt x="66" y="65"/>
                  </a:lnTo>
                  <a:lnTo>
                    <a:pt x="66" y="65"/>
                  </a:lnTo>
                  <a:lnTo>
                    <a:pt x="68" y="64"/>
                  </a:lnTo>
                  <a:lnTo>
                    <a:pt x="68" y="61"/>
                  </a:lnTo>
                  <a:lnTo>
                    <a:pt x="68" y="55"/>
                  </a:lnTo>
                  <a:lnTo>
                    <a:pt x="69" y="48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25"/>
                  </a:lnTo>
                  <a:lnTo>
                    <a:pt x="68" y="21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5" y="17"/>
                  </a:lnTo>
                  <a:lnTo>
                    <a:pt x="60" y="15"/>
                  </a:lnTo>
                  <a:lnTo>
                    <a:pt x="54" y="14"/>
                  </a:lnTo>
                  <a:lnTo>
                    <a:pt x="51" y="13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0" y="10"/>
                  </a:lnTo>
                  <a:close/>
                  <a:moveTo>
                    <a:pt x="43" y="0"/>
                  </a:moveTo>
                  <a:lnTo>
                    <a:pt x="44" y="6"/>
                  </a:lnTo>
                  <a:lnTo>
                    <a:pt x="49" y="8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2" y="14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8"/>
                  </a:lnTo>
                  <a:lnTo>
                    <a:pt x="73" y="19"/>
                  </a:lnTo>
                  <a:lnTo>
                    <a:pt x="74" y="25"/>
                  </a:lnTo>
                  <a:lnTo>
                    <a:pt x="74" y="31"/>
                  </a:lnTo>
                  <a:lnTo>
                    <a:pt x="74" y="39"/>
                  </a:lnTo>
                  <a:lnTo>
                    <a:pt x="74" y="49"/>
                  </a:lnTo>
                  <a:lnTo>
                    <a:pt x="73" y="60"/>
                  </a:lnTo>
                  <a:lnTo>
                    <a:pt x="72" y="66"/>
                  </a:lnTo>
                  <a:lnTo>
                    <a:pt x="72" y="68"/>
                  </a:lnTo>
                  <a:lnTo>
                    <a:pt x="70" y="69"/>
                  </a:lnTo>
                  <a:lnTo>
                    <a:pt x="68" y="70"/>
                  </a:lnTo>
                  <a:lnTo>
                    <a:pt x="62" y="70"/>
                  </a:lnTo>
                  <a:lnTo>
                    <a:pt x="51" y="70"/>
                  </a:lnTo>
                  <a:lnTo>
                    <a:pt x="35" y="72"/>
                  </a:lnTo>
                  <a:lnTo>
                    <a:pt x="20" y="72"/>
                  </a:lnTo>
                  <a:lnTo>
                    <a:pt x="9" y="72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0"/>
                  </a:lnTo>
                  <a:lnTo>
                    <a:pt x="3" y="73"/>
                  </a:lnTo>
                  <a:lnTo>
                    <a:pt x="1" y="73"/>
                  </a:lnTo>
                  <a:lnTo>
                    <a:pt x="1" y="72"/>
                  </a:lnTo>
                  <a:lnTo>
                    <a:pt x="1" y="70"/>
                  </a:lnTo>
                  <a:lnTo>
                    <a:pt x="1" y="69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44"/>
                  </a:lnTo>
                  <a:lnTo>
                    <a:pt x="3" y="30"/>
                  </a:lnTo>
                  <a:lnTo>
                    <a:pt x="9" y="19"/>
                  </a:lnTo>
                  <a:lnTo>
                    <a:pt x="17" y="13"/>
                  </a:lnTo>
                  <a:lnTo>
                    <a:pt x="24" y="9"/>
                  </a:lnTo>
                  <a:lnTo>
                    <a:pt x="32" y="6"/>
                  </a:lnTo>
                  <a:lnTo>
                    <a:pt x="39" y="5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722"/>
            <p:cNvSpPr>
              <a:spLocks/>
            </p:cNvSpPr>
            <p:nvPr/>
          </p:nvSpPr>
          <p:spPr bwMode="auto">
            <a:xfrm>
              <a:off x="7986713" y="1714500"/>
              <a:ext cx="109538" cy="6350"/>
            </a:xfrm>
            <a:custGeom>
              <a:avLst/>
              <a:gdLst>
                <a:gd name="T0" fmla="*/ 0 w 69"/>
                <a:gd name="T1" fmla="*/ 0 h 4"/>
                <a:gd name="T2" fmla="*/ 69 w 69"/>
                <a:gd name="T3" fmla="*/ 1 h 4"/>
                <a:gd name="T4" fmla="*/ 69 w 69"/>
                <a:gd name="T5" fmla="*/ 4 h 4"/>
                <a:gd name="T6" fmla="*/ 0 w 69"/>
                <a:gd name="T7" fmla="*/ 3 h 4"/>
                <a:gd name="T8" fmla="*/ 0 w 6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">
                  <a:moveTo>
                    <a:pt x="0" y="0"/>
                  </a:moveTo>
                  <a:lnTo>
                    <a:pt x="69" y="1"/>
                  </a:lnTo>
                  <a:lnTo>
                    <a:pt x="69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723"/>
            <p:cNvSpPr>
              <a:spLocks/>
            </p:cNvSpPr>
            <p:nvPr/>
          </p:nvSpPr>
          <p:spPr bwMode="auto">
            <a:xfrm>
              <a:off x="7985125" y="1712913"/>
              <a:ext cx="112713" cy="9525"/>
            </a:xfrm>
            <a:custGeom>
              <a:avLst/>
              <a:gdLst>
                <a:gd name="T0" fmla="*/ 0 w 71"/>
                <a:gd name="T1" fmla="*/ 0 h 6"/>
                <a:gd name="T2" fmla="*/ 71 w 71"/>
                <a:gd name="T3" fmla="*/ 1 h 6"/>
                <a:gd name="T4" fmla="*/ 71 w 71"/>
                <a:gd name="T5" fmla="*/ 2 h 6"/>
                <a:gd name="T6" fmla="*/ 71 w 71"/>
                <a:gd name="T7" fmla="*/ 6 h 6"/>
                <a:gd name="T8" fmla="*/ 1 w 71"/>
                <a:gd name="T9" fmla="*/ 5 h 6"/>
                <a:gd name="T10" fmla="*/ 0 w 71"/>
                <a:gd name="T11" fmla="*/ 5 h 6"/>
                <a:gd name="T12" fmla="*/ 0 w 71"/>
                <a:gd name="T13" fmla="*/ 4 h 6"/>
                <a:gd name="T14" fmla="*/ 0 w 71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">
                  <a:moveTo>
                    <a:pt x="0" y="0"/>
                  </a:moveTo>
                  <a:lnTo>
                    <a:pt x="71" y="1"/>
                  </a:lnTo>
                  <a:lnTo>
                    <a:pt x="71" y="2"/>
                  </a:lnTo>
                  <a:lnTo>
                    <a:pt x="7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724"/>
            <p:cNvSpPr>
              <a:spLocks/>
            </p:cNvSpPr>
            <p:nvPr/>
          </p:nvSpPr>
          <p:spPr bwMode="auto">
            <a:xfrm>
              <a:off x="7953375" y="1633538"/>
              <a:ext cx="57150" cy="41275"/>
            </a:xfrm>
            <a:custGeom>
              <a:avLst/>
              <a:gdLst>
                <a:gd name="T0" fmla="*/ 2 w 36"/>
                <a:gd name="T1" fmla="*/ 0 h 26"/>
                <a:gd name="T2" fmla="*/ 3 w 36"/>
                <a:gd name="T3" fmla="*/ 1 h 26"/>
                <a:gd name="T4" fmla="*/ 8 w 36"/>
                <a:gd name="T5" fmla="*/ 5 h 26"/>
                <a:gd name="T6" fmla="*/ 15 w 36"/>
                <a:gd name="T7" fmla="*/ 10 h 26"/>
                <a:gd name="T8" fmla="*/ 23 w 36"/>
                <a:gd name="T9" fmla="*/ 16 h 26"/>
                <a:gd name="T10" fmla="*/ 29 w 36"/>
                <a:gd name="T11" fmla="*/ 21 h 26"/>
                <a:gd name="T12" fmla="*/ 32 w 36"/>
                <a:gd name="T13" fmla="*/ 22 h 26"/>
                <a:gd name="T14" fmla="*/ 33 w 36"/>
                <a:gd name="T15" fmla="*/ 24 h 26"/>
                <a:gd name="T16" fmla="*/ 35 w 36"/>
                <a:gd name="T17" fmla="*/ 24 h 26"/>
                <a:gd name="T18" fmla="*/ 36 w 36"/>
                <a:gd name="T19" fmla="*/ 24 h 26"/>
                <a:gd name="T20" fmla="*/ 36 w 36"/>
                <a:gd name="T21" fmla="*/ 26 h 26"/>
                <a:gd name="T22" fmla="*/ 33 w 36"/>
                <a:gd name="T23" fmla="*/ 26 h 26"/>
                <a:gd name="T24" fmla="*/ 31 w 36"/>
                <a:gd name="T25" fmla="*/ 25 h 26"/>
                <a:gd name="T26" fmla="*/ 28 w 36"/>
                <a:gd name="T27" fmla="*/ 22 h 26"/>
                <a:gd name="T28" fmla="*/ 23 w 36"/>
                <a:gd name="T29" fmla="*/ 18 h 26"/>
                <a:gd name="T30" fmla="*/ 16 w 36"/>
                <a:gd name="T31" fmla="*/ 14 h 26"/>
                <a:gd name="T32" fmla="*/ 12 w 36"/>
                <a:gd name="T33" fmla="*/ 10 h 26"/>
                <a:gd name="T34" fmla="*/ 8 w 36"/>
                <a:gd name="T35" fmla="*/ 8 h 26"/>
                <a:gd name="T36" fmla="*/ 4 w 36"/>
                <a:gd name="T37" fmla="*/ 5 h 26"/>
                <a:gd name="T38" fmla="*/ 2 w 36"/>
                <a:gd name="T39" fmla="*/ 4 h 26"/>
                <a:gd name="T40" fmla="*/ 0 w 36"/>
                <a:gd name="T41" fmla="*/ 3 h 26"/>
                <a:gd name="T42" fmla="*/ 0 w 36"/>
                <a:gd name="T43" fmla="*/ 1 h 26"/>
                <a:gd name="T44" fmla="*/ 2 w 36"/>
                <a:gd name="T4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6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5" y="10"/>
                  </a:lnTo>
                  <a:lnTo>
                    <a:pt x="23" y="16"/>
                  </a:lnTo>
                  <a:lnTo>
                    <a:pt x="29" y="21"/>
                  </a:lnTo>
                  <a:lnTo>
                    <a:pt x="32" y="22"/>
                  </a:lnTo>
                  <a:lnTo>
                    <a:pt x="33" y="24"/>
                  </a:lnTo>
                  <a:lnTo>
                    <a:pt x="35" y="24"/>
                  </a:lnTo>
                  <a:lnTo>
                    <a:pt x="36" y="24"/>
                  </a:lnTo>
                  <a:lnTo>
                    <a:pt x="36" y="26"/>
                  </a:lnTo>
                  <a:lnTo>
                    <a:pt x="33" y="26"/>
                  </a:lnTo>
                  <a:lnTo>
                    <a:pt x="31" y="25"/>
                  </a:lnTo>
                  <a:lnTo>
                    <a:pt x="28" y="22"/>
                  </a:lnTo>
                  <a:lnTo>
                    <a:pt x="23" y="18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8" y="8"/>
                  </a:lnTo>
                  <a:lnTo>
                    <a:pt x="4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725"/>
            <p:cNvSpPr>
              <a:spLocks/>
            </p:cNvSpPr>
            <p:nvPr/>
          </p:nvSpPr>
          <p:spPr bwMode="auto">
            <a:xfrm>
              <a:off x="7950200" y="1628775"/>
              <a:ext cx="61913" cy="47625"/>
            </a:xfrm>
            <a:custGeom>
              <a:avLst/>
              <a:gdLst>
                <a:gd name="T0" fmla="*/ 2 w 39"/>
                <a:gd name="T1" fmla="*/ 0 h 30"/>
                <a:gd name="T2" fmla="*/ 4 w 39"/>
                <a:gd name="T3" fmla="*/ 2 h 30"/>
                <a:gd name="T4" fmla="*/ 6 w 39"/>
                <a:gd name="T5" fmla="*/ 3 h 30"/>
                <a:gd name="T6" fmla="*/ 12 w 39"/>
                <a:gd name="T7" fmla="*/ 7 h 30"/>
                <a:gd name="T8" fmla="*/ 18 w 39"/>
                <a:gd name="T9" fmla="*/ 12 h 30"/>
                <a:gd name="T10" fmla="*/ 25 w 39"/>
                <a:gd name="T11" fmla="*/ 17 h 30"/>
                <a:gd name="T12" fmla="*/ 33 w 39"/>
                <a:gd name="T13" fmla="*/ 23 h 30"/>
                <a:gd name="T14" fmla="*/ 34 w 39"/>
                <a:gd name="T15" fmla="*/ 24 h 30"/>
                <a:gd name="T16" fmla="*/ 37 w 39"/>
                <a:gd name="T17" fmla="*/ 25 h 30"/>
                <a:gd name="T18" fmla="*/ 38 w 39"/>
                <a:gd name="T19" fmla="*/ 25 h 30"/>
                <a:gd name="T20" fmla="*/ 39 w 39"/>
                <a:gd name="T21" fmla="*/ 25 h 30"/>
                <a:gd name="T22" fmla="*/ 39 w 39"/>
                <a:gd name="T23" fmla="*/ 27 h 30"/>
                <a:gd name="T24" fmla="*/ 39 w 39"/>
                <a:gd name="T25" fmla="*/ 30 h 30"/>
                <a:gd name="T26" fmla="*/ 38 w 39"/>
                <a:gd name="T27" fmla="*/ 30 h 30"/>
                <a:gd name="T28" fmla="*/ 35 w 39"/>
                <a:gd name="T29" fmla="*/ 30 h 30"/>
                <a:gd name="T30" fmla="*/ 33 w 39"/>
                <a:gd name="T31" fmla="*/ 29 h 30"/>
                <a:gd name="T32" fmla="*/ 29 w 39"/>
                <a:gd name="T33" fmla="*/ 27 h 30"/>
                <a:gd name="T34" fmla="*/ 30 w 39"/>
                <a:gd name="T35" fmla="*/ 25 h 30"/>
                <a:gd name="T36" fmla="*/ 29 w 39"/>
                <a:gd name="T37" fmla="*/ 27 h 30"/>
                <a:gd name="T38" fmla="*/ 23 w 39"/>
                <a:gd name="T39" fmla="*/ 23 h 30"/>
                <a:gd name="T40" fmla="*/ 17 w 39"/>
                <a:gd name="T41" fmla="*/ 19 h 30"/>
                <a:gd name="T42" fmla="*/ 13 w 39"/>
                <a:gd name="T43" fmla="*/ 15 h 30"/>
                <a:gd name="T44" fmla="*/ 9 w 39"/>
                <a:gd name="T45" fmla="*/ 12 h 30"/>
                <a:gd name="T46" fmla="*/ 6 w 39"/>
                <a:gd name="T47" fmla="*/ 9 h 30"/>
                <a:gd name="T48" fmla="*/ 4 w 39"/>
                <a:gd name="T49" fmla="*/ 8 h 30"/>
                <a:gd name="T50" fmla="*/ 1 w 39"/>
                <a:gd name="T51" fmla="*/ 7 h 30"/>
                <a:gd name="T52" fmla="*/ 1 w 39"/>
                <a:gd name="T53" fmla="*/ 6 h 30"/>
                <a:gd name="T54" fmla="*/ 0 w 39"/>
                <a:gd name="T55" fmla="*/ 4 h 30"/>
                <a:gd name="T56" fmla="*/ 2 w 39"/>
                <a:gd name="T5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" h="30">
                  <a:moveTo>
                    <a:pt x="2" y="0"/>
                  </a:moveTo>
                  <a:lnTo>
                    <a:pt x="4" y="2"/>
                  </a:lnTo>
                  <a:lnTo>
                    <a:pt x="6" y="3"/>
                  </a:lnTo>
                  <a:lnTo>
                    <a:pt x="12" y="7"/>
                  </a:lnTo>
                  <a:lnTo>
                    <a:pt x="18" y="12"/>
                  </a:lnTo>
                  <a:lnTo>
                    <a:pt x="25" y="17"/>
                  </a:lnTo>
                  <a:lnTo>
                    <a:pt x="33" y="23"/>
                  </a:lnTo>
                  <a:lnTo>
                    <a:pt x="34" y="24"/>
                  </a:lnTo>
                  <a:lnTo>
                    <a:pt x="37" y="25"/>
                  </a:lnTo>
                  <a:lnTo>
                    <a:pt x="38" y="25"/>
                  </a:lnTo>
                  <a:lnTo>
                    <a:pt x="39" y="25"/>
                  </a:lnTo>
                  <a:lnTo>
                    <a:pt x="39" y="27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5" y="30"/>
                  </a:lnTo>
                  <a:lnTo>
                    <a:pt x="33" y="29"/>
                  </a:lnTo>
                  <a:lnTo>
                    <a:pt x="29" y="27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3" y="23"/>
                  </a:lnTo>
                  <a:lnTo>
                    <a:pt x="17" y="19"/>
                  </a:lnTo>
                  <a:lnTo>
                    <a:pt x="13" y="15"/>
                  </a:lnTo>
                  <a:lnTo>
                    <a:pt x="9" y="12"/>
                  </a:lnTo>
                  <a:lnTo>
                    <a:pt x="6" y="9"/>
                  </a:lnTo>
                  <a:lnTo>
                    <a:pt x="4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726"/>
            <p:cNvSpPr>
              <a:spLocks/>
            </p:cNvSpPr>
            <p:nvPr/>
          </p:nvSpPr>
          <p:spPr bwMode="auto">
            <a:xfrm>
              <a:off x="7935913" y="1631950"/>
              <a:ext cx="17463" cy="9525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1 h 6"/>
                <a:gd name="T4" fmla="*/ 1 w 11"/>
                <a:gd name="T5" fmla="*/ 6 h 6"/>
                <a:gd name="T6" fmla="*/ 0 w 11"/>
                <a:gd name="T7" fmla="*/ 5 h 6"/>
                <a:gd name="T8" fmla="*/ 11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1"/>
                  </a:lnTo>
                  <a:lnTo>
                    <a:pt x="1" y="6"/>
                  </a:lnTo>
                  <a:lnTo>
                    <a:pt x="0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27"/>
            <p:cNvSpPr>
              <a:spLocks/>
            </p:cNvSpPr>
            <p:nvPr/>
          </p:nvSpPr>
          <p:spPr bwMode="auto">
            <a:xfrm>
              <a:off x="7932738" y="1627188"/>
              <a:ext cx="25400" cy="19050"/>
            </a:xfrm>
            <a:custGeom>
              <a:avLst/>
              <a:gdLst>
                <a:gd name="T0" fmla="*/ 13 w 16"/>
                <a:gd name="T1" fmla="*/ 0 h 12"/>
                <a:gd name="T2" fmla="*/ 16 w 16"/>
                <a:gd name="T3" fmla="*/ 5 h 12"/>
                <a:gd name="T4" fmla="*/ 3 w 16"/>
                <a:gd name="T5" fmla="*/ 12 h 12"/>
                <a:gd name="T6" fmla="*/ 2 w 16"/>
                <a:gd name="T7" fmla="*/ 10 h 12"/>
                <a:gd name="T8" fmla="*/ 0 w 16"/>
                <a:gd name="T9" fmla="*/ 9 h 12"/>
                <a:gd name="T10" fmla="*/ 0 w 16"/>
                <a:gd name="T11" fmla="*/ 8 h 12"/>
                <a:gd name="T12" fmla="*/ 13 w 1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13" y="0"/>
                  </a:moveTo>
                  <a:lnTo>
                    <a:pt x="16" y="5"/>
                  </a:lnTo>
                  <a:lnTo>
                    <a:pt x="3" y="12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728"/>
            <p:cNvSpPr>
              <a:spLocks/>
            </p:cNvSpPr>
            <p:nvPr/>
          </p:nvSpPr>
          <p:spPr bwMode="auto">
            <a:xfrm>
              <a:off x="7935913" y="1611313"/>
              <a:ext cx="20638" cy="26988"/>
            </a:xfrm>
            <a:custGeom>
              <a:avLst/>
              <a:gdLst>
                <a:gd name="T0" fmla="*/ 10 w 13"/>
                <a:gd name="T1" fmla="*/ 0 h 17"/>
                <a:gd name="T2" fmla="*/ 13 w 13"/>
                <a:gd name="T3" fmla="*/ 17 h 17"/>
                <a:gd name="T4" fmla="*/ 0 w 13"/>
                <a:gd name="T5" fmla="*/ 11 h 17"/>
                <a:gd name="T6" fmla="*/ 1 w 13"/>
                <a:gd name="T7" fmla="*/ 10 h 17"/>
                <a:gd name="T8" fmla="*/ 10 w 13"/>
                <a:gd name="T9" fmla="*/ 13 h 17"/>
                <a:gd name="T10" fmla="*/ 8 w 13"/>
                <a:gd name="T11" fmla="*/ 0 h 17"/>
                <a:gd name="T12" fmla="*/ 10 w 1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7">
                  <a:moveTo>
                    <a:pt x="10" y="0"/>
                  </a:moveTo>
                  <a:lnTo>
                    <a:pt x="13" y="17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0" y="13"/>
                  </a:lnTo>
                  <a:lnTo>
                    <a:pt x="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729"/>
            <p:cNvSpPr>
              <a:spLocks/>
            </p:cNvSpPr>
            <p:nvPr/>
          </p:nvSpPr>
          <p:spPr bwMode="auto">
            <a:xfrm>
              <a:off x="7932738" y="1606550"/>
              <a:ext cx="26988" cy="34925"/>
            </a:xfrm>
            <a:custGeom>
              <a:avLst/>
              <a:gdLst>
                <a:gd name="T0" fmla="*/ 13 w 17"/>
                <a:gd name="T1" fmla="*/ 0 h 22"/>
                <a:gd name="T2" fmla="*/ 17 w 17"/>
                <a:gd name="T3" fmla="*/ 22 h 22"/>
                <a:gd name="T4" fmla="*/ 2 w 17"/>
                <a:gd name="T5" fmla="*/ 16 h 22"/>
                <a:gd name="T6" fmla="*/ 0 w 17"/>
                <a:gd name="T7" fmla="*/ 16 h 22"/>
                <a:gd name="T8" fmla="*/ 2 w 17"/>
                <a:gd name="T9" fmla="*/ 10 h 22"/>
                <a:gd name="T10" fmla="*/ 11 w 17"/>
                <a:gd name="T11" fmla="*/ 14 h 22"/>
                <a:gd name="T12" fmla="*/ 8 w 17"/>
                <a:gd name="T13" fmla="*/ 1 h 22"/>
                <a:gd name="T14" fmla="*/ 13 w 17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3" y="0"/>
                  </a:moveTo>
                  <a:lnTo>
                    <a:pt x="17" y="22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11" y="1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730"/>
            <p:cNvSpPr>
              <a:spLocks/>
            </p:cNvSpPr>
            <p:nvPr/>
          </p:nvSpPr>
          <p:spPr bwMode="auto">
            <a:xfrm>
              <a:off x="8083550" y="1608138"/>
              <a:ext cx="69850" cy="65088"/>
            </a:xfrm>
            <a:custGeom>
              <a:avLst/>
              <a:gdLst>
                <a:gd name="T0" fmla="*/ 43 w 44"/>
                <a:gd name="T1" fmla="*/ 0 h 41"/>
                <a:gd name="T2" fmla="*/ 44 w 44"/>
                <a:gd name="T3" fmla="*/ 2 h 41"/>
                <a:gd name="T4" fmla="*/ 43 w 44"/>
                <a:gd name="T5" fmla="*/ 15 h 41"/>
                <a:gd name="T6" fmla="*/ 0 w 44"/>
                <a:gd name="T7" fmla="*/ 41 h 41"/>
                <a:gd name="T8" fmla="*/ 0 w 44"/>
                <a:gd name="T9" fmla="*/ 40 h 41"/>
                <a:gd name="T10" fmla="*/ 42 w 44"/>
                <a:gd name="T11" fmla="*/ 13 h 41"/>
                <a:gd name="T12" fmla="*/ 43 w 44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1">
                  <a:moveTo>
                    <a:pt x="43" y="0"/>
                  </a:moveTo>
                  <a:lnTo>
                    <a:pt x="44" y="2"/>
                  </a:lnTo>
                  <a:lnTo>
                    <a:pt x="43" y="15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42" y="1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31"/>
            <p:cNvSpPr>
              <a:spLocks/>
            </p:cNvSpPr>
            <p:nvPr/>
          </p:nvSpPr>
          <p:spPr bwMode="auto">
            <a:xfrm>
              <a:off x="8078788" y="1606550"/>
              <a:ext cx="79375" cy="69850"/>
            </a:xfrm>
            <a:custGeom>
              <a:avLst/>
              <a:gdLst>
                <a:gd name="T0" fmla="*/ 45 w 50"/>
                <a:gd name="T1" fmla="*/ 0 h 44"/>
                <a:gd name="T2" fmla="*/ 46 w 50"/>
                <a:gd name="T3" fmla="*/ 0 h 44"/>
                <a:gd name="T4" fmla="*/ 50 w 50"/>
                <a:gd name="T5" fmla="*/ 0 h 44"/>
                <a:gd name="T6" fmla="*/ 47 w 50"/>
                <a:gd name="T7" fmla="*/ 16 h 44"/>
                <a:gd name="T8" fmla="*/ 3 w 50"/>
                <a:gd name="T9" fmla="*/ 44 h 44"/>
                <a:gd name="T10" fmla="*/ 1 w 50"/>
                <a:gd name="T11" fmla="*/ 43 h 44"/>
                <a:gd name="T12" fmla="*/ 1 w 50"/>
                <a:gd name="T13" fmla="*/ 42 h 44"/>
                <a:gd name="T14" fmla="*/ 0 w 50"/>
                <a:gd name="T15" fmla="*/ 41 h 44"/>
                <a:gd name="T16" fmla="*/ 43 w 50"/>
                <a:gd name="T17" fmla="*/ 13 h 44"/>
                <a:gd name="T18" fmla="*/ 45 w 50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4">
                  <a:moveTo>
                    <a:pt x="45" y="0"/>
                  </a:moveTo>
                  <a:lnTo>
                    <a:pt x="46" y="0"/>
                  </a:lnTo>
                  <a:lnTo>
                    <a:pt x="50" y="0"/>
                  </a:lnTo>
                  <a:lnTo>
                    <a:pt x="47" y="16"/>
                  </a:lnTo>
                  <a:lnTo>
                    <a:pt x="3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0" y="41"/>
                  </a:lnTo>
                  <a:lnTo>
                    <a:pt x="43" y="1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32"/>
            <p:cNvSpPr>
              <a:spLocks/>
            </p:cNvSpPr>
            <p:nvPr/>
          </p:nvSpPr>
          <p:spPr bwMode="auto">
            <a:xfrm>
              <a:off x="8147050" y="1612900"/>
              <a:ext cx="19050" cy="20638"/>
            </a:xfrm>
            <a:custGeom>
              <a:avLst/>
              <a:gdLst>
                <a:gd name="T0" fmla="*/ 9 w 12"/>
                <a:gd name="T1" fmla="*/ 0 h 13"/>
                <a:gd name="T2" fmla="*/ 12 w 12"/>
                <a:gd name="T3" fmla="*/ 1 h 13"/>
                <a:gd name="T4" fmla="*/ 4 w 12"/>
                <a:gd name="T5" fmla="*/ 9 h 13"/>
                <a:gd name="T6" fmla="*/ 11 w 12"/>
                <a:gd name="T7" fmla="*/ 9 h 13"/>
                <a:gd name="T8" fmla="*/ 12 w 12"/>
                <a:gd name="T9" fmla="*/ 12 h 13"/>
                <a:gd name="T10" fmla="*/ 8 w 12"/>
                <a:gd name="T11" fmla="*/ 13 h 13"/>
                <a:gd name="T12" fmla="*/ 8 w 12"/>
                <a:gd name="T13" fmla="*/ 12 h 13"/>
                <a:gd name="T14" fmla="*/ 0 w 12"/>
                <a:gd name="T15" fmla="*/ 12 h 13"/>
                <a:gd name="T16" fmla="*/ 9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lnTo>
                    <a:pt x="12" y="1"/>
                  </a:lnTo>
                  <a:lnTo>
                    <a:pt x="4" y="9"/>
                  </a:lnTo>
                  <a:lnTo>
                    <a:pt x="11" y="9"/>
                  </a:lnTo>
                  <a:lnTo>
                    <a:pt x="12" y="12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0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3"/>
            <p:cNvSpPr>
              <a:spLocks/>
            </p:cNvSpPr>
            <p:nvPr/>
          </p:nvSpPr>
          <p:spPr bwMode="auto">
            <a:xfrm>
              <a:off x="8140700" y="1611313"/>
              <a:ext cx="26988" cy="23813"/>
            </a:xfrm>
            <a:custGeom>
              <a:avLst/>
              <a:gdLst>
                <a:gd name="T0" fmla="*/ 13 w 17"/>
                <a:gd name="T1" fmla="*/ 0 h 15"/>
                <a:gd name="T2" fmla="*/ 17 w 17"/>
                <a:gd name="T3" fmla="*/ 2 h 15"/>
                <a:gd name="T4" fmla="*/ 12 w 17"/>
                <a:gd name="T5" fmla="*/ 9 h 15"/>
                <a:gd name="T6" fmla="*/ 16 w 17"/>
                <a:gd name="T7" fmla="*/ 9 h 15"/>
                <a:gd name="T8" fmla="*/ 17 w 17"/>
                <a:gd name="T9" fmla="*/ 10 h 15"/>
                <a:gd name="T10" fmla="*/ 17 w 17"/>
                <a:gd name="T11" fmla="*/ 13 h 15"/>
                <a:gd name="T12" fmla="*/ 11 w 17"/>
                <a:gd name="T13" fmla="*/ 15 h 15"/>
                <a:gd name="T14" fmla="*/ 11 w 17"/>
                <a:gd name="T15" fmla="*/ 14 h 15"/>
                <a:gd name="T16" fmla="*/ 11 w 17"/>
                <a:gd name="T17" fmla="*/ 14 h 15"/>
                <a:gd name="T18" fmla="*/ 0 w 17"/>
                <a:gd name="T19" fmla="*/ 14 h 15"/>
                <a:gd name="T20" fmla="*/ 13 w 1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5">
                  <a:moveTo>
                    <a:pt x="13" y="0"/>
                  </a:moveTo>
                  <a:lnTo>
                    <a:pt x="17" y="2"/>
                  </a:lnTo>
                  <a:lnTo>
                    <a:pt x="12" y="9"/>
                  </a:lnTo>
                  <a:lnTo>
                    <a:pt x="16" y="9"/>
                  </a:lnTo>
                  <a:lnTo>
                    <a:pt x="17" y="10"/>
                  </a:lnTo>
                  <a:lnTo>
                    <a:pt x="17" y="13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34"/>
            <p:cNvSpPr>
              <a:spLocks/>
            </p:cNvSpPr>
            <p:nvPr/>
          </p:nvSpPr>
          <p:spPr bwMode="auto">
            <a:xfrm>
              <a:off x="8012113" y="1762125"/>
              <a:ext cx="17463" cy="47625"/>
            </a:xfrm>
            <a:custGeom>
              <a:avLst/>
              <a:gdLst>
                <a:gd name="T0" fmla="*/ 8 w 11"/>
                <a:gd name="T1" fmla="*/ 0 h 30"/>
                <a:gd name="T2" fmla="*/ 11 w 11"/>
                <a:gd name="T3" fmla="*/ 26 h 30"/>
                <a:gd name="T4" fmla="*/ 0 w 11"/>
                <a:gd name="T5" fmla="*/ 30 h 30"/>
                <a:gd name="T6" fmla="*/ 0 w 11"/>
                <a:gd name="T7" fmla="*/ 28 h 30"/>
                <a:gd name="T8" fmla="*/ 8 w 11"/>
                <a:gd name="T9" fmla="*/ 25 h 30"/>
                <a:gd name="T10" fmla="*/ 5 w 11"/>
                <a:gd name="T11" fmla="*/ 0 h 30"/>
                <a:gd name="T12" fmla="*/ 8 w 11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0">
                  <a:moveTo>
                    <a:pt x="8" y="0"/>
                  </a:moveTo>
                  <a:lnTo>
                    <a:pt x="11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8" y="25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35"/>
            <p:cNvSpPr>
              <a:spLocks/>
            </p:cNvSpPr>
            <p:nvPr/>
          </p:nvSpPr>
          <p:spPr bwMode="auto">
            <a:xfrm>
              <a:off x="8008938" y="1760538"/>
              <a:ext cx="22225" cy="52388"/>
            </a:xfrm>
            <a:custGeom>
              <a:avLst/>
              <a:gdLst>
                <a:gd name="T0" fmla="*/ 11 w 14"/>
                <a:gd name="T1" fmla="*/ 0 h 33"/>
                <a:gd name="T2" fmla="*/ 14 w 14"/>
                <a:gd name="T3" fmla="*/ 29 h 33"/>
                <a:gd name="T4" fmla="*/ 2 w 14"/>
                <a:gd name="T5" fmla="*/ 33 h 33"/>
                <a:gd name="T6" fmla="*/ 1 w 14"/>
                <a:gd name="T7" fmla="*/ 31 h 33"/>
                <a:gd name="T8" fmla="*/ 1 w 14"/>
                <a:gd name="T9" fmla="*/ 30 h 33"/>
                <a:gd name="T10" fmla="*/ 0 w 14"/>
                <a:gd name="T11" fmla="*/ 27 h 33"/>
                <a:gd name="T12" fmla="*/ 9 w 14"/>
                <a:gd name="T13" fmla="*/ 25 h 33"/>
                <a:gd name="T14" fmla="*/ 6 w 14"/>
                <a:gd name="T15" fmla="*/ 0 h 33"/>
                <a:gd name="T16" fmla="*/ 7 w 14"/>
                <a:gd name="T17" fmla="*/ 0 h 33"/>
                <a:gd name="T18" fmla="*/ 11 w 14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lnTo>
                    <a:pt x="14" y="29"/>
                  </a:lnTo>
                  <a:lnTo>
                    <a:pt x="2" y="33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9" y="25"/>
                  </a:lnTo>
                  <a:lnTo>
                    <a:pt x="6" y="0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36"/>
            <p:cNvSpPr>
              <a:spLocks/>
            </p:cNvSpPr>
            <p:nvPr/>
          </p:nvSpPr>
          <p:spPr bwMode="auto">
            <a:xfrm>
              <a:off x="8050213" y="1762125"/>
              <a:ext cx="15875" cy="46038"/>
            </a:xfrm>
            <a:custGeom>
              <a:avLst/>
              <a:gdLst>
                <a:gd name="T0" fmla="*/ 1 w 10"/>
                <a:gd name="T1" fmla="*/ 0 h 29"/>
                <a:gd name="T2" fmla="*/ 4 w 10"/>
                <a:gd name="T3" fmla="*/ 28 h 29"/>
                <a:gd name="T4" fmla="*/ 10 w 10"/>
                <a:gd name="T5" fmla="*/ 26 h 29"/>
                <a:gd name="T6" fmla="*/ 10 w 10"/>
                <a:gd name="T7" fmla="*/ 29 h 29"/>
                <a:gd name="T8" fmla="*/ 1 w 10"/>
                <a:gd name="T9" fmla="*/ 29 h 29"/>
                <a:gd name="T10" fmla="*/ 0 w 10"/>
                <a:gd name="T11" fmla="*/ 0 h 29"/>
                <a:gd name="T12" fmla="*/ 1 w 10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1" y="0"/>
                  </a:moveTo>
                  <a:lnTo>
                    <a:pt x="4" y="28"/>
                  </a:lnTo>
                  <a:lnTo>
                    <a:pt x="10" y="26"/>
                  </a:lnTo>
                  <a:lnTo>
                    <a:pt x="10" y="29"/>
                  </a:lnTo>
                  <a:lnTo>
                    <a:pt x="1" y="29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37"/>
            <p:cNvSpPr>
              <a:spLocks/>
            </p:cNvSpPr>
            <p:nvPr/>
          </p:nvSpPr>
          <p:spPr bwMode="auto">
            <a:xfrm>
              <a:off x="8045450" y="1757363"/>
              <a:ext cx="25400" cy="55563"/>
            </a:xfrm>
            <a:custGeom>
              <a:avLst/>
              <a:gdLst>
                <a:gd name="T0" fmla="*/ 5 w 16"/>
                <a:gd name="T1" fmla="*/ 0 h 35"/>
                <a:gd name="T2" fmla="*/ 8 w 16"/>
                <a:gd name="T3" fmla="*/ 28 h 35"/>
                <a:gd name="T4" fmla="*/ 14 w 16"/>
                <a:gd name="T5" fmla="*/ 28 h 35"/>
                <a:gd name="T6" fmla="*/ 14 w 16"/>
                <a:gd name="T7" fmla="*/ 29 h 35"/>
                <a:gd name="T8" fmla="*/ 16 w 16"/>
                <a:gd name="T9" fmla="*/ 33 h 35"/>
                <a:gd name="T10" fmla="*/ 4 w 16"/>
                <a:gd name="T11" fmla="*/ 35 h 35"/>
                <a:gd name="T12" fmla="*/ 3 w 16"/>
                <a:gd name="T13" fmla="*/ 35 h 35"/>
                <a:gd name="T14" fmla="*/ 0 w 16"/>
                <a:gd name="T15" fmla="*/ 2 h 35"/>
                <a:gd name="T16" fmla="*/ 3 w 16"/>
                <a:gd name="T17" fmla="*/ 2 h 35"/>
                <a:gd name="T18" fmla="*/ 5 w 16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35">
                  <a:moveTo>
                    <a:pt x="5" y="0"/>
                  </a:moveTo>
                  <a:lnTo>
                    <a:pt x="8" y="28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6" y="33"/>
                  </a:lnTo>
                  <a:lnTo>
                    <a:pt x="4" y="35"/>
                  </a:lnTo>
                  <a:lnTo>
                    <a:pt x="3" y="35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00100"/>
            </a:solidFill>
            <a:ln w="0">
              <a:solidFill>
                <a:srgbClr val="4001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2096655" y="542418"/>
            <a:ext cx="4876794" cy="4851619"/>
            <a:chOff x="2530764" y="293036"/>
            <a:chExt cx="4876794" cy="4851619"/>
          </a:xfrm>
        </p:grpSpPr>
        <p:sp>
          <p:nvSpPr>
            <p:cNvPr id="170" name="任意多边形 169"/>
            <p:cNvSpPr/>
            <p:nvPr/>
          </p:nvSpPr>
          <p:spPr>
            <a:xfrm>
              <a:off x="2530764" y="1939636"/>
              <a:ext cx="4128654" cy="3205019"/>
            </a:xfrm>
            <a:custGeom>
              <a:avLst/>
              <a:gdLst>
                <a:gd name="connsiteX0" fmla="*/ 0 w 4128654"/>
                <a:gd name="connsiteY0" fmla="*/ 3205019 h 3205019"/>
                <a:gd name="connsiteX1" fmla="*/ 3426691 w 4128654"/>
                <a:gd name="connsiteY1" fmla="*/ 997528 h 3205019"/>
                <a:gd name="connsiteX2" fmla="*/ 4128654 w 4128654"/>
                <a:gd name="connsiteY2" fmla="*/ 0 h 3205019"/>
                <a:gd name="connsiteX0" fmla="*/ 0 w 4128654"/>
                <a:gd name="connsiteY0" fmla="*/ 3205019 h 3205019"/>
                <a:gd name="connsiteX1" fmla="*/ 591127 w 4128654"/>
                <a:gd name="connsiteY1" fmla="*/ 2152073 h 3205019"/>
                <a:gd name="connsiteX2" fmla="*/ 3426691 w 4128654"/>
                <a:gd name="connsiteY2" fmla="*/ 997528 h 3205019"/>
                <a:gd name="connsiteX3" fmla="*/ 4128654 w 4128654"/>
                <a:gd name="connsiteY3" fmla="*/ 0 h 320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654" h="3205019">
                  <a:moveTo>
                    <a:pt x="0" y="3205019"/>
                  </a:moveTo>
                  <a:cubicBezTo>
                    <a:pt x="358679" y="2983346"/>
                    <a:pt x="20012" y="2519988"/>
                    <a:pt x="591127" y="2152073"/>
                  </a:cubicBezTo>
                  <a:cubicBezTo>
                    <a:pt x="1162242" y="1784158"/>
                    <a:pt x="2837103" y="1356207"/>
                    <a:pt x="3426691" y="997528"/>
                  </a:cubicBezTo>
                  <a:cubicBezTo>
                    <a:pt x="4016279" y="638849"/>
                    <a:pt x="4121727" y="231679"/>
                    <a:pt x="4128654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5911277" y="293036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3925455" y="801037"/>
            <a:ext cx="4483171" cy="4546818"/>
            <a:chOff x="4359564" y="551655"/>
            <a:chExt cx="4483171" cy="4546818"/>
          </a:xfrm>
        </p:grpSpPr>
        <p:sp>
          <p:nvSpPr>
            <p:cNvPr id="171" name="任意多边形 170"/>
            <p:cNvSpPr/>
            <p:nvPr/>
          </p:nvSpPr>
          <p:spPr>
            <a:xfrm>
              <a:off x="4359564" y="2124364"/>
              <a:ext cx="3592945" cy="2974109"/>
            </a:xfrm>
            <a:custGeom>
              <a:avLst/>
              <a:gdLst>
                <a:gd name="connsiteX0" fmla="*/ 0 w 3592945"/>
                <a:gd name="connsiteY0" fmla="*/ 2974109 h 2974109"/>
                <a:gd name="connsiteX1" fmla="*/ 1348509 w 3592945"/>
                <a:gd name="connsiteY1" fmla="*/ 1477818 h 2974109"/>
                <a:gd name="connsiteX2" fmla="*/ 3001818 w 3592945"/>
                <a:gd name="connsiteY2" fmla="*/ 757381 h 2974109"/>
                <a:gd name="connsiteX3" fmla="*/ 3592945 w 3592945"/>
                <a:gd name="connsiteY3" fmla="*/ 0 h 2974109"/>
                <a:gd name="connsiteX0" fmla="*/ 0 w 3592945"/>
                <a:gd name="connsiteY0" fmla="*/ 2974109 h 2974109"/>
                <a:gd name="connsiteX1" fmla="*/ 822036 w 3592945"/>
                <a:gd name="connsiteY1" fmla="*/ 1791855 h 2974109"/>
                <a:gd name="connsiteX2" fmla="*/ 3001818 w 3592945"/>
                <a:gd name="connsiteY2" fmla="*/ 757381 h 2974109"/>
                <a:gd name="connsiteX3" fmla="*/ 3592945 w 3592945"/>
                <a:gd name="connsiteY3" fmla="*/ 0 h 297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945" h="2974109">
                  <a:moveTo>
                    <a:pt x="0" y="2974109"/>
                  </a:moveTo>
                  <a:cubicBezTo>
                    <a:pt x="424103" y="2410691"/>
                    <a:pt x="321733" y="2161310"/>
                    <a:pt x="822036" y="1791855"/>
                  </a:cubicBezTo>
                  <a:cubicBezTo>
                    <a:pt x="1322339" y="1422400"/>
                    <a:pt x="2540000" y="1056024"/>
                    <a:pt x="3001818" y="757381"/>
                  </a:cubicBezTo>
                  <a:cubicBezTo>
                    <a:pt x="3463636" y="458739"/>
                    <a:pt x="3484418" y="255539"/>
                    <a:pt x="3592945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 rot="566943">
              <a:off x="7346454" y="551655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519055" y="804389"/>
            <a:ext cx="6309634" cy="4515757"/>
            <a:chOff x="3953164" y="555007"/>
            <a:chExt cx="6309634" cy="4515757"/>
          </a:xfrm>
        </p:grpSpPr>
        <p:sp>
          <p:nvSpPr>
            <p:cNvPr id="172" name="任意多边形 171"/>
            <p:cNvSpPr/>
            <p:nvPr/>
          </p:nvSpPr>
          <p:spPr>
            <a:xfrm>
              <a:off x="3953164" y="2004291"/>
              <a:ext cx="5310909" cy="3066473"/>
            </a:xfrm>
            <a:custGeom>
              <a:avLst/>
              <a:gdLst>
                <a:gd name="connsiteX0" fmla="*/ 0 w 5310909"/>
                <a:gd name="connsiteY0" fmla="*/ 3066473 h 3066473"/>
                <a:gd name="connsiteX1" fmla="*/ 979054 w 5310909"/>
                <a:gd name="connsiteY1" fmla="*/ 1976582 h 3066473"/>
                <a:gd name="connsiteX2" fmla="*/ 3925454 w 5310909"/>
                <a:gd name="connsiteY2" fmla="*/ 1274618 h 3066473"/>
                <a:gd name="connsiteX3" fmla="*/ 5310909 w 5310909"/>
                <a:gd name="connsiteY3" fmla="*/ 0 h 306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909" h="3066473">
                  <a:moveTo>
                    <a:pt x="0" y="3066473"/>
                  </a:moveTo>
                  <a:cubicBezTo>
                    <a:pt x="162406" y="2670849"/>
                    <a:pt x="324812" y="2275225"/>
                    <a:pt x="979054" y="1976582"/>
                  </a:cubicBezTo>
                  <a:cubicBezTo>
                    <a:pt x="1633296" y="1677939"/>
                    <a:pt x="3203478" y="1604048"/>
                    <a:pt x="3925454" y="1274618"/>
                  </a:cubicBezTo>
                  <a:cubicBezTo>
                    <a:pt x="4647430" y="945188"/>
                    <a:pt x="4979169" y="472594"/>
                    <a:pt x="5310909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 rot="1663465">
              <a:off x="8766517" y="555007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5394250" y="542416"/>
            <a:ext cx="5892581" cy="4703888"/>
            <a:chOff x="5828359" y="293034"/>
            <a:chExt cx="5892581" cy="4703888"/>
          </a:xfrm>
        </p:grpSpPr>
        <p:sp>
          <p:nvSpPr>
            <p:cNvPr id="173" name="任意多边形 172"/>
            <p:cNvSpPr/>
            <p:nvPr/>
          </p:nvSpPr>
          <p:spPr>
            <a:xfrm>
              <a:off x="5828359" y="1736436"/>
              <a:ext cx="5144441" cy="3260486"/>
            </a:xfrm>
            <a:custGeom>
              <a:avLst/>
              <a:gdLst>
                <a:gd name="connsiteX0" fmla="*/ 0 w 5024582"/>
                <a:gd name="connsiteY0" fmla="*/ 3112655 h 3112655"/>
                <a:gd name="connsiteX1" fmla="*/ 1320800 w 5024582"/>
                <a:gd name="connsiteY1" fmla="*/ 2272146 h 3112655"/>
                <a:gd name="connsiteX2" fmla="*/ 4248727 w 5024582"/>
                <a:gd name="connsiteY2" fmla="*/ 1440873 h 3112655"/>
                <a:gd name="connsiteX3" fmla="*/ 5024582 w 5024582"/>
                <a:gd name="connsiteY3" fmla="*/ 0 h 31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24582" h="3112655">
                  <a:moveTo>
                    <a:pt x="0" y="3112655"/>
                  </a:moveTo>
                  <a:cubicBezTo>
                    <a:pt x="306339" y="2831715"/>
                    <a:pt x="612679" y="2550776"/>
                    <a:pt x="1320800" y="2272146"/>
                  </a:cubicBezTo>
                  <a:cubicBezTo>
                    <a:pt x="2028921" y="1993516"/>
                    <a:pt x="3631430" y="1819564"/>
                    <a:pt x="4248727" y="1440873"/>
                  </a:cubicBezTo>
                  <a:cubicBezTo>
                    <a:pt x="4866024" y="1062182"/>
                    <a:pt x="4945303" y="531091"/>
                    <a:pt x="5024582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 rot="479748">
              <a:off x="10224659" y="293034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120772" y="503948"/>
            <a:ext cx="5538108" cy="4980389"/>
            <a:chOff x="554881" y="254566"/>
            <a:chExt cx="5538108" cy="4980389"/>
          </a:xfrm>
        </p:grpSpPr>
        <p:sp>
          <p:nvSpPr>
            <p:cNvPr id="169" name="任意多边形 168"/>
            <p:cNvSpPr/>
            <p:nvPr/>
          </p:nvSpPr>
          <p:spPr>
            <a:xfrm>
              <a:off x="554881" y="1625600"/>
              <a:ext cx="4730252" cy="3609355"/>
            </a:xfrm>
            <a:custGeom>
              <a:avLst/>
              <a:gdLst>
                <a:gd name="connsiteX0" fmla="*/ 0 w 3223491"/>
                <a:gd name="connsiteY0" fmla="*/ 3325091 h 3325091"/>
                <a:gd name="connsiteX1" fmla="*/ 1080655 w 3223491"/>
                <a:gd name="connsiteY1" fmla="*/ 2576945 h 3325091"/>
                <a:gd name="connsiteX2" fmla="*/ 2586182 w 3223491"/>
                <a:gd name="connsiteY2" fmla="*/ 544945 h 3325091"/>
                <a:gd name="connsiteX3" fmla="*/ 3223491 w 3223491"/>
                <a:gd name="connsiteY3" fmla="*/ 0 h 3325091"/>
                <a:gd name="connsiteX0" fmla="*/ 0 w 3223491"/>
                <a:gd name="connsiteY0" fmla="*/ 3325091 h 3325091"/>
                <a:gd name="connsiteX1" fmla="*/ 230933 w 3223491"/>
                <a:gd name="connsiteY1" fmla="*/ 1836668 h 3325091"/>
                <a:gd name="connsiteX2" fmla="*/ 2586182 w 3223491"/>
                <a:gd name="connsiteY2" fmla="*/ 544945 h 3325091"/>
                <a:gd name="connsiteX3" fmla="*/ 3223491 w 3223491"/>
                <a:gd name="connsiteY3" fmla="*/ 0 h 33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3491" h="3325091">
                  <a:moveTo>
                    <a:pt x="0" y="3325091"/>
                  </a:moveTo>
                  <a:cubicBezTo>
                    <a:pt x="324812" y="3182697"/>
                    <a:pt x="-200097" y="2300026"/>
                    <a:pt x="230933" y="1836668"/>
                  </a:cubicBezTo>
                  <a:cubicBezTo>
                    <a:pt x="661963" y="1373310"/>
                    <a:pt x="2087422" y="851056"/>
                    <a:pt x="2586182" y="544945"/>
                  </a:cubicBezTo>
                  <a:cubicBezTo>
                    <a:pt x="3084942" y="238834"/>
                    <a:pt x="3083406" y="57727"/>
                    <a:pt x="3223491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 rot="1663465">
              <a:off x="4596708" y="254566"/>
              <a:ext cx="1496281" cy="1757437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5" name="文本框 58"/>
          <p:cNvSpPr txBox="1"/>
          <p:nvPr/>
        </p:nvSpPr>
        <p:spPr>
          <a:xfrm>
            <a:off x="8009501" y="45130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實際操作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08405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334326" y="203907"/>
            <a:ext cx="6634314" cy="759943"/>
            <a:chOff x="1930399" y="37653"/>
            <a:chExt cx="6634314" cy="759943"/>
          </a:xfrm>
        </p:grpSpPr>
        <p:sp>
          <p:nvSpPr>
            <p:cNvPr id="25" name="任意多边形 24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21305128">
              <a:off x="7366620" y="37653"/>
              <a:ext cx="1198093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00175" y="155239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TW" altLang="en-US" sz="2400" dirty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zh-TW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報</a:t>
            </a:r>
            <a:r>
              <a:rPr lang="zh-TW" altLang="zh-TW" sz="2400" dirty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表設計框</a:t>
            </a:r>
            <a:r>
              <a:rPr lang="zh-TW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架</a:t>
            </a:r>
            <a:endParaRPr lang="en-US" altLang="zh-TW" sz="2400" dirty="0" smtClean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zh-TW" altLang="zh-TW" sz="2400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zh-TW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參</a:t>
            </a:r>
            <a:r>
              <a:rPr lang="zh-TW" altLang="zh-TW" sz="2400" dirty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數聯動效</a:t>
            </a:r>
            <a:r>
              <a:rPr lang="zh-TW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果</a:t>
            </a:r>
            <a:endParaRPr lang="en-US" altLang="zh-TW" sz="2400" dirty="0" smtClean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zh-TW" altLang="zh-TW" sz="2400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zh-TW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超</a:t>
            </a:r>
            <a:r>
              <a:rPr lang="zh-TW" altLang="zh-TW" sz="2400" dirty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鏈結效</a:t>
            </a:r>
            <a:r>
              <a:rPr lang="zh-TW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果</a:t>
            </a:r>
            <a:endParaRPr lang="en-US" altLang="zh-TW" sz="2400" dirty="0" smtClean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zh-TW" altLang="zh-TW" sz="2400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zh-TW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圖</a:t>
            </a:r>
            <a:r>
              <a:rPr lang="zh-TW" altLang="zh-TW" sz="2400" dirty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表傳遞參</a:t>
            </a:r>
            <a:r>
              <a:rPr lang="zh-TW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數</a:t>
            </a:r>
            <a:endParaRPr lang="en-US" altLang="zh-TW" sz="2400" dirty="0" smtClean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TW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</a:br>
            <a:r>
              <a:rPr lang="zh-TW" altLang="en-US" sz="24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依照附件步驟圖片，實際操作</a:t>
            </a:r>
            <a:r>
              <a:rPr lang="zh-TW" altLang="en-US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zh-TW" altLang="zh-TW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6" name="组合 31"/>
          <p:cNvGrpSpPr/>
          <p:nvPr/>
        </p:nvGrpSpPr>
        <p:grpSpPr>
          <a:xfrm>
            <a:off x="8731934" y="2422840"/>
            <a:ext cx="2354270" cy="4067504"/>
            <a:chOff x="6624638" y="4500563"/>
            <a:chExt cx="255588" cy="454025"/>
          </a:xfrm>
          <a:solidFill>
            <a:schemeClr val="accent1"/>
          </a:solidFill>
        </p:grpSpPr>
        <p:sp>
          <p:nvSpPr>
            <p:cNvPr id="7" name="Freeform 1825"/>
            <p:cNvSpPr>
              <a:spLocks noEditPoints="1"/>
            </p:cNvSpPr>
            <p:nvPr/>
          </p:nvSpPr>
          <p:spPr bwMode="auto">
            <a:xfrm>
              <a:off x="6680201" y="4533900"/>
              <a:ext cx="153988" cy="153988"/>
            </a:xfrm>
            <a:custGeom>
              <a:avLst/>
              <a:gdLst>
                <a:gd name="T0" fmla="*/ 48 w 97"/>
                <a:gd name="T1" fmla="*/ 4 h 97"/>
                <a:gd name="T2" fmla="*/ 31 w 97"/>
                <a:gd name="T3" fmla="*/ 7 h 97"/>
                <a:gd name="T4" fmla="*/ 17 w 97"/>
                <a:gd name="T5" fmla="*/ 17 h 97"/>
                <a:gd name="T6" fmla="*/ 6 w 97"/>
                <a:gd name="T7" fmla="*/ 32 h 97"/>
                <a:gd name="T8" fmla="*/ 4 w 97"/>
                <a:gd name="T9" fmla="*/ 49 h 97"/>
                <a:gd name="T10" fmla="*/ 6 w 97"/>
                <a:gd name="T11" fmla="*/ 67 h 97"/>
                <a:gd name="T12" fmla="*/ 17 w 97"/>
                <a:gd name="T13" fmla="*/ 82 h 97"/>
                <a:gd name="T14" fmla="*/ 31 w 97"/>
                <a:gd name="T15" fmla="*/ 91 h 97"/>
                <a:gd name="T16" fmla="*/ 48 w 97"/>
                <a:gd name="T17" fmla="*/ 95 h 97"/>
                <a:gd name="T18" fmla="*/ 67 w 97"/>
                <a:gd name="T19" fmla="*/ 91 h 97"/>
                <a:gd name="T20" fmla="*/ 81 w 97"/>
                <a:gd name="T21" fmla="*/ 82 h 97"/>
                <a:gd name="T22" fmla="*/ 90 w 97"/>
                <a:gd name="T23" fmla="*/ 67 h 97"/>
                <a:gd name="T24" fmla="*/ 94 w 97"/>
                <a:gd name="T25" fmla="*/ 49 h 97"/>
                <a:gd name="T26" fmla="*/ 90 w 97"/>
                <a:gd name="T27" fmla="*/ 32 h 97"/>
                <a:gd name="T28" fmla="*/ 81 w 97"/>
                <a:gd name="T29" fmla="*/ 17 h 97"/>
                <a:gd name="T30" fmla="*/ 67 w 97"/>
                <a:gd name="T31" fmla="*/ 7 h 97"/>
                <a:gd name="T32" fmla="*/ 48 w 97"/>
                <a:gd name="T33" fmla="*/ 4 h 97"/>
                <a:gd name="T34" fmla="*/ 48 w 97"/>
                <a:gd name="T35" fmla="*/ 0 h 97"/>
                <a:gd name="T36" fmla="*/ 68 w 97"/>
                <a:gd name="T37" fmla="*/ 4 h 97"/>
                <a:gd name="T38" fmla="*/ 82 w 97"/>
                <a:gd name="T39" fmla="*/ 15 h 97"/>
                <a:gd name="T40" fmla="*/ 93 w 97"/>
                <a:gd name="T41" fmla="*/ 31 h 97"/>
                <a:gd name="T42" fmla="*/ 97 w 97"/>
                <a:gd name="T43" fmla="*/ 49 h 97"/>
                <a:gd name="T44" fmla="*/ 93 w 97"/>
                <a:gd name="T45" fmla="*/ 67 h 97"/>
                <a:gd name="T46" fmla="*/ 82 w 97"/>
                <a:gd name="T47" fmla="*/ 83 h 97"/>
                <a:gd name="T48" fmla="*/ 68 w 97"/>
                <a:gd name="T49" fmla="*/ 93 h 97"/>
                <a:gd name="T50" fmla="*/ 48 w 97"/>
                <a:gd name="T51" fmla="*/ 97 h 97"/>
                <a:gd name="T52" fmla="*/ 30 w 97"/>
                <a:gd name="T53" fmla="*/ 93 h 97"/>
                <a:gd name="T54" fmla="*/ 14 w 97"/>
                <a:gd name="T55" fmla="*/ 83 h 97"/>
                <a:gd name="T56" fmla="*/ 4 w 97"/>
                <a:gd name="T57" fmla="*/ 67 h 97"/>
                <a:gd name="T58" fmla="*/ 0 w 97"/>
                <a:gd name="T59" fmla="*/ 49 h 97"/>
                <a:gd name="T60" fmla="*/ 4 w 97"/>
                <a:gd name="T61" fmla="*/ 31 h 97"/>
                <a:gd name="T62" fmla="*/ 14 w 97"/>
                <a:gd name="T63" fmla="*/ 15 h 97"/>
                <a:gd name="T64" fmla="*/ 30 w 97"/>
                <a:gd name="T65" fmla="*/ 4 h 97"/>
                <a:gd name="T66" fmla="*/ 48 w 97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" h="97">
                  <a:moveTo>
                    <a:pt x="48" y="4"/>
                  </a:moveTo>
                  <a:lnTo>
                    <a:pt x="31" y="7"/>
                  </a:lnTo>
                  <a:lnTo>
                    <a:pt x="17" y="17"/>
                  </a:lnTo>
                  <a:lnTo>
                    <a:pt x="6" y="32"/>
                  </a:lnTo>
                  <a:lnTo>
                    <a:pt x="4" y="49"/>
                  </a:lnTo>
                  <a:lnTo>
                    <a:pt x="6" y="67"/>
                  </a:lnTo>
                  <a:lnTo>
                    <a:pt x="17" y="82"/>
                  </a:lnTo>
                  <a:lnTo>
                    <a:pt x="31" y="91"/>
                  </a:lnTo>
                  <a:lnTo>
                    <a:pt x="48" y="95"/>
                  </a:lnTo>
                  <a:lnTo>
                    <a:pt x="67" y="91"/>
                  </a:lnTo>
                  <a:lnTo>
                    <a:pt x="81" y="82"/>
                  </a:lnTo>
                  <a:lnTo>
                    <a:pt x="90" y="67"/>
                  </a:lnTo>
                  <a:lnTo>
                    <a:pt x="94" y="49"/>
                  </a:lnTo>
                  <a:lnTo>
                    <a:pt x="90" y="32"/>
                  </a:lnTo>
                  <a:lnTo>
                    <a:pt x="81" y="17"/>
                  </a:lnTo>
                  <a:lnTo>
                    <a:pt x="67" y="7"/>
                  </a:lnTo>
                  <a:lnTo>
                    <a:pt x="48" y="4"/>
                  </a:lnTo>
                  <a:close/>
                  <a:moveTo>
                    <a:pt x="48" y="0"/>
                  </a:moveTo>
                  <a:lnTo>
                    <a:pt x="68" y="4"/>
                  </a:lnTo>
                  <a:lnTo>
                    <a:pt x="82" y="15"/>
                  </a:lnTo>
                  <a:lnTo>
                    <a:pt x="93" y="31"/>
                  </a:lnTo>
                  <a:lnTo>
                    <a:pt x="97" y="49"/>
                  </a:lnTo>
                  <a:lnTo>
                    <a:pt x="93" y="67"/>
                  </a:lnTo>
                  <a:lnTo>
                    <a:pt x="82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31"/>
                  </a:lnTo>
                  <a:lnTo>
                    <a:pt x="14" y="15"/>
                  </a:lnTo>
                  <a:lnTo>
                    <a:pt x="30" y="4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826"/>
            <p:cNvSpPr>
              <a:spLocks noEditPoints="1"/>
            </p:cNvSpPr>
            <p:nvPr/>
          </p:nvSpPr>
          <p:spPr bwMode="auto">
            <a:xfrm>
              <a:off x="6678613" y="4532313"/>
              <a:ext cx="157163" cy="158750"/>
            </a:xfrm>
            <a:custGeom>
              <a:avLst/>
              <a:gdLst>
                <a:gd name="T0" fmla="*/ 49 w 99"/>
                <a:gd name="T1" fmla="*/ 7 h 100"/>
                <a:gd name="T2" fmla="*/ 32 w 99"/>
                <a:gd name="T3" fmla="*/ 9 h 100"/>
                <a:gd name="T4" fmla="*/ 19 w 99"/>
                <a:gd name="T5" fmla="*/ 20 h 100"/>
                <a:gd name="T6" fmla="*/ 10 w 99"/>
                <a:gd name="T7" fmla="*/ 33 h 100"/>
                <a:gd name="T8" fmla="*/ 6 w 99"/>
                <a:gd name="T9" fmla="*/ 50 h 100"/>
                <a:gd name="T10" fmla="*/ 10 w 99"/>
                <a:gd name="T11" fmla="*/ 67 h 100"/>
                <a:gd name="T12" fmla="*/ 19 w 99"/>
                <a:gd name="T13" fmla="*/ 81 h 100"/>
                <a:gd name="T14" fmla="*/ 32 w 99"/>
                <a:gd name="T15" fmla="*/ 90 h 100"/>
                <a:gd name="T16" fmla="*/ 49 w 99"/>
                <a:gd name="T17" fmla="*/ 93 h 100"/>
                <a:gd name="T18" fmla="*/ 66 w 99"/>
                <a:gd name="T19" fmla="*/ 90 h 100"/>
                <a:gd name="T20" fmla="*/ 81 w 99"/>
                <a:gd name="T21" fmla="*/ 81 h 100"/>
                <a:gd name="T22" fmla="*/ 90 w 99"/>
                <a:gd name="T23" fmla="*/ 67 h 100"/>
                <a:gd name="T24" fmla="*/ 94 w 99"/>
                <a:gd name="T25" fmla="*/ 50 h 100"/>
                <a:gd name="T26" fmla="*/ 90 w 99"/>
                <a:gd name="T27" fmla="*/ 33 h 100"/>
                <a:gd name="T28" fmla="*/ 81 w 99"/>
                <a:gd name="T29" fmla="*/ 20 h 100"/>
                <a:gd name="T30" fmla="*/ 66 w 99"/>
                <a:gd name="T31" fmla="*/ 9 h 100"/>
                <a:gd name="T32" fmla="*/ 49 w 99"/>
                <a:gd name="T33" fmla="*/ 7 h 100"/>
                <a:gd name="T34" fmla="*/ 49 w 99"/>
                <a:gd name="T35" fmla="*/ 3 h 100"/>
                <a:gd name="T36" fmla="*/ 68 w 99"/>
                <a:gd name="T37" fmla="*/ 7 h 100"/>
                <a:gd name="T38" fmla="*/ 83 w 99"/>
                <a:gd name="T39" fmla="*/ 17 h 100"/>
                <a:gd name="T40" fmla="*/ 93 w 99"/>
                <a:gd name="T41" fmla="*/ 32 h 100"/>
                <a:gd name="T42" fmla="*/ 96 w 99"/>
                <a:gd name="T43" fmla="*/ 50 h 100"/>
                <a:gd name="T44" fmla="*/ 93 w 99"/>
                <a:gd name="T45" fmla="*/ 67 h 100"/>
                <a:gd name="T46" fmla="*/ 83 w 99"/>
                <a:gd name="T47" fmla="*/ 83 h 100"/>
                <a:gd name="T48" fmla="*/ 70 w 99"/>
                <a:gd name="T49" fmla="*/ 92 h 100"/>
                <a:gd name="T50" fmla="*/ 53 w 99"/>
                <a:gd name="T51" fmla="*/ 97 h 100"/>
                <a:gd name="T52" fmla="*/ 70 w 99"/>
                <a:gd name="T53" fmla="*/ 92 h 100"/>
                <a:gd name="T54" fmla="*/ 83 w 99"/>
                <a:gd name="T55" fmla="*/ 83 h 100"/>
                <a:gd name="T56" fmla="*/ 93 w 99"/>
                <a:gd name="T57" fmla="*/ 67 h 100"/>
                <a:gd name="T58" fmla="*/ 96 w 99"/>
                <a:gd name="T59" fmla="*/ 50 h 100"/>
                <a:gd name="T60" fmla="*/ 93 w 99"/>
                <a:gd name="T61" fmla="*/ 32 h 100"/>
                <a:gd name="T62" fmla="*/ 83 w 99"/>
                <a:gd name="T63" fmla="*/ 17 h 100"/>
                <a:gd name="T64" fmla="*/ 68 w 99"/>
                <a:gd name="T65" fmla="*/ 7 h 100"/>
                <a:gd name="T66" fmla="*/ 49 w 99"/>
                <a:gd name="T67" fmla="*/ 3 h 100"/>
                <a:gd name="T68" fmla="*/ 49 w 99"/>
                <a:gd name="T69" fmla="*/ 0 h 100"/>
                <a:gd name="T70" fmla="*/ 69 w 99"/>
                <a:gd name="T71" fmla="*/ 4 h 100"/>
                <a:gd name="T72" fmla="*/ 85 w 99"/>
                <a:gd name="T73" fmla="*/ 15 h 100"/>
                <a:gd name="T74" fmla="*/ 95 w 99"/>
                <a:gd name="T75" fmla="*/ 30 h 100"/>
                <a:gd name="T76" fmla="*/ 99 w 99"/>
                <a:gd name="T77" fmla="*/ 50 h 100"/>
                <a:gd name="T78" fmla="*/ 95 w 99"/>
                <a:gd name="T79" fmla="*/ 70 h 100"/>
                <a:gd name="T80" fmla="*/ 85 w 99"/>
                <a:gd name="T81" fmla="*/ 85 h 100"/>
                <a:gd name="T82" fmla="*/ 69 w 99"/>
                <a:gd name="T83" fmla="*/ 96 h 100"/>
                <a:gd name="T84" fmla="*/ 49 w 99"/>
                <a:gd name="T85" fmla="*/ 100 h 100"/>
                <a:gd name="T86" fmla="*/ 30 w 99"/>
                <a:gd name="T87" fmla="*/ 96 h 100"/>
                <a:gd name="T88" fmla="*/ 14 w 99"/>
                <a:gd name="T89" fmla="*/ 85 h 100"/>
                <a:gd name="T90" fmla="*/ 4 w 99"/>
                <a:gd name="T91" fmla="*/ 70 h 100"/>
                <a:gd name="T92" fmla="*/ 0 w 99"/>
                <a:gd name="T93" fmla="*/ 50 h 100"/>
                <a:gd name="T94" fmla="*/ 4 w 99"/>
                <a:gd name="T95" fmla="*/ 30 h 100"/>
                <a:gd name="T96" fmla="*/ 14 w 99"/>
                <a:gd name="T97" fmla="*/ 15 h 100"/>
                <a:gd name="T98" fmla="*/ 30 w 99"/>
                <a:gd name="T99" fmla="*/ 4 h 100"/>
                <a:gd name="T100" fmla="*/ 49 w 99"/>
                <a:gd name="T10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100">
                  <a:moveTo>
                    <a:pt x="49" y="7"/>
                  </a:moveTo>
                  <a:lnTo>
                    <a:pt x="32" y="9"/>
                  </a:lnTo>
                  <a:lnTo>
                    <a:pt x="19" y="20"/>
                  </a:lnTo>
                  <a:lnTo>
                    <a:pt x="10" y="33"/>
                  </a:lnTo>
                  <a:lnTo>
                    <a:pt x="6" y="50"/>
                  </a:lnTo>
                  <a:lnTo>
                    <a:pt x="10" y="67"/>
                  </a:lnTo>
                  <a:lnTo>
                    <a:pt x="19" y="81"/>
                  </a:lnTo>
                  <a:lnTo>
                    <a:pt x="32" y="90"/>
                  </a:lnTo>
                  <a:lnTo>
                    <a:pt x="49" y="93"/>
                  </a:lnTo>
                  <a:lnTo>
                    <a:pt x="66" y="90"/>
                  </a:lnTo>
                  <a:lnTo>
                    <a:pt x="81" y="81"/>
                  </a:lnTo>
                  <a:lnTo>
                    <a:pt x="90" y="67"/>
                  </a:lnTo>
                  <a:lnTo>
                    <a:pt x="94" y="50"/>
                  </a:lnTo>
                  <a:lnTo>
                    <a:pt x="90" y="33"/>
                  </a:lnTo>
                  <a:lnTo>
                    <a:pt x="81" y="20"/>
                  </a:lnTo>
                  <a:lnTo>
                    <a:pt x="66" y="9"/>
                  </a:lnTo>
                  <a:lnTo>
                    <a:pt x="49" y="7"/>
                  </a:lnTo>
                  <a:close/>
                  <a:moveTo>
                    <a:pt x="49" y="3"/>
                  </a:moveTo>
                  <a:lnTo>
                    <a:pt x="68" y="7"/>
                  </a:lnTo>
                  <a:lnTo>
                    <a:pt x="83" y="17"/>
                  </a:lnTo>
                  <a:lnTo>
                    <a:pt x="93" y="32"/>
                  </a:lnTo>
                  <a:lnTo>
                    <a:pt x="96" y="50"/>
                  </a:lnTo>
                  <a:lnTo>
                    <a:pt x="93" y="67"/>
                  </a:lnTo>
                  <a:lnTo>
                    <a:pt x="83" y="83"/>
                  </a:lnTo>
                  <a:lnTo>
                    <a:pt x="70" y="92"/>
                  </a:lnTo>
                  <a:lnTo>
                    <a:pt x="53" y="97"/>
                  </a:lnTo>
                  <a:lnTo>
                    <a:pt x="70" y="92"/>
                  </a:lnTo>
                  <a:lnTo>
                    <a:pt x="83" y="83"/>
                  </a:lnTo>
                  <a:lnTo>
                    <a:pt x="93" y="67"/>
                  </a:lnTo>
                  <a:lnTo>
                    <a:pt x="96" y="50"/>
                  </a:lnTo>
                  <a:lnTo>
                    <a:pt x="93" y="32"/>
                  </a:lnTo>
                  <a:lnTo>
                    <a:pt x="83" y="17"/>
                  </a:lnTo>
                  <a:lnTo>
                    <a:pt x="68" y="7"/>
                  </a:lnTo>
                  <a:lnTo>
                    <a:pt x="49" y="3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5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5" y="70"/>
                  </a:lnTo>
                  <a:lnTo>
                    <a:pt x="85" y="85"/>
                  </a:lnTo>
                  <a:lnTo>
                    <a:pt x="69" y="96"/>
                  </a:lnTo>
                  <a:lnTo>
                    <a:pt x="49" y="100"/>
                  </a:lnTo>
                  <a:lnTo>
                    <a:pt x="30" y="96"/>
                  </a:lnTo>
                  <a:lnTo>
                    <a:pt x="14" y="85"/>
                  </a:lnTo>
                  <a:lnTo>
                    <a:pt x="4" y="70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5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827"/>
            <p:cNvSpPr>
              <a:spLocks/>
            </p:cNvSpPr>
            <p:nvPr/>
          </p:nvSpPr>
          <p:spPr bwMode="auto">
            <a:xfrm>
              <a:off x="6667501" y="4613275"/>
              <a:ext cx="17463" cy="12700"/>
            </a:xfrm>
            <a:custGeom>
              <a:avLst/>
              <a:gdLst>
                <a:gd name="T0" fmla="*/ 9 w 11"/>
                <a:gd name="T1" fmla="*/ 0 h 8"/>
                <a:gd name="T2" fmla="*/ 11 w 11"/>
                <a:gd name="T3" fmla="*/ 3 h 8"/>
                <a:gd name="T4" fmla="*/ 3 w 11"/>
                <a:gd name="T5" fmla="*/ 8 h 8"/>
                <a:gd name="T6" fmla="*/ 0 w 11"/>
                <a:gd name="T7" fmla="*/ 5 h 8"/>
                <a:gd name="T8" fmla="*/ 9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9" y="0"/>
                  </a:moveTo>
                  <a:lnTo>
                    <a:pt x="11" y="3"/>
                  </a:lnTo>
                  <a:lnTo>
                    <a:pt x="3" y="8"/>
                  </a:lnTo>
                  <a:lnTo>
                    <a:pt x="0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28"/>
            <p:cNvSpPr>
              <a:spLocks/>
            </p:cNvSpPr>
            <p:nvPr/>
          </p:nvSpPr>
          <p:spPr bwMode="auto">
            <a:xfrm>
              <a:off x="6665913" y="4610100"/>
              <a:ext cx="22225" cy="17463"/>
            </a:xfrm>
            <a:custGeom>
              <a:avLst/>
              <a:gdLst>
                <a:gd name="T0" fmla="*/ 10 w 14"/>
                <a:gd name="T1" fmla="*/ 0 h 11"/>
                <a:gd name="T2" fmla="*/ 14 w 14"/>
                <a:gd name="T3" fmla="*/ 5 h 11"/>
                <a:gd name="T4" fmla="*/ 2 w 14"/>
                <a:gd name="T5" fmla="*/ 11 h 11"/>
                <a:gd name="T6" fmla="*/ 0 w 14"/>
                <a:gd name="T7" fmla="*/ 7 h 11"/>
                <a:gd name="T8" fmla="*/ 0 w 14"/>
                <a:gd name="T9" fmla="*/ 6 h 11"/>
                <a:gd name="T10" fmla="*/ 10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10" y="0"/>
                  </a:moveTo>
                  <a:lnTo>
                    <a:pt x="14" y="5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29"/>
            <p:cNvSpPr>
              <a:spLocks/>
            </p:cNvSpPr>
            <p:nvPr/>
          </p:nvSpPr>
          <p:spPr bwMode="auto">
            <a:xfrm>
              <a:off x="6694488" y="4618038"/>
              <a:ext cx="58738" cy="39688"/>
            </a:xfrm>
            <a:custGeom>
              <a:avLst/>
              <a:gdLst>
                <a:gd name="T0" fmla="*/ 34 w 37"/>
                <a:gd name="T1" fmla="*/ 0 h 25"/>
                <a:gd name="T2" fmla="*/ 37 w 37"/>
                <a:gd name="T3" fmla="*/ 1 h 25"/>
                <a:gd name="T4" fmla="*/ 37 w 37"/>
                <a:gd name="T5" fmla="*/ 2 h 25"/>
                <a:gd name="T6" fmla="*/ 35 w 37"/>
                <a:gd name="T7" fmla="*/ 4 h 25"/>
                <a:gd name="T8" fmla="*/ 33 w 37"/>
                <a:gd name="T9" fmla="*/ 6 h 25"/>
                <a:gd name="T10" fmla="*/ 31 w 37"/>
                <a:gd name="T11" fmla="*/ 10 h 25"/>
                <a:gd name="T12" fmla="*/ 29 w 37"/>
                <a:gd name="T13" fmla="*/ 13 h 25"/>
                <a:gd name="T14" fmla="*/ 25 w 37"/>
                <a:gd name="T15" fmla="*/ 17 h 25"/>
                <a:gd name="T16" fmla="*/ 22 w 37"/>
                <a:gd name="T17" fmla="*/ 19 h 25"/>
                <a:gd name="T18" fmla="*/ 20 w 37"/>
                <a:gd name="T19" fmla="*/ 22 h 25"/>
                <a:gd name="T20" fmla="*/ 14 w 37"/>
                <a:gd name="T21" fmla="*/ 25 h 25"/>
                <a:gd name="T22" fmla="*/ 11 w 37"/>
                <a:gd name="T23" fmla="*/ 25 h 25"/>
                <a:gd name="T24" fmla="*/ 7 w 37"/>
                <a:gd name="T25" fmla="*/ 25 h 25"/>
                <a:gd name="T26" fmla="*/ 4 w 37"/>
                <a:gd name="T27" fmla="*/ 25 h 25"/>
                <a:gd name="T28" fmla="*/ 1 w 37"/>
                <a:gd name="T29" fmla="*/ 23 h 25"/>
                <a:gd name="T30" fmla="*/ 0 w 37"/>
                <a:gd name="T31" fmla="*/ 23 h 25"/>
                <a:gd name="T32" fmla="*/ 0 w 37"/>
                <a:gd name="T33" fmla="*/ 22 h 25"/>
                <a:gd name="T34" fmla="*/ 0 w 37"/>
                <a:gd name="T35" fmla="*/ 22 h 25"/>
                <a:gd name="T36" fmla="*/ 1 w 37"/>
                <a:gd name="T37" fmla="*/ 19 h 25"/>
                <a:gd name="T38" fmla="*/ 1 w 37"/>
                <a:gd name="T39" fmla="*/ 21 h 25"/>
                <a:gd name="T40" fmla="*/ 4 w 37"/>
                <a:gd name="T41" fmla="*/ 21 h 25"/>
                <a:gd name="T42" fmla="*/ 7 w 37"/>
                <a:gd name="T43" fmla="*/ 22 h 25"/>
                <a:gd name="T44" fmla="*/ 11 w 37"/>
                <a:gd name="T45" fmla="*/ 22 h 25"/>
                <a:gd name="T46" fmla="*/ 14 w 37"/>
                <a:gd name="T47" fmla="*/ 22 h 25"/>
                <a:gd name="T48" fmla="*/ 17 w 37"/>
                <a:gd name="T49" fmla="*/ 19 h 25"/>
                <a:gd name="T50" fmla="*/ 21 w 37"/>
                <a:gd name="T51" fmla="*/ 17 h 25"/>
                <a:gd name="T52" fmla="*/ 25 w 37"/>
                <a:gd name="T53" fmla="*/ 13 h 25"/>
                <a:gd name="T54" fmla="*/ 29 w 37"/>
                <a:gd name="T55" fmla="*/ 8 h 25"/>
                <a:gd name="T56" fmla="*/ 30 w 37"/>
                <a:gd name="T57" fmla="*/ 5 h 25"/>
                <a:gd name="T58" fmla="*/ 33 w 37"/>
                <a:gd name="T59" fmla="*/ 2 h 25"/>
                <a:gd name="T60" fmla="*/ 34 w 37"/>
                <a:gd name="T61" fmla="*/ 1 h 25"/>
                <a:gd name="T62" fmla="*/ 34 w 37"/>
                <a:gd name="T6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" h="25">
                  <a:moveTo>
                    <a:pt x="34" y="0"/>
                  </a:moveTo>
                  <a:lnTo>
                    <a:pt x="37" y="1"/>
                  </a:lnTo>
                  <a:lnTo>
                    <a:pt x="37" y="2"/>
                  </a:lnTo>
                  <a:lnTo>
                    <a:pt x="35" y="4"/>
                  </a:lnTo>
                  <a:lnTo>
                    <a:pt x="33" y="6"/>
                  </a:lnTo>
                  <a:lnTo>
                    <a:pt x="31" y="10"/>
                  </a:lnTo>
                  <a:lnTo>
                    <a:pt x="29" y="13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0" y="22"/>
                  </a:lnTo>
                  <a:lnTo>
                    <a:pt x="14" y="25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4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7" y="19"/>
                  </a:lnTo>
                  <a:lnTo>
                    <a:pt x="21" y="17"/>
                  </a:lnTo>
                  <a:lnTo>
                    <a:pt x="25" y="13"/>
                  </a:lnTo>
                  <a:lnTo>
                    <a:pt x="29" y="8"/>
                  </a:lnTo>
                  <a:lnTo>
                    <a:pt x="30" y="5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830"/>
            <p:cNvSpPr>
              <a:spLocks noEditPoints="1"/>
            </p:cNvSpPr>
            <p:nvPr/>
          </p:nvSpPr>
          <p:spPr bwMode="auto">
            <a:xfrm>
              <a:off x="6692901" y="4614863"/>
              <a:ext cx="63500" cy="46038"/>
            </a:xfrm>
            <a:custGeom>
              <a:avLst/>
              <a:gdLst>
                <a:gd name="T0" fmla="*/ 12 w 40"/>
                <a:gd name="T1" fmla="*/ 25 h 29"/>
                <a:gd name="T2" fmla="*/ 12 w 40"/>
                <a:gd name="T3" fmla="*/ 25 h 29"/>
                <a:gd name="T4" fmla="*/ 12 w 40"/>
                <a:gd name="T5" fmla="*/ 25 h 29"/>
                <a:gd name="T6" fmla="*/ 2 w 40"/>
                <a:gd name="T7" fmla="*/ 24 h 29"/>
                <a:gd name="T8" fmla="*/ 5 w 40"/>
                <a:gd name="T9" fmla="*/ 24 h 29"/>
                <a:gd name="T10" fmla="*/ 4 w 40"/>
                <a:gd name="T11" fmla="*/ 24 h 29"/>
                <a:gd name="T12" fmla="*/ 1 w 40"/>
                <a:gd name="T13" fmla="*/ 23 h 29"/>
                <a:gd name="T14" fmla="*/ 1 w 40"/>
                <a:gd name="T15" fmla="*/ 23 h 29"/>
                <a:gd name="T16" fmla="*/ 32 w 40"/>
                <a:gd name="T17" fmla="*/ 8 h 29"/>
                <a:gd name="T18" fmla="*/ 32 w 40"/>
                <a:gd name="T19" fmla="*/ 8 h 29"/>
                <a:gd name="T20" fmla="*/ 35 w 40"/>
                <a:gd name="T21" fmla="*/ 0 h 29"/>
                <a:gd name="T22" fmla="*/ 39 w 40"/>
                <a:gd name="T23" fmla="*/ 4 h 29"/>
                <a:gd name="T24" fmla="*/ 39 w 40"/>
                <a:gd name="T25" fmla="*/ 6 h 29"/>
                <a:gd name="T26" fmla="*/ 35 w 40"/>
                <a:gd name="T27" fmla="*/ 10 h 29"/>
                <a:gd name="T28" fmla="*/ 30 w 40"/>
                <a:gd name="T29" fmla="*/ 18 h 29"/>
                <a:gd name="T30" fmla="*/ 21 w 40"/>
                <a:gd name="T31" fmla="*/ 25 h 29"/>
                <a:gd name="T32" fmla="*/ 14 w 40"/>
                <a:gd name="T33" fmla="*/ 28 h 29"/>
                <a:gd name="T34" fmla="*/ 8 w 40"/>
                <a:gd name="T35" fmla="*/ 28 h 29"/>
                <a:gd name="T36" fmla="*/ 1 w 40"/>
                <a:gd name="T37" fmla="*/ 27 h 29"/>
                <a:gd name="T38" fmla="*/ 0 w 40"/>
                <a:gd name="T39" fmla="*/ 25 h 29"/>
                <a:gd name="T40" fmla="*/ 0 w 40"/>
                <a:gd name="T41" fmla="*/ 24 h 29"/>
                <a:gd name="T42" fmla="*/ 1 w 40"/>
                <a:gd name="T43" fmla="*/ 20 h 29"/>
                <a:gd name="T44" fmla="*/ 2 w 40"/>
                <a:gd name="T45" fmla="*/ 20 h 29"/>
                <a:gd name="T46" fmla="*/ 2 w 40"/>
                <a:gd name="T47" fmla="*/ 20 h 29"/>
                <a:gd name="T48" fmla="*/ 2 w 40"/>
                <a:gd name="T49" fmla="*/ 20 h 29"/>
                <a:gd name="T50" fmla="*/ 5 w 40"/>
                <a:gd name="T51" fmla="*/ 21 h 29"/>
                <a:gd name="T52" fmla="*/ 12 w 40"/>
                <a:gd name="T53" fmla="*/ 23 h 29"/>
                <a:gd name="T54" fmla="*/ 12 w 40"/>
                <a:gd name="T55" fmla="*/ 23 h 29"/>
                <a:gd name="T56" fmla="*/ 18 w 40"/>
                <a:gd name="T57" fmla="*/ 20 h 29"/>
                <a:gd name="T58" fmla="*/ 25 w 40"/>
                <a:gd name="T59" fmla="*/ 14 h 29"/>
                <a:gd name="T60" fmla="*/ 30 w 40"/>
                <a:gd name="T61" fmla="*/ 6 h 29"/>
                <a:gd name="T62" fmla="*/ 34 w 40"/>
                <a:gd name="T63" fmla="*/ 2 h 29"/>
                <a:gd name="T64" fmla="*/ 34 w 40"/>
                <a:gd name="T65" fmla="*/ 0 h 29"/>
                <a:gd name="T66" fmla="*/ 35 w 40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29">
                  <a:moveTo>
                    <a:pt x="15" y="25"/>
                  </a:move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5" y="25"/>
                  </a:lnTo>
                  <a:close/>
                  <a:moveTo>
                    <a:pt x="2" y="24"/>
                  </a:moveTo>
                  <a:lnTo>
                    <a:pt x="2" y="24"/>
                  </a:lnTo>
                  <a:lnTo>
                    <a:pt x="5" y="24"/>
                  </a:lnTo>
                  <a:lnTo>
                    <a:pt x="8" y="25"/>
                  </a:lnTo>
                  <a:lnTo>
                    <a:pt x="4" y="24"/>
                  </a:lnTo>
                  <a:lnTo>
                    <a:pt x="2" y="24"/>
                  </a:lnTo>
                  <a:close/>
                  <a:moveTo>
                    <a:pt x="1" y="23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  <a:moveTo>
                    <a:pt x="32" y="8"/>
                  </a:moveTo>
                  <a:lnTo>
                    <a:pt x="31" y="10"/>
                  </a:lnTo>
                  <a:lnTo>
                    <a:pt x="32" y="8"/>
                  </a:lnTo>
                  <a:lnTo>
                    <a:pt x="32" y="8"/>
                  </a:lnTo>
                  <a:close/>
                  <a:moveTo>
                    <a:pt x="35" y="0"/>
                  </a:moveTo>
                  <a:lnTo>
                    <a:pt x="40" y="3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38" y="7"/>
                  </a:lnTo>
                  <a:lnTo>
                    <a:pt x="35" y="10"/>
                  </a:lnTo>
                  <a:lnTo>
                    <a:pt x="34" y="12"/>
                  </a:lnTo>
                  <a:lnTo>
                    <a:pt x="30" y="18"/>
                  </a:lnTo>
                  <a:lnTo>
                    <a:pt x="26" y="21"/>
                  </a:lnTo>
                  <a:lnTo>
                    <a:pt x="21" y="25"/>
                  </a:lnTo>
                  <a:lnTo>
                    <a:pt x="18" y="28"/>
                  </a:lnTo>
                  <a:lnTo>
                    <a:pt x="14" y="28"/>
                  </a:lnTo>
                  <a:lnTo>
                    <a:pt x="12" y="29"/>
                  </a:lnTo>
                  <a:lnTo>
                    <a:pt x="8" y="28"/>
                  </a:lnTo>
                  <a:lnTo>
                    <a:pt x="4" y="28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4"/>
                  </a:lnTo>
                  <a:lnTo>
                    <a:pt x="29" y="10"/>
                  </a:lnTo>
                  <a:lnTo>
                    <a:pt x="30" y="6"/>
                  </a:lnTo>
                  <a:lnTo>
                    <a:pt x="32" y="3"/>
                  </a:lnTo>
                  <a:lnTo>
                    <a:pt x="34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831"/>
            <p:cNvSpPr>
              <a:spLocks/>
            </p:cNvSpPr>
            <p:nvPr/>
          </p:nvSpPr>
          <p:spPr bwMode="auto">
            <a:xfrm>
              <a:off x="6743701" y="4610100"/>
              <a:ext cx="11113" cy="11113"/>
            </a:xfrm>
            <a:custGeom>
              <a:avLst/>
              <a:gdLst>
                <a:gd name="T0" fmla="*/ 2 w 7"/>
                <a:gd name="T1" fmla="*/ 0 h 7"/>
                <a:gd name="T2" fmla="*/ 7 w 7"/>
                <a:gd name="T3" fmla="*/ 5 h 7"/>
                <a:gd name="T4" fmla="*/ 6 w 7"/>
                <a:gd name="T5" fmla="*/ 7 h 7"/>
                <a:gd name="T6" fmla="*/ 0 w 7"/>
                <a:gd name="T7" fmla="*/ 2 h 7"/>
                <a:gd name="T8" fmla="*/ 2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lnTo>
                    <a:pt x="7" y="5"/>
                  </a:lnTo>
                  <a:lnTo>
                    <a:pt x="6" y="7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832"/>
            <p:cNvSpPr>
              <a:spLocks noEditPoints="1"/>
            </p:cNvSpPr>
            <p:nvPr/>
          </p:nvSpPr>
          <p:spPr bwMode="auto">
            <a:xfrm>
              <a:off x="6740526" y="4606925"/>
              <a:ext cx="19050" cy="17463"/>
            </a:xfrm>
            <a:custGeom>
              <a:avLst/>
              <a:gdLst>
                <a:gd name="T0" fmla="*/ 5 w 12"/>
                <a:gd name="T1" fmla="*/ 4 h 11"/>
                <a:gd name="T2" fmla="*/ 8 w 12"/>
                <a:gd name="T3" fmla="*/ 7 h 11"/>
                <a:gd name="T4" fmla="*/ 8 w 12"/>
                <a:gd name="T5" fmla="*/ 7 h 11"/>
                <a:gd name="T6" fmla="*/ 5 w 12"/>
                <a:gd name="T7" fmla="*/ 4 h 11"/>
                <a:gd name="T8" fmla="*/ 4 w 12"/>
                <a:gd name="T9" fmla="*/ 0 h 11"/>
                <a:gd name="T10" fmla="*/ 12 w 12"/>
                <a:gd name="T11" fmla="*/ 7 h 11"/>
                <a:gd name="T12" fmla="*/ 8 w 12"/>
                <a:gd name="T13" fmla="*/ 11 h 11"/>
                <a:gd name="T14" fmla="*/ 1 w 12"/>
                <a:gd name="T15" fmla="*/ 5 h 11"/>
                <a:gd name="T16" fmla="*/ 0 w 12"/>
                <a:gd name="T17" fmla="*/ 4 h 11"/>
                <a:gd name="T18" fmla="*/ 4 w 1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">
                  <a:moveTo>
                    <a:pt x="5" y="4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5" y="4"/>
                  </a:lnTo>
                  <a:close/>
                  <a:moveTo>
                    <a:pt x="4" y="0"/>
                  </a:moveTo>
                  <a:lnTo>
                    <a:pt x="12" y="7"/>
                  </a:lnTo>
                  <a:lnTo>
                    <a:pt x="8" y="11"/>
                  </a:lnTo>
                  <a:lnTo>
                    <a:pt x="1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33"/>
            <p:cNvSpPr>
              <a:spLocks/>
            </p:cNvSpPr>
            <p:nvPr/>
          </p:nvSpPr>
          <p:spPr bwMode="auto">
            <a:xfrm>
              <a:off x="6689726" y="4510088"/>
              <a:ext cx="26988" cy="42863"/>
            </a:xfrm>
            <a:custGeom>
              <a:avLst/>
              <a:gdLst>
                <a:gd name="T0" fmla="*/ 7 w 17"/>
                <a:gd name="T1" fmla="*/ 0 h 27"/>
                <a:gd name="T2" fmla="*/ 8 w 17"/>
                <a:gd name="T3" fmla="*/ 0 h 27"/>
                <a:gd name="T4" fmla="*/ 8 w 17"/>
                <a:gd name="T5" fmla="*/ 0 h 27"/>
                <a:gd name="T6" fmla="*/ 8 w 17"/>
                <a:gd name="T7" fmla="*/ 1 h 27"/>
                <a:gd name="T8" fmla="*/ 10 w 17"/>
                <a:gd name="T9" fmla="*/ 1 h 27"/>
                <a:gd name="T10" fmla="*/ 14 w 17"/>
                <a:gd name="T11" fmla="*/ 1 h 27"/>
                <a:gd name="T12" fmla="*/ 14 w 17"/>
                <a:gd name="T13" fmla="*/ 4 h 27"/>
                <a:gd name="T14" fmla="*/ 10 w 17"/>
                <a:gd name="T15" fmla="*/ 4 h 27"/>
                <a:gd name="T16" fmla="*/ 7 w 17"/>
                <a:gd name="T17" fmla="*/ 4 h 27"/>
                <a:gd name="T18" fmla="*/ 7 w 17"/>
                <a:gd name="T19" fmla="*/ 4 h 27"/>
                <a:gd name="T20" fmla="*/ 7 w 17"/>
                <a:gd name="T21" fmla="*/ 5 h 27"/>
                <a:gd name="T22" fmla="*/ 4 w 17"/>
                <a:gd name="T23" fmla="*/ 9 h 27"/>
                <a:gd name="T24" fmla="*/ 4 w 17"/>
                <a:gd name="T25" fmla="*/ 10 h 27"/>
                <a:gd name="T26" fmla="*/ 4 w 17"/>
                <a:gd name="T27" fmla="*/ 12 h 27"/>
                <a:gd name="T28" fmla="*/ 4 w 17"/>
                <a:gd name="T29" fmla="*/ 14 h 27"/>
                <a:gd name="T30" fmla="*/ 7 w 17"/>
                <a:gd name="T31" fmla="*/ 17 h 27"/>
                <a:gd name="T32" fmla="*/ 11 w 17"/>
                <a:gd name="T33" fmla="*/ 19 h 27"/>
                <a:gd name="T34" fmla="*/ 14 w 17"/>
                <a:gd name="T35" fmla="*/ 22 h 27"/>
                <a:gd name="T36" fmla="*/ 15 w 17"/>
                <a:gd name="T37" fmla="*/ 23 h 27"/>
                <a:gd name="T38" fmla="*/ 16 w 17"/>
                <a:gd name="T39" fmla="*/ 23 h 27"/>
                <a:gd name="T40" fmla="*/ 17 w 17"/>
                <a:gd name="T41" fmla="*/ 23 h 27"/>
                <a:gd name="T42" fmla="*/ 16 w 17"/>
                <a:gd name="T43" fmla="*/ 27 h 27"/>
                <a:gd name="T44" fmla="*/ 15 w 17"/>
                <a:gd name="T45" fmla="*/ 26 h 27"/>
                <a:gd name="T46" fmla="*/ 14 w 17"/>
                <a:gd name="T47" fmla="*/ 26 h 27"/>
                <a:gd name="T48" fmla="*/ 11 w 17"/>
                <a:gd name="T49" fmla="*/ 25 h 27"/>
                <a:gd name="T50" fmla="*/ 8 w 17"/>
                <a:gd name="T51" fmla="*/ 22 h 27"/>
                <a:gd name="T52" fmla="*/ 6 w 17"/>
                <a:gd name="T53" fmla="*/ 21 h 27"/>
                <a:gd name="T54" fmla="*/ 3 w 17"/>
                <a:gd name="T55" fmla="*/ 18 h 27"/>
                <a:gd name="T56" fmla="*/ 2 w 17"/>
                <a:gd name="T57" fmla="*/ 15 h 27"/>
                <a:gd name="T58" fmla="*/ 0 w 17"/>
                <a:gd name="T59" fmla="*/ 12 h 27"/>
                <a:gd name="T60" fmla="*/ 2 w 17"/>
                <a:gd name="T61" fmla="*/ 9 h 27"/>
                <a:gd name="T62" fmla="*/ 2 w 17"/>
                <a:gd name="T63" fmla="*/ 8 h 27"/>
                <a:gd name="T64" fmla="*/ 3 w 17"/>
                <a:gd name="T65" fmla="*/ 5 h 27"/>
                <a:gd name="T66" fmla="*/ 4 w 17"/>
                <a:gd name="T67" fmla="*/ 4 h 27"/>
                <a:gd name="T68" fmla="*/ 4 w 17"/>
                <a:gd name="T69" fmla="*/ 2 h 27"/>
                <a:gd name="T70" fmla="*/ 6 w 17"/>
                <a:gd name="T71" fmla="*/ 1 h 27"/>
                <a:gd name="T72" fmla="*/ 6 w 17"/>
                <a:gd name="T73" fmla="*/ 1 h 27"/>
                <a:gd name="T74" fmla="*/ 7 w 17"/>
                <a:gd name="T7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7"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11" y="19"/>
                  </a:lnTo>
                  <a:lnTo>
                    <a:pt x="14" y="22"/>
                  </a:lnTo>
                  <a:lnTo>
                    <a:pt x="15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6" y="27"/>
                  </a:lnTo>
                  <a:lnTo>
                    <a:pt x="15" y="26"/>
                  </a:lnTo>
                  <a:lnTo>
                    <a:pt x="14" y="26"/>
                  </a:lnTo>
                  <a:lnTo>
                    <a:pt x="11" y="25"/>
                  </a:lnTo>
                  <a:lnTo>
                    <a:pt x="8" y="22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34"/>
            <p:cNvSpPr>
              <a:spLocks noEditPoints="1"/>
            </p:cNvSpPr>
            <p:nvPr/>
          </p:nvSpPr>
          <p:spPr bwMode="auto">
            <a:xfrm>
              <a:off x="6688138" y="4506913"/>
              <a:ext cx="31750" cy="49213"/>
            </a:xfrm>
            <a:custGeom>
              <a:avLst/>
              <a:gdLst>
                <a:gd name="T0" fmla="*/ 7 w 20"/>
                <a:gd name="T1" fmla="*/ 7 h 31"/>
                <a:gd name="T2" fmla="*/ 4 w 20"/>
                <a:gd name="T3" fmla="*/ 11 h 31"/>
                <a:gd name="T4" fmla="*/ 7 w 20"/>
                <a:gd name="T5" fmla="*/ 7 h 31"/>
                <a:gd name="T6" fmla="*/ 9 w 20"/>
                <a:gd name="T7" fmla="*/ 4 h 31"/>
                <a:gd name="T8" fmla="*/ 11 w 20"/>
                <a:gd name="T9" fmla="*/ 4 h 31"/>
                <a:gd name="T10" fmla="*/ 8 w 20"/>
                <a:gd name="T11" fmla="*/ 3 h 31"/>
                <a:gd name="T12" fmla="*/ 9 w 20"/>
                <a:gd name="T13" fmla="*/ 4 h 31"/>
                <a:gd name="T14" fmla="*/ 8 w 20"/>
                <a:gd name="T15" fmla="*/ 3 h 31"/>
                <a:gd name="T16" fmla="*/ 8 w 20"/>
                <a:gd name="T17" fmla="*/ 3 h 31"/>
                <a:gd name="T18" fmla="*/ 8 w 20"/>
                <a:gd name="T19" fmla="*/ 3 h 31"/>
                <a:gd name="T20" fmla="*/ 8 w 20"/>
                <a:gd name="T21" fmla="*/ 0 h 31"/>
                <a:gd name="T22" fmla="*/ 11 w 20"/>
                <a:gd name="T23" fmla="*/ 0 h 31"/>
                <a:gd name="T24" fmla="*/ 11 w 20"/>
                <a:gd name="T25" fmla="*/ 0 h 31"/>
                <a:gd name="T26" fmla="*/ 17 w 20"/>
                <a:gd name="T27" fmla="*/ 0 h 31"/>
                <a:gd name="T28" fmla="*/ 11 w 20"/>
                <a:gd name="T29" fmla="*/ 7 h 31"/>
                <a:gd name="T30" fmla="*/ 8 w 20"/>
                <a:gd name="T31" fmla="*/ 8 h 31"/>
                <a:gd name="T32" fmla="*/ 7 w 20"/>
                <a:gd name="T33" fmla="*/ 12 h 31"/>
                <a:gd name="T34" fmla="*/ 7 w 20"/>
                <a:gd name="T35" fmla="*/ 14 h 31"/>
                <a:gd name="T36" fmla="*/ 8 w 20"/>
                <a:gd name="T37" fmla="*/ 17 h 31"/>
                <a:gd name="T38" fmla="*/ 12 w 20"/>
                <a:gd name="T39" fmla="*/ 21 h 31"/>
                <a:gd name="T40" fmla="*/ 17 w 20"/>
                <a:gd name="T41" fmla="*/ 24 h 31"/>
                <a:gd name="T42" fmla="*/ 18 w 20"/>
                <a:gd name="T43" fmla="*/ 24 h 31"/>
                <a:gd name="T44" fmla="*/ 20 w 20"/>
                <a:gd name="T45" fmla="*/ 25 h 31"/>
                <a:gd name="T46" fmla="*/ 18 w 20"/>
                <a:gd name="T47" fmla="*/ 31 h 31"/>
                <a:gd name="T48" fmla="*/ 16 w 20"/>
                <a:gd name="T49" fmla="*/ 29 h 31"/>
                <a:gd name="T50" fmla="*/ 12 w 20"/>
                <a:gd name="T51" fmla="*/ 28 h 31"/>
                <a:gd name="T52" fmla="*/ 9 w 20"/>
                <a:gd name="T53" fmla="*/ 24 h 31"/>
                <a:gd name="T54" fmla="*/ 5 w 20"/>
                <a:gd name="T55" fmla="*/ 24 h 31"/>
                <a:gd name="T56" fmla="*/ 1 w 20"/>
                <a:gd name="T57" fmla="*/ 17 h 31"/>
                <a:gd name="T58" fmla="*/ 0 w 20"/>
                <a:gd name="T59" fmla="*/ 11 h 31"/>
                <a:gd name="T60" fmla="*/ 3 w 20"/>
                <a:gd name="T61" fmla="*/ 6 h 31"/>
                <a:gd name="T62" fmla="*/ 4 w 20"/>
                <a:gd name="T63" fmla="*/ 3 h 31"/>
                <a:gd name="T64" fmla="*/ 4 w 20"/>
                <a:gd name="T65" fmla="*/ 3 h 31"/>
                <a:gd name="T66" fmla="*/ 5 w 20"/>
                <a:gd name="T67" fmla="*/ 2 h 31"/>
                <a:gd name="T68" fmla="*/ 8 w 20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" h="31">
                  <a:moveTo>
                    <a:pt x="7" y="6"/>
                  </a:moveTo>
                  <a:lnTo>
                    <a:pt x="7" y="7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7" y="7"/>
                  </a:lnTo>
                  <a:lnTo>
                    <a:pt x="7" y="6"/>
                  </a:lnTo>
                  <a:close/>
                  <a:moveTo>
                    <a:pt x="9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7"/>
                  </a:lnTo>
                  <a:lnTo>
                    <a:pt x="11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8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5" y="23"/>
                  </a:lnTo>
                  <a:lnTo>
                    <a:pt x="17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6" y="29"/>
                  </a:lnTo>
                  <a:lnTo>
                    <a:pt x="15" y="29"/>
                  </a:lnTo>
                  <a:lnTo>
                    <a:pt x="12" y="28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35"/>
            <p:cNvSpPr>
              <a:spLocks/>
            </p:cNvSpPr>
            <p:nvPr/>
          </p:nvSpPr>
          <p:spPr bwMode="auto">
            <a:xfrm>
              <a:off x="6716713" y="4503738"/>
              <a:ext cx="31750" cy="34925"/>
            </a:xfrm>
            <a:custGeom>
              <a:avLst/>
              <a:gdLst>
                <a:gd name="T0" fmla="*/ 15 w 20"/>
                <a:gd name="T1" fmla="*/ 0 h 22"/>
                <a:gd name="T2" fmla="*/ 16 w 20"/>
                <a:gd name="T3" fmla="*/ 0 h 22"/>
                <a:gd name="T4" fmla="*/ 17 w 20"/>
                <a:gd name="T5" fmla="*/ 0 h 22"/>
                <a:gd name="T6" fmla="*/ 19 w 20"/>
                <a:gd name="T7" fmla="*/ 1 h 22"/>
                <a:gd name="T8" fmla="*/ 20 w 20"/>
                <a:gd name="T9" fmla="*/ 4 h 22"/>
                <a:gd name="T10" fmla="*/ 19 w 20"/>
                <a:gd name="T11" fmla="*/ 4 h 22"/>
                <a:gd name="T12" fmla="*/ 19 w 20"/>
                <a:gd name="T13" fmla="*/ 8 h 22"/>
                <a:gd name="T14" fmla="*/ 19 w 20"/>
                <a:gd name="T15" fmla="*/ 9 h 22"/>
                <a:gd name="T16" fmla="*/ 19 w 20"/>
                <a:gd name="T17" fmla="*/ 10 h 22"/>
                <a:gd name="T18" fmla="*/ 19 w 20"/>
                <a:gd name="T19" fmla="*/ 10 h 22"/>
                <a:gd name="T20" fmla="*/ 16 w 20"/>
                <a:gd name="T21" fmla="*/ 12 h 22"/>
                <a:gd name="T22" fmla="*/ 16 w 20"/>
                <a:gd name="T23" fmla="*/ 12 h 22"/>
                <a:gd name="T24" fmla="*/ 16 w 20"/>
                <a:gd name="T25" fmla="*/ 9 h 22"/>
                <a:gd name="T26" fmla="*/ 16 w 20"/>
                <a:gd name="T27" fmla="*/ 8 h 22"/>
                <a:gd name="T28" fmla="*/ 16 w 20"/>
                <a:gd name="T29" fmla="*/ 4 h 22"/>
                <a:gd name="T30" fmla="*/ 16 w 20"/>
                <a:gd name="T31" fmla="*/ 4 h 22"/>
                <a:gd name="T32" fmla="*/ 16 w 20"/>
                <a:gd name="T33" fmla="*/ 4 h 22"/>
                <a:gd name="T34" fmla="*/ 16 w 20"/>
                <a:gd name="T35" fmla="*/ 2 h 22"/>
                <a:gd name="T36" fmla="*/ 15 w 20"/>
                <a:gd name="T37" fmla="*/ 2 h 22"/>
                <a:gd name="T38" fmla="*/ 12 w 20"/>
                <a:gd name="T39" fmla="*/ 2 h 22"/>
                <a:gd name="T40" fmla="*/ 8 w 20"/>
                <a:gd name="T41" fmla="*/ 5 h 22"/>
                <a:gd name="T42" fmla="*/ 4 w 20"/>
                <a:gd name="T43" fmla="*/ 8 h 22"/>
                <a:gd name="T44" fmla="*/ 4 w 20"/>
                <a:gd name="T45" fmla="*/ 9 h 22"/>
                <a:gd name="T46" fmla="*/ 3 w 20"/>
                <a:gd name="T47" fmla="*/ 10 h 22"/>
                <a:gd name="T48" fmla="*/ 4 w 20"/>
                <a:gd name="T49" fmla="*/ 12 h 22"/>
                <a:gd name="T50" fmla="*/ 6 w 20"/>
                <a:gd name="T51" fmla="*/ 14 h 22"/>
                <a:gd name="T52" fmla="*/ 8 w 20"/>
                <a:gd name="T53" fmla="*/ 17 h 22"/>
                <a:gd name="T54" fmla="*/ 10 w 20"/>
                <a:gd name="T55" fmla="*/ 18 h 22"/>
                <a:gd name="T56" fmla="*/ 12 w 20"/>
                <a:gd name="T57" fmla="*/ 19 h 22"/>
                <a:gd name="T58" fmla="*/ 12 w 20"/>
                <a:gd name="T59" fmla="*/ 19 h 22"/>
                <a:gd name="T60" fmla="*/ 12 w 20"/>
                <a:gd name="T61" fmla="*/ 19 h 22"/>
                <a:gd name="T62" fmla="*/ 11 w 20"/>
                <a:gd name="T63" fmla="*/ 22 h 22"/>
                <a:gd name="T64" fmla="*/ 11 w 20"/>
                <a:gd name="T65" fmla="*/ 22 h 22"/>
                <a:gd name="T66" fmla="*/ 8 w 20"/>
                <a:gd name="T67" fmla="*/ 21 h 22"/>
                <a:gd name="T68" fmla="*/ 6 w 20"/>
                <a:gd name="T69" fmla="*/ 19 h 22"/>
                <a:gd name="T70" fmla="*/ 3 w 20"/>
                <a:gd name="T71" fmla="*/ 17 h 22"/>
                <a:gd name="T72" fmla="*/ 2 w 20"/>
                <a:gd name="T73" fmla="*/ 13 h 22"/>
                <a:gd name="T74" fmla="*/ 0 w 20"/>
                <a:gd name="T75" fmla="*/ 10 h 22"/>
                <a:gd name="T76" fmla="*/ 0 w 20"/>
                <a:gd name="T77" fmla="*/ 8 h 22"/>
                <a:gd name="T78" fmla="*/ 3 w 20"/>
                <a:gd name="T79" fmla="*/ 5 h 22"/>
                <a:gd name="T80" fmla="*/ 7 w 20"/>
                <a:gd name="T81" fmla="*/ 2 h 22"/>
                <a:gd name="T82" fmla="*/ 11 w 20"/>
                <a:gd name="T83" fmla="*/ 0 h 22"/>
                <a:gd name="T84" fmla="*/ 15 w 20"/>
                <a:gd name="T8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22">
                  <a:moveTo>
                    <a:pt x="15" y="0"/>
                  </a:moveTo>
                  <a:lnTo>
                    <a:pt x="16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2" y="2"/>
                  </a:lnTo>
                  <a:lnTo>
                    <a:pt x="8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5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36"/>
            <p:cNvSpPr>
              <a:spLocks noEditPoints="1"/>
            </p:cNvSpPr>
            <p:nvPr/>
          </p:nvSpPr>
          <p:spPr bwMode="auto">
            <a:xfrm>
              <a:off x="6715126" y="4500563"/>
              <a:ext cx="34925" cy="46038"/>
            </a:xfrm>
            <a:custGeom>
              <a:avLst/>
              <a:gdLst>
                <a:gd name="T0" fmla="*/ 8 w 22"/>
                <a:gd name="T1" fmla="*/ 20 h 29"/>
                <a:gd name="T2" fmla="*/ 8 w 22"/>
                <a:gd name="T3" fmla="*/ 20 h 29"/>
                <a:gd name="T4" fmla="*/ 3 w 22"/>
                <a:gd name="T5" fmla="*/ 12 h 29"/>
                <a:gd name="T6" fmla="*/ 3 w 22"/>
                <a:gd name="T7" fmla="*/ 12 h 29"/>
                <a:gd name="T8" fmla="*/ 3 w 22"/>
                <a:gd name="T9" fmla="*/ 12 h 29"/>
                <a:gd name="T10" fmla="*/ 3 w 22"/>
                <a:gd name="T11" fmla="*/ 10 h 29"/>
                <a:gd name="T12" fmla="*/ 3 w 22"/>
                <a:gd name="T13" fmla="*/ 12 h 29"/>
                <a:gd name="T14" fmla="*/ 3 w 22"/>
                <a:gd name="T15" fmla="*/ 10 h 29"/>
                <a:gd name="T16" fmla="*/ 18 w 22"/>
                <a:gd name="T17" fmla="*/ 6 h 29"/>
                <a:gd name="T18" fmla="*/ 18 w 22"/>
                <a:gd name="T19" fmla="*/ 6 h 29"/>
                <a:gd name="T20" fmla="*/ 16 w 22"/>
                <a:gd name="T21" fmla="*/ 0 h 29"/>
                <a:gd name="T22" fmla="*/ 20 w 22"/>
                <a:gd name="T23" fmla="*/ 0 h 29"/>
                <a:gd name="T24" fmla="*/ 22 w 22"/>
                <a:gd name="T25" fmla="*/ 6 h 29"/>
                <a:gd name="T26" fmla="*/ 22 w 22"/>
                <a:gd name="T27" fmla="*/ 7 h 29"/>
                <a:gd name="T28" fmla="*/ 21 w 22"/>
                <a:gd name="T29" fmla="*/ 11 h 29"/>
                <a:gd name="T30" fmla="*/ 22 w 22"/>
                <a:gd name="T31" fmla="*/ 12 h 29"/>
                <a:gd name="T32" fmla="*/ 22 w 22"/>
                <a:gd name="T33" fmla="*/ 14 h 29"/>
                <a:gd name="T34" fmla="*/ 16 w 22"/>
                <a:gd name="T35" fmla="*/ 14 h 29"/>
                <a:gd name="T36" fmla="*/ 16 w 22"/>
                <a:gd name="T37" fmla="*/ 12 h 29"/>
                <a:gd name="T38" fmla="*/ 16 w 22"/>
                <a:gd name="T39" fmla="*/ 6 h 29"/>
                <a:gd name="T40" fmla="*/ 13 w 22"/>
                <a:gd name="T41" fmla="*/ 7 h 29"/>
                <a:gd name="T42" fmla="*/ 7 w 22"/>
                <a:gd name="T43" fmla="*/ 10 h 29"/>
                <a:gd name="T44" fmla="*/ 7 w 22"/>
                <a:gd name="T45" fmla="*/ 12 h 29"/>
                <a:gd name="T46" fmla="*/ 7 w 22"/>
                <a:gd name="T47" fmla="*/ 14 h 29"/>
                <a:gd name="T48" fmla="*/ 9 w 22"/>
                <a:gd name="T49" fmla="*/ 18 h 29"/>
                <a:gd name="T50" fmla="*/ 15 w 22"/>
                <a:gd name="T51" fmla="*/ 20 h 29"/>
                <a:gd name="T52" fmla="*/ 11 w 22"/>
                <a:gd name="T53" fmla="*/ 29 h 29"/>
                <a:gd name="T54" fmla="*/ 9 w 22"/>
                <a:gd name="T55" fmla="*/ 25 h 29"/>
                <a:gd name="T56" fmla="*/ 5 w 22"/>
                <a:gd name="T57" fmla="*/ 23 h 29"/>
                <a:gd name="T58" fmla="*/ 1 w 22"/>
                <a:gd name="T59" fmla="*/ 16 h 29"/>
                <a:gd name="T60" fmla="*/ 0 w 22"/>
                <a:gd name="T61" fmla="*/ 12 h 29"/>
                <a:gd name="T62" fmla="*/ 0 w 22"/>
                <a:gd name="T63" fmla="*/ 8 h 29"/>
                <a:gd name="T64" fmla="*/ 7 w 22"/>
                <a:gd name="T65" fmla="*/ 3 h 29"/>
                <a:gd name="T66" fmla="*/ 16 w 22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9">
                  <a:moveTo>
                    <a:pt x="5" y="18"/>
                  </a:moveTo>
                  <a:lnTo>
                    <a:pt x="8" y="20"/>
                  </a:lnTo>
                  <a:lnTo>
                    <a:pt x="11" y="21"/>
                  </a:lnTo>
                  <a:lnTo>
                    <a:pt x="8" y="20"/>
                  </a:lnTo>
                  <a:lnTo>
                    <a:pt x="5" y="18"/>
                  </a:lnTo>
                  <a:close/>
                  <a:moveTo>
                    <a:pt x="3" y="12"/>
                  </a:moveTo>
                  <a:lnTo>
                    <a:pt x="1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3" y="12"/>
                  </a:lnTo>
                  <a:close/>
                  <a:moveTo>
                    <a:pt x="4" y="8"/>
                  </a:move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20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5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1" y="29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3"/>
                  </a:lnTo>
                  <a:lnTo>
                    <a:pt x="12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37"/>
            <p:cNvSpPr>
              <a:spLocks noChangeArrowheads="1"/>
            </p:cNvSpPr>
            <p:nvPr/>
          </p:nvSpPr>
          <p:spPr bwMode="auto">
            <a:xfrm>
              <a:off x="6705601" y="4594225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38"/>
            <p:cNvSpPr>
              <a:spLocks noEditPoints="1"/>
            </p:cNvSpPr>
            <p:nvPr/>
          </p:nvSpPr>
          <p:spPr bwMode="auto">
            <a:xfrm>
              <a:off x="6702426" y="4592638"/>
              <a:ext cx="11113" cy="11113"/>
            </a:xfrm>
            <a:custGeom>
              <a:avLst/>
              <a:gdLst>
                <a:gd name="T0" fmla="*/ 3 w 7"/>
                <a:gd name="T1" fmla="*/ 3 h 7"/>
                <a:gd name="T2" fmla="*/ 3 w 7"/>
                <a:gd name="T3" fmla="*/ 3 h 7"/>
                <a:gd name="T4" fmla="*/ 4 w 7"/>
                <a:gd name="T5" fmla="*/ 3 h 7"/>
                <a:gd name="T6" fmla="*/ 4 w 7"/>
                <a:gd name="T7" fmla="*/ 3 h 7"/>
                <a:gd name="T8" fmla="*/ 3 w 7"/>
                <a:gd name="T9" fmla="*/ 3 h 7"/>
                <a:gd name="T10" fmla="*/ 0 w 7"/>
                <a:gd name="T11" fmla="*/ 0 h 7"/>
                <a:gd name="T12" fmla="*/ 7 w 7"/>
                <a:gd name="T13" fmla="*/ 0 h 7"/>
                <a:gd name="T14" fmla="*/ 7 w 7"/>
                <a:gd name="T15" fmla="*/ 7 h 7"/>
                <a:gd name="T16" fmla="*/ 0 w 7"/>
                <a:gd name="T17" fmla="*/ 7 h 7"/>
                <a:gd name="T18" fmla="*/ 0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3"/>
                  </a:move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839"/>
            <p:cNvSpPr>
              <a:spLocks noChangeArrowheads="1"/>
            </p:cNvSpPr>
            <p:nvPr/>
          </p:nvSpPr>
          <p:spPr bwMode="auto">
            <a:xfrm>
              <a:off x="6750051" y="4686300"/>
              <a:ext cx="6350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840"/>
            <p:cNvSpPr>
              <a:spLocks noChangeArrowheads="1"/>
            </p:cNvSpPr>
            <p:nvPr/>
          </p:nvSpPr>
          <p:spPr bwMode="auto">
            <a:xfrm>
              <a:off x="6748463" y="4684713"/>
              <a:ext cx="11113" cy="206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41"/>
            <p:cNvSpPr>
              <a:spLocks noEditPoints="1"/>
            </p:cNvSpPr>
            <p:nvPr/>
          </p:nvSpPr>
          <p:spPr bwMode="auto">
            <a:xfrm>
              <a:off x="6689726" y="4700588"/>
              <a:ext cx="103188" cy="133350"/>
            </a:xfrm>
            <a:custGeom>
              <a:avLst/>
              <a:gdLst>
                <a:gd name="T0" fmla="*/ 41 w 65"/>
                <a:gd name="T1" fmla="*/ 3 h 84"/>
                <a:gd name="T2" fmla="*/ 28 w 65"/>
                <a:gd name="T3" fmla="*/ 5 h 84"/>
                <a:gd name="T4" fmla="*/ 16 w 65"/>
                <a:gd name="T5" fmla="*/ 11 h 84"/>
                <a:gd name="T6" fmla="*/ 10 w 65"/>
                <a:gd name="T7" fmla="*/ 16 h 84"/>
                <a:gd name="T8" fmla="*/ 6 w 65"/>
                <a:gd name="T9" fmla="*/ 24 h 84"/>
                <a:gd name="T10" fmla="*/ 4 w 65"/>
                <a:gd name="T11" fmla="*/ 34 h 84"/>
                <a:gd name="T12" fmla="*/ 6 w 65"/>
                <a:gd name="T13" fmla="*/ 50 h 84"/>
                <a:gd name="T14" fmla="*/ 12 w 65"/>
                <a:gd name="T15" fmla="*/ 66 h 84"/>
                <a:gd name="T16" fmla="*/ 15 w 65"/>
                <a:gd name="T17" fmla="*/ 71 h 84"/>
                <a:gd name="T18" fmla="*/ 17 w 65"/>
                <a:gd name="T19" fmla="*/ 75 h 84"/>
                <a:gd name="T20" fmla="*/ 21 w 65"/>
                <a:gd name="T21" fmla="*/ 79 h 84"/>
                <a:gd name="T22" fmla="*/ 25 w 65"/>
                <a:gd name="T23" fmla="*/ 80 h 84"/>
                <a:gd name="T24" fmla="*/ 28 w 65"/>
                <a:gd name="T25" fmla="*/ 81 h 84"/>
                <a:gd name="T26" fmla="*/ 32 w 65"/>
                <a:gd name="T27" fmla="*/ 80 h 84"/>
                <a:gd name="T28" fmla="*/ 42 w 65"/>
                <a:gd name="T29" fmla="*/ 73 h 84"/>
                <a:gd name="T30" fmla="*/ 53 w 65"/>
                <a:gd name="T31" fmla="*/ 66 h 84"/>
                <a:gd name="T32" fmla="*/ 59 w 65"/>
                <a:gd name="T33" fmla="*/ 55 h 84"/>
                <a:gd name="T34" fmla="*/ 62 w 65"/>
                <a:gd name="T35" fmla="*/ 42 h 84"/>
                <a:gd name="T36" fmla="*/ 61 w 65"/>
                <a:gd name="T37" fmla="*/ 26 h 84"/>
                <a:gd name="T38" fmla="*/ 57 w 65"/>
                <a:gd name="T39" fmla="*/ 15 h 84"/>
                <a:gd name="T40" fmla="*/ 54 w 65"/>
                <a:gd name="T41" fmla="*/ 9 h 84"/>
                <a:gd name="T42" fmla="*/ 50 w 65"/>
                <a:gd name="T43" fmla="*/ 5 h 84"/>
                <a:gd name="T44" fmla="*/ 46 w 65"/>
                <a:gd name="T45" fmla="*/ 4 h 84"/>
                <a:gd name="T46" fmla="*/ 41 w 65"/>
                <a:gd name="T47" fmla="*/ 3 h 84"/>
                <a:gd name="T48" fmla="*/ 41 w 65"/>
                <a:gd name="T49" fmla="*/ 3 h 84"/>
                <a:gd name="T50" fmla="*/ 41 w 65"/>
                <a:gd name="T51" fmla="*/ 0 h 84"/>
                <a:gd name="T52" fmla="*/ 45 w 65"/>
                <a:gd name="T53" fmla="*/ 0 h 84"/>
                <a:gd name="T54" fmla="*/ 50 w 65"/>
                <a:gd name="T55" fmla="*/ 3 h 84"/>
                <a:gd name="T56" fmla="*/ 54 w 65"/>
                <a:gd name="T57" fmla="*/ 5 h 84"/>
                <a:gd name="T58" fmla="*/ 57 w 65"/>
                <a:gd name="T59" fmla="*/ 8 h 84"/>
                <a:gd name="T60" fmla="*/ 59 w 65"/>
                <a:gd name="T61" fmla="*/ 13 h 84"/>
                <a:gd name="T62" fmla="*/ 63 w 65"/>
                <a:gd name="T63" fmla="*/ 26 h 84"/>
                <a:gd name="T64" fmla="*/ 65 w 65"/>
                <a:gd name="T65" fmla="*/ 42 h 84"/>
                <a:gd name="T66" fmla="*/ 63 w 65"/>
                <a:gd name="T67" fmla="*/ 54 h 84"/>
                <a:gd name="T68" fmla="*/ 58 w 65"/>
                <a:gd name="T69" fmla="*/ 64 h 84"/>
                <a:gd name="T70" fmla="*/ 50 w 65"/>
                <a:gd name="T71" fmla="*/ 72 h 84"/>
                <a:gd name="T72" fmla="*/ 42 w 65"/>
                <a:gd name="T73" fmla="*/ 79 h 84"/>
                <a:gd name="T74" fmla="*/ 33 w 65"/>
                <a:gd name="T75" fmla="*/ 83 h 84"/>
                <a:gd name="T76" fmla="*/ 31 w 65"/>
                <a:gd name="T77" fmla="*/ 84 h 84"/>
                <a:gd name="T78" fmla="*/ 28 w 65"/>
                <a:gd name="T79" fmla="*/ 84 h 84"/>
                <a:gd name="T80" fmla="*/ 28 w 65"/>
                <a:gd name="T81" fmla="*/ 84 h 84"/>
                <a:gd name="T82" fmla="*/ 24 w 65"/>
                <a:gd name="T83" fmla="*/ 84 h 84"/>
                <a:gd name="T84" fmla="*/ 20 w 65"/>
                <a:gd name="T85" fmla="*/ 81 h 84"/>
                <a:gd name="T86" fmla="*/ 16 w 65"/>
                <a:gd name="T87" fmla="*/ 77 h 84"/>
                <a:gd name="T88" fmla="*/ 12 w 65"/>
                <a:gd name="T89" fmla="*/ 72 h 84"/>
                <a:gd name="T90" fmla="*/ 10 w 65"/>
                <a:gd name="T91" fmla="*/ 67 h 84"/>
                <a:gd name="T92" fmla="*/ 3 w 65"/>
                <a:gd name="T93" fmla="*/ 50 h 84"/>
                <a:gd name="T94" fmla="*/ 0 w 65"/>
                <a:gd name="T95" fmla="*/ 34 h 84"/>
                <a:gd name="T96" fmla="*/ 3 w 65"/>
                <a:gd name="T97" fmla="*/ 21 h 84"/>
                <a:gd name="T98" fmla="*/ 10 w 65"/>
                <a:gd name="T99" fmla="*/ 12 h 84"/>
                <a:gd name="T100" fmla="*/ 19 w 65"/>
                <a:gd name="T101" fmla="*/ 5 h 84"/>
                <a:gd name="T102" fmla="*/ 29 w 65"/>
                <a:gd name="T103" fmla="*/ 1 h 84"/>
                <a:gd name="T104" fmla="*/ 41 w 65"/>
                <a:gd name="T10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" h="84">
                  <a:moveTo>
                    <a:pt x="41" y="3"/>
                  </a:moveTo>
                  <a:lnTo>
                    <a:pt x="28" y="5"/>
                  </a:lnTo>
                  <a:lnTo>
                    <a:pt x="16" y="11"/>
                  </a:lnTo>
                  <a:lnTo>
                    <a:pt x="10" y="16"/>
                  </a:lnTo>
                  <a:lnTo>
                    <a:pt x="6" y="24"/>
                  </a:lnTo>
                  <a:lnTo>
                    <a:pt x="4" y="34"/>
                  </a:lnTo>
                  <a:lnTo>
                    <a:pt x="6" y="50"/>
                  </a:lnTo>
                  <a:lnTo>
                    <a:pt x="12" y="66"/>
                  </a:lnTo>
                  <a:lnTo>
                    <a:pt x="15" y="71"/>
                  </a:lnTo>
                  <a:lnTo>
                    <a:pt x="17" y="75"/>
                  </a:lnTo>
                  <a:lnTo>
                    <a:pt x="21" y="79"/>
                  </a:lnTo>
                  <a:lnTo>
                    <a:pt x="25" y="80"/>
                  </a:lnTo>
                  <a:lnTo>
                    <a:pt x="28" y="81"/>
                  </a:lnTo>
                  <a:lnTo>
                    <a:pt x="32" y="80"/>
                  </a:lnTo>
                  <a:lnTo>
                    <a:pt x="42" y="73"/>
                  </a:lnTo>
                  <a:lnTo>
                    <a:pt x="53" y="66"/>
                  </a:lnTo>
                  <a:lnTo>
                    <a:pt x="59" y="55"/>
                  </a:lnTo>
                  <a:lnTo>
                    <a:pt x="62" y="42"/>
                  </a:lnTo>
                  <a:lnTo>
                    <a:pt x="61" y="26"/>
                  </a:lnTo>
                  <a:lnTo>
                    <a:pt x="57" y="15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6" y="4"/>
                  </a:lnTo>
                  <a:lnTo>
                    <a:pt x="41" y="3"/>
                  </a:lnTo>
                  <a:lnTo>
                    <a:pt x="41" y="3"/>
                  </a:lnTo>
                  <a:close/>
                  <a:moveTo>
                    <a:pt x="41" y="0"/>
                  </a:moveTo>
                  <a:lnTo>
                    <a:pt x="45" y="0"/>
                  </a:lnTo>
                  <a:lnTo>
                    <a:pt x="50" y="3"/>
                  </a:lnTo>
                  <a:lnTo>
                    <a:pt x="54" y="5"/>
                  </a:lnTo>
                  <a:lnTo>
                    <a:pt x="57" y="8"/>
                  </a:lnTo>
                  <a:lnTo>
                    <a:pt x="59" y="13"/>
                  </a:lnTo>
                  <a:lnTo>
                    <a:pt x="63" y="26"/>
                  </a:lnTo>
                  <a:lnTo>
                    <a:pt x="65" y="42"/>
                  </a:lnTo>
                  <a:lnTo>
                    <a:pt x="63" y="54"/>
                  </a:lnTo>
                  <a:lnTo>
                    <a:pt x="58" y="64"/>
                  </a:lnTo>
                  <a:lnTo>
                    <a:pt x="50" y="72"/>
                  </a:lnTo>
                  <a:lnTo>
                    <a:pt x="42" y="79"/>
                  </a:lnTo>
                  <a:lnTo>
                    <a:pt x="33" y="83"/>
                  </a:lnTo>
                  <a:lnTo>
                    <a:pt x="31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24" y="84"/>
                  </a:lnTo>
                  <a:lnTo>
                    <a:pt x="20" y="81"/>
                  </a:lnTo>
                  <a:lnTo>
                    <a:pt x="16" y="77"/>
                  </a:lnTo>
                  <a:lnTo>
                    <a:pt x="12" y="72"/>
                  </a:lnTo>
                  <a:lnTo>
                    <a:pt x="10" y="67"/>
                  </a:lnTo>
                  <a:lnTo>
                    <a:pt x="3" y="50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19" y="5"/>
                  </a:lnTo>
                  <a:lnTo>
                    <a:pt x="29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42"/>
            <p:cNvSpPr>
              <a:spLocks noEditPoints="1"/>
            </p:cNvSpPr>
            <p:nvPr/>
          </p:nvSpPr>
          <p:spPr bwMode="auto">
            <a:xfrm>
              <a:off x="6688138" y="4699000"/>
              <a:ext cx="106363" cy="139700"/>
            </a:xfrm>
            <a:custGeom>
              <a:avLst/>
              <a:gdLst>
                <a:gd name="T0" fmla="*/ 29 w 67"/>
                <a:gd name="T1" fmla="*/ 84 h 88"/>
                <a:gd name="T2" fmla="*/ 29 w 67"/>
                <a:gd name="T3" fmla="*/ 84 h 88"/>
                <a:gd name="T4" fmla="*/ 29 w 67"/>
                <a:gd name="T5" fmla="*/ 84 h 88"/>
                <a:gd name="T6" fmla="*/ 12 w 67"/>
                <a:gd name="T7" fmla="*/ 67 h 88"/>
                <a:gd name="T8" fmla="*/ 12 w 67"/>
                <a:gd name="T9" fmla="*/ 67 h 88"/>
                <a:gd name="T10" fmla="*/ 62 w 67"/>
                <a:gd name="T11" fmla="*/ 56 h 88"/>
                <a:gd name="T12" fmla="*/ 51 w 67"/>
                <a:gd name="T13" fmla="*/ 72 h 88"/>
                <a:gd name="T14" fmla="*/ 34 w 67"/>
                <a:gd name="T15" fmla="*/ 82 h 88"/>
                <a:gd name="T16" fmla="*/ 34 w 67"/>
                <a:gd name="T17" fmla="*/ 82 h 88"/>
                <a:gd name="T18" fmla="*/ 51 w 67"/>
                <a:gd name="T19" fmla="*/ 72 h 88"/>
                <a:gd name="T20" fmla="*/ 62 w 67"/>
                <a:gd name="T21" fmla="*/ 56 h 88"/>
                <a:gd name="T22" fmla="*/ 4 w 67"/>
                <a:gd name="T23" fmla="*/ 29 h 88"/>
                <a:gd name="T24" fmla="*/ 3 w 67"/>
                <a:gd name="T25" fmla="*/ 35 h 88"/>
                <a:gd name="T26" fmla="*/ 4 w 67"/>
                <a:gd name="T27" fmla="*/ 29 h 88"/>
                <a:gd name="T28" fmla="*/ 64 w 67"/>
                <a:gd name="T29" fmla="*/ 43 h 88"/>
                <a:gd name="T30" fmla="*/ 63 w 67"/>
                <a:gd name="T31" fmla="*/ 29 h 88"/>
                <a:gd name="T32" fmla="*/ 16 w 67"/>
                <a:gd name="T33" fmla="*/ 10 h 88"/>
                <a:gd name="T34" fmla="*/ 16 w 67"/>
                <a:gd name="T35" fmla="*/ 10 h 88"/>
                <a:gd name="T36" fmla="*/ 55 w 67"/>
                <a:gd name="T37" fmla="*/ 9 h 88"/>
                <a:gd name="T38" fmla="*/ 55 w 67"/>
                <a:gd name="T39" fmla="*/ 9 h 88"/>
                <a:gd name="T40" fmla="*/ 42 w 67"/>
                <a:gd name="T41" fmla="*/ 5 h 88"/>
                <a:gd name="T42" fmla="*/ 18 w 67"/>
                <a:gd name="T43" fmla="*/ 13 h 88"/>
                <a:gd name="T44" fmla="*/ 8 w 67"/>
                <a:gd name="T45" fmla="*/ 26 h 88"/>
                <a:gd name="T46" fmla="*/ 7 w 67"/>
                <a:gd name="T47" fmla="*/ 35 h 88"/>
                <a:gd name="T48" fmla="*/ 15 w 67"/>
                <a:gd name="T49" fmla="*/ 65 h 88"/>
                <a:gd name="T50" fmla="*/ 20 w 67"/>
                <a:gd name="T51" fmla="*/ 74 h 88"/>
                <a:gd name="T52" fmla="*/ 26 w 67"/>
                <a:gd name="T53" fmla="*/ 80 h 88"/>
                <a:gd name="T54" fmla="*/ 29 w 67"/>
                <a:gd name="T55" fmla="*/ 81 h 88"/>
                <a:gd name="T56" fmla="*/ 30 w 67"/>
                <a:gd name="T57" fmla="*/ 81 h 88"/>
                <a:gd name="T58" fmla="*/ 43 w 67"/>
                <a:gd name="T59" fmla="*/ 74 h 88"/>
                <a:gd name="T60" fmla="*/ 59 w 67"/>
                <a:gd name="T61" fmla="*/ 56 h 88"/>
                <a:gd name="T62" fmla="*/ 62 w 67"/>
                <a:gd name="T63" fmla="*/ 43 h 88"/>
                <a:gd name="T64" fmla="*/ 56 w 67"/>
                <a:gd name="T65" fmla="*/ 16 h 88"/>
                <a:gd name="T66" fmla="*/ 50 w 67"/>
                <a:gd name="T67" fmla="*/ 8 h 88"/>
                <a:gd name="T68" fmla="*/ 42 w 67"/>
                <a:gd name="T69" fmla="*/ 5 h 88"/>
                <a:gd name="T70" fmla="*/ 55 w 67"/>
                <a:gd name="T71" fmla="*/ 9 h 88"/>
                <a:gd name="T72" fmla="*/ 51 w 67"/>
                <a:gd name="T73" fmla="*/ 5 h 88"/>
                <a:gd name="T74" fmla="*/ 42 w 67"/>
                <a:gd name="T75" fmla="*/ 2 h 88"/>
                <a:gd name="T76" fmla="*/ 42 w 67"/>
                <a:gd name="T77" fmla="*/ 2 h 88"/>
                <a:gd name="T78" fmla="*/ 47 w 67"/>
                <a:gd name="T79" fmla="*/ 4 h 88"/>
                <a:gd name="T80" fmla="*/ 47 w 67"/>
                <a:gd name="T81" fmla="*/ 4 h 88"/>
                <a:gd name="T82" fmla="*/ 42 w 67"/>
                <a:gd name="T83" fmla="*/ 2 h 88"/>
                <a:gd name="T84" fmla="*/ 47 w 67"/>
                <a:gd name="T85" fmla="*/ 0 h 88"/>
                <a:gd name="T86" fmla="*/ 56 w 67"/>
                <a:gd name="T87" fmla="*/ 5 h 88"/>
                <a:gd name="T88" fmla="*/ 62 w 67"/>
                <a:gd name="T89" fmla="*/ 13 h 88"/>
                <a:gd name="T90" fmla="*/ 67 w 67"/>
                <a:gd name="T91" fmla="*/ 43 h 88"/>
                <a:gd name="T92" fmla="*/ 60 w 67"/>
                <a:gd name="T93" fmla="*/ 67 h 88"/>
                <a:gd name="T94" fmla="*/ 45 w 67"/>
                <a:gd name="T95" fmla="*/ 81 h 88"/>
                <a:gd name="T96" fmla="*/ 33 w 67"/>
                <a:gd name="T97" fmla="*/ 86 h 88"/>
                <a:gd name="T98" fmla="*/ 29 w 67"/>
                <a:gd name="T99" fmla="*/ 88 h 88"/>
                <a:gd name="T100" fmla="*/ 29 w 67"/>
                <a:gd name="T101" fmla="*/ 88 h 88"/>
                <a:gd name="T102" fmla="*/ 20 w 67"/>
                <a:gd name="T103" fmla="*/ 84 h 88"/>
                <a:gd name="T104" fmla="*/ 12 w 67"/>
                <a:gd name="T105" fmla="*/ 74 h 88"/>
                <a:gd name="T106" fmla="*/ 3 w 67"/>
                <a:gd name="T107" fmla="*/ 51 h 88"/>
                <a:gd name="T108" fmla="*/ 3 w 67"/>
                <a:gd name="T109" fmla="*/ 22 h 88"/>
                <a:gd name="T110" fmla="*/ 20 w 67"/>
                <a:gd name="T111" fmla="*/ 5 h 88"/>
                <a:gd name="T112" fmla="*/ 41 w 67"/>
                <a:gd name="T1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" h="88">
                  <a:moveTo>
                    <a:pt x="29" y="84"/>
                  </a:move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close/>
                  <a:moveTo>
                    <a:pt x="8" y="57"/>
                  </a:moveTo>
                  <a:lnTo>
                    <a:pt x="12" y="67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8" y="57"/>
                  </a:lnTo>
                  <a:close/>
                  <a:moveTo>
                    <a:pt x="62" y="56"/>
                  </a:moveTo>
                  <a:lnTo>
                    <a:pt x="58" y="64"/>
                  </a:lnTo>
                  <a:lnTo>
                    <a:pt x="51" y="72"/>
                  </a:lnTo>
                  <a:lnTo>
                    <a:pt x="42" y="78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42" y="78"/>
                  </a:lnTo>
                  <a:lnTo>
                    <a:pt x="51" y="72"/>
                  </a:lnTo>
                  <a:lnTo>
                    <a:pt x="58" y="64"/>
                  </a:lnTo>
                  <a:lnTo>
                    <a:pt x="62" y="56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4" y="29"/>
                  </a:lnTo>
                  <a:close/>
                  <a:moveTo>
                    <a:pt x="63" y="29"/>
                  </a:moveTo>
                  <a:lnTo>
                    <a:pt x="64" y="43"/>
                  </a:lnTo>
                  <a:lnTo>
                    <a:pt x="64" y="43"/>
                  </a:lnTo>
                  <a:lnTo>
                    <a:pt x="63" y="29"/>
                  </a:lnTo>
                  <a:lnTo>
                    <a:pt x="63" y="29"/>
                  </a:lnTo>
                  <a:close/>
                  <a:moveTo>
                    <a:pt x="16" y="10"/>
                  </a:moveTo>
                  <a:lnTo>
                    <a:pt x="17" y="12"/>
                  </a:lnTo>
                  <a:lnTo>
                    <a:pt x="16" y="10"/>
                  </a:lnTo>
                  <a:lnTo>
                    <a:pt x="16" y="10"/>
                  </a:lnTo>
                  <a:close/>
                  <a:moveTo>
                    <a:pt x="55" y="9"/>
                  </a:moveTo>
                  <a:lnTo>
                    <a:pt x="59" y="14"/>
                  </a:lnTo>
                  <a:lnTo>
                    <a:pt x="55" y="9"/>
                  </a:lnTo>
                  <a:lnTo>
                    <a:pt x="55" y="9"/>
                  </a:lnTo>
                  <a:close/>
                  <a:moveTo>
                    <a:pt x="42" y="5"/>
                  </a:moveTo>
                  <a:lnTo>
                    <a:pt x="29" y="8"/>
                  </a:lnTo>
                  <a:lnTo>
                    <a:pt x="18" y="13"/>
                  </a:lnTo>
                  <a:lnTo>
                    <a:pt x="12" y="18"/>
                  </a:lnTo>
                  <a:lnTo>
                    <a:pt x="8" y="26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8" y="50"/>
                  </a:lnTo>
                  <a:lnTo>
                    <a:pt x="15" y="65"/>
                  </a:lnTo>
                  <a:lnTo>
                    <a:pt x="17" y="71"/>
                  </a:lnTo>
                  <a:lnTo>
                    <a:pt x="20" y="74"/>
                  </a:lnTo>
                  <a:lnTo>
                    <a:pt x="24" y="78"/>
                  </a:lnTo>
                  <a:lnTo>
                    <a:pt x="26" y="80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30" y="81"/>
                  </a:lnTo>
                  <a:lnTo>
                    <a:pt x="33" y="80"/>
                  </a:lnTo>
                  <a:lnTo>
                    <a:pt x="43" y="74"/>
                  </a:lnTo>
                  <a:lnTo>
                    <a:pt x="53" y="67"/>
                  </a:lnTo>
                  <a:lnTo>
                    <a:pt x="59" y="56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0" y="27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2" y="5"/>
                  </a:lnTo>
                  <a:close/>
                  <a:moveTo>
                    <a:pt x="51" y="5"/>
                  </a:moveTo>
                  <a:lnTo>
                    <a:pt x="55" y="9"/>
                  </a:lnTo>
                  <a:lnTo>
                    <a:pt x="51" y="5"/>
                  </a:lnTo>
                  <a:lnTo>
                    <a:pt x="51" y="5"/>
                  </a:lnTo>
                  <a:close/>
                  <a:moveTo>
                    <a:pt x="42" y="2"/>
                  </a:moveTo>
                  <a:lnTo>
                    <a:pt x="42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7" y="4"/>
                  </a:lnTo>
                  <a:lnTo>
                    <a:pt x="51" y="5"/>
                  </a:lnTo>
                  <a:lnTo>
                    <a:pt x="47" y="4"/>
                  </a:lnTo>
                  <a:lnTo>
                    <a:pt x="42" y="2"/>
                  </a:lnTo>
                  <a:lnTo>
                    <a:pt x="42" y="2"/>
                  </a:lnTo>
                  <a:close/>
                  <a:moveTo>
                    <a:pt x="42" y="0"/>
                  </a:moveTo>
                  <a:lnTo>
                    <a:pt x="47" y="0"/>
                  </a:lnTo>
                  <a:lnTo>
                    <a:pt x="51" y="2"/>
                  </a:lnTo>
                  <a:lnTo>
                    <a:pt x="56" y="5"/>
                  </a:lnTo>
                  <a:lnTo>
                    <a:pt x="59" y="9"/>
                  </a:lnTo>
                  <a:lnTo>
                    <a:pt x="62" y="13"/>
                  </a:lnTo>
                  <a:lnTo>
                    <a:pt x="66" y="27"/>
                  </a:lnTo>
                  <a:lnTo>
                    <a:pt x="67" y="43"/>
                  </a:lnTo>
                  <a:lnTo>
                    <a:pt x="66" y="56"/>
                  </a:lnTo>
                  <a:lnTo>
                    <a:pt x="60" y="67"/>
                  </a:lnTo>
                  <a:lnTo>
                    <a:pt x="53" y="74"/>
                  </a:lnTo>
                  <a:lnTo>
                    <a:pt x="45" y="81"/>
                  </a:lnTo>
                  <a:lnTo>
                    <a:pt x="35" y="85"/>
                  </a:lnTo>
                  <a:lnTo>
                    <a:pt x="33" y="86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24" y="86"/>
                  </a:lnTo>
                  <a:lnTo>
                    <a:pt x="20" y="84"/>
                  </a:lnTo>
                  <a:lnTo>
                    <a:pt x="16" y="78"/>
                  </a:lnTo>
                  <a:lnTo>
                    <a:pt x="12" y="74"/>
                  </a:lnTo>
                  <a:lnTo>
                    <a:pt x="8" y="68"/>
                  </a:lnTo>
                  <a:lnTo>
                    <a:pt x="3" y="51"/>
                  </a:lnTo>
                  <a:lnTo>
                    <a:pt x="0" y="35"/>
                  </a:lnTo>
                  <a:lnTo>
                    <a:pt x="3" y="22"/>
                  </a:lnTo>
                  <a:lnTo>
                    <a:pt x="9" y="12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1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843"/>
            <p:cNvSpPr>
              <a:spLocks/>
            </p:cNvSpPr>
            <p:nvPr/>
          </p:nvSpPr>
          <p:spPr bwMode="auto">
            <a:xfrm>
              <a:off x="6777038" y="4702175"/>
              <a:ext cx="90488" cy="87313"/>
            </a:xfrm>
            <a:custGeom>
              <a:avLst/>
              <a:gdLst>
                <a:gd name="T0" fmla="*/ 32 w 57"/>
                <a:gd name="T1" fmla="*/ 0 h 55"/>
                <a:gd name="T2" fmla="*/ 36 w 57"/>
                <a:gd name="T3" fmla="*/ 0 h 55"/>
                <a:gd name="T4" fmla="*/ 38 w 57"/>
                <a:gd name="T5" fmla="*/ 2 h 55"/>
                <a:gd name="T6" fmla="*/ 41 w 57"/>
                <a:gd name="T7" fmla="*/ 3 h 55"/>
                <a:gd name="T8" fmla="*/ 45 w 57"/>
                <a:gd name="T9" fmla="*/ 11 h 55"/>
                <a:gd name="T10" fmla="*/ 50 w 57"/>
                <a:gd name="T11" fmla="*/ 23 h 55"/>
                <a:gd name="T12" fmla="*/ 55 w 57"/>
                <a:gd name="T13" fmla="*/ 35 h 55"/>
                <a:gd name="T14" fmla="*/ 57 w 57"/>
                <a:gd name="T15" fmla="*/ 44 h 55"/>
                <a:gd name="T16" fmla="*/ 57 w 57"/>
                <a:gd name="T17" fmla="*/ 46 h 55"/>
                <a:gd name="T18" fmla="*/ 55 w 57"/>
                <a:gd name="T19" fmla="*/ 49 h 55"/>
                <a:gd name="T20" fmla="*/ 55 w 57"/>
                <a:gd name="T21" fmla="*/ 49 h 55"/>
                <a:gd name="T22" fmla="*/ 44 w 57"/>
                <a:gd name="T23" fmla="*/ 55 h 55"/>
                <a:gd name="T24" fmla="*/ 44 w 57"/>
                <a:gd name="T25" fmla="*/ 55 h 55"/>
                <a:gd name="T26" fmla="*/ 42 w 57"/>
                <a:gd name="T27" fmla="*/ 53 h 55"/>
                <a:gd name="T28" fmla="*/ 54 w 57"/>
                <a:gd name="T29" fmla="*/ 46 h 55"/>
                <a:gd name="T30" fmla="*/ 54 w 57"/>
                <a:gd name="T31" fmla="*/ 45 h 55"/>
                <a:gd name="T32" fmla="*/ 54 w 57"/>
                <a:gd name="T33" fmla="*/ 44 h 55"/>
                <a:gd name="T34" fmla="*/ 53 w 57"/>
                <a:gd name="T35" fmla="*/ 37 h 55"/>
                <a:gd name="T36" fmla="*/ 50 w 57"/>
                <a:gd name="T37" fmla="*/ 28 h 55"/>
                <a:gd name="T38" fmla="*/ 46 w 57"/>
                <a:gd name="T39" fmla="*/ 19 h 55"/>
                <a:gd name="T40" fmla="*/ 41 w 57"/>
                <a:gd name="T41" fmla="*/ 11 h 55"/>
                <a:gd name="T42" fmla="*/ 38 w 57"/>
                <a:gd name="T43" fmla="*/ 6 h 55"/>
                <a:gd name="T44" fmla="*/ 37 w 57"/>
                <a:gd name="T45" fmla="*/ 4 h 55"/>
                <a:gd name="T46" fmla="*/ 34 w 57"/>
                <a:gd name="T47" fmla="*/ 4 h 55"/>
                <a:gd name="T48" fmla="*/ 32 w 57"/>
                <a:gd name="T49" fmla="*/ 3 h 55"/>
                <a:gd name="T50" fmla="*/ 23 w 57"/>
                <a:gd name="T51" fmla="*/ 4 h 55"/>
                <a:gd name="T52" fmla="*/ 12 w 57"/>
                <a:gd name="T53" fmla="*/ 7 h 55"/>
                <a:gd name="T54" fmla="*/ 4 w 57"/>
                <a:gd name="T55" fmla="*/ 8 h 55"/>
                <a:gd name="T56" fmla="*/ 0 w 57"/>
                <a:gd name="T57" fmla="*/ 10 h 55"/>
                <a:gd name="T58" fmla="*/ 0 w 57"/>
                <a:gd name="T59" fmla="*/ 7 h 55"/>
                <a:gd name="T60" fmla="*/ 3 w 57"/>
                <a:gd name="T61" fmla="*/ 6 h 55"/>
                <a:gd name="T62" fmla="*/ 11 w 57"/>
                <a:gd name="T63" fmla="*/ 3 h 55"/>
                <a:gd name="T64" fmla="*/ 21 w 57"/>
                <a:gd name="T65" fmla="*/ 2 h 55"/>
                <a:gd name="T66" fmla="*/ 32 w 57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55">
                  <a:moveTo>
                    <a:pt x="32" y="0"/>
                  </a:moveTo>
                  <a:lnTo>
                    <a:pt x="36" y="0"/>
                  </a:lnTo>
                  <a:lnTo>
                    <a:pt x="38" y="2"/>
                  </a:lnTo>
                  <a:lnTo>
                    <a:pt x="41" y="3"/>
                  </a:lnTo>
                  <a:lnTo>
                    <a:pt x="45" y="11"/>
                  </a:lnTo>
                  <a:lnTo>
                    <a:pt x="50" y="23"/>
                  </a:lnTo>
                  <a:lnTo>
                    <a:pt x="55" y="35"/>
                  </a:lnTo>
                  <a:lnTo>
                    <a:pt x="57" y="44"/>
                  </a:lnTo>
                  <a:lnTo>
                    <a:pt x="57" y="46"/>
                  </a:lnTo>
                  <a:lnTo>
                    <a:pt x="55" y="49"/>
                  </a:lnTo>
                  <a:lnTo>
                    <a:pt x="55" y="49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2" y="53"/>
                  </a:lnTo>
                  <a:lnTo>
                    <a:pt x="54" y="46"/>
                  </a:lnTo>
                  <a:lnTo>
                    <a:pt x="54" y="45"/>
                  </a:lnTo>
                  <a:lnTo>
                    <a:pt x="54" y="44"/>
                  </a:lnTo>
                  <a:lnTo>
                    <a:pt x="53" y="37"/>
                  </a:lnTo>
                  <a:lnTo>
                    <a:pt x="50" y="28"/>
                  </a:lnTo>
                  <a:lnTo>
                    <a:pt x="46" y="19"/>
                  </a:lnTo>
                  <a:lnTo>
                    <a:pt x="41" y="11"/>
                  </a:lnTo>
                  <a:lnTo>
                    <a:pt x="38" y="6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3"/>
                  </a:lnTo>
                  <a:lnTo>
                    <a:pt x="23" y="4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6"/>
                  </a:lnTo>
                  <a:lnTo>
                    <a:pt x="11" y="3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844"/>
            <p:cNvSpPr>
              <a:spLocks noEditPoints="1"/>
            </p:cNvSpPr>
            <p:nvPr/>
          </p:nvSpPr>
          <p:spPr bwMode="auto">
            <a:xfrm>
              <a:off x="6773863" y="4700588"/>
              <a:ext cx="96838" cy="98425"/>
            </a:xfrm>
            <a:custGeom>
              <a:avLst/>
              <a:gdLst>
                <a:gd name="T0" fmla="*/ 47 w 61"/>
                <a:gd name="T1" fmla="*/ 54 h 62"/>
                <a:gd name="T2" fmla="*/ 56 w 61"/>
                <a:gd name="T3" fmla="*/ 49 h 62"/>
                <a:gd name="T4" fmla="*/ 57 w 61"/>
                <a:gd name="T5" fmla="*/ 49 h 62"/>
                <a:gd name="T6" fmla="*/ 57 w 61"/>
                <a:gd name="T7" fmla="*/ 47 h 62"/>
                <a:gd name="T8" fmla="*/ 57 w 61"/>
                <a:gd name="T9" fmla="*/ 46 h 62"/>
                <a:gd name="T10" fmla="*/ 57 w 61"/>
                <a:gd name="T11" fmla="*/ 45 h 62"/>
                <a:gd name="T12" fmla="*/ 57 w 61"/>
                <a:gd name="T13" fmla="*/ 45 h 62"/>
                <a:gd name="T14" fmla="*/ 57 w 61"/>
                <a:gd name="T15" fmla="*/ 41 h 62"/>
                <a:gd name="T16" fmla="*/ 56 w 61"/>
                <a:gd name="T17" fmla="*/ 36 h 62"/>
                <a:gd name="T18" fmla="*/ 46 w 61"/>
                <a:gd name="T19" fmla="*/ 13 h 62"/>
                <a:gd name="T20" fmla="*/ 55 w 61"/>
                <a:gd name="T21" fmla="*/ 33 h 62"/>
                <a:gd name="T22" fmla="*/ 46 w 61"/>
                <a:gd name="T23" fmla="*/ 13 h 62"/>
                <a:gd name="T24" fmla="*/ 42 w 61"/>
                <a:gd name="T25" fmla="*/ 5 h 62"/>
                <a:gd name="T26" fmla="*/ 36 w 61"/>
                <a:gd name="T27" fmla="*/ 0 h 62"/>
                <a:gd name="T28" fmla="*/ 42 w 61"/>
                <a:gd name="T29" fmla="*/ 1 h 62"/>
                <a:gd name="T30" fmla="*/ 48 w 61"/>
                <a:gd name="T31" fmla="*/ 11 h 62"/>
                <a:gd name="T32" fmla="*/ 59 w 61"/>
                <a:gd name="T33" fmla="*/ 34 h 62"/>
                <a:gd name="T34" fmla="*/ 61 w 61"/>
                <a:gd name="T35" fmla="*/ 47 h 62"/>
                <a:gd name="T36" fmla="*/ 59 w 61"/>
                <a:gd name="T37" fmla="*/ 51 h 62"/>
                <a:gd name="T38" fmla="*/ 47 w 61"/>
                <a:gd name="T39" fmla="*/ 58 h 62"/>
                <a:gd name="T40" fmla="*/ 43 w 61"/>
                <a:gd name="T41" fmla="*/ 54 h 62"/>
                <a:gd name="T42" fmla="*/ 55 w 61"/>
                <a:gd name="T43" fmla="*/ 46 h 62"/>
                <a:gd name="T44" fmla="*/ 55 w 61"/>
                <a:gd name="T45" fmla="*/ 45 h 62"/>
                <a:gd name="T46" fmla="*/ 54 w 61"/>
                <a:gd name="T47" fmla="*/ 38 h 62"/>
                <a:gd name="T48" fmla="*/ 47 w 61"/>
                <a:gd name="T49" fmla="*/ 20 h 62"/>
                <a:gd name="T50" fmla="*/ 39 w 61"/>
                <a:gd name="T51" fmla="*/ 7 h 62"/>
                <a:gd name="T52" fmla="*/ 39 w 61"/>
                <a:gd name="T53" fmla="*/ 7 h 62"/>
                <a:gd name="T54" fmla="*/ 38 w 61"/>
                <a:gd name="T55" fmla="*/ 7 h 62"/>
                <a:gd name="T56" fmla="*/ 34 w 61"/>
                <a:gd name="T57" fmla="*/ 7 h 62"/>
                <a:gd name="T58" fmla="*/ 34 w 61"/>
                <a:gd name="T59" fmla="*/ 7 h 62"/>
                <a:gd name="T60" fmla="*/ 25 w 61"/>
                <a:gd name="T61" fmla="*/ 7 h 62"/>
                <a:gd name="T62" fmla="*/ 9 w 61"/>
                <a:gd name="T63" fmla="*/ 11 h 62"/>
                <a:gd name="T64" fmla="*/ 2 w 61"/>
                <a:gd name="T65" fmla="*/ 15 h 62"/>
                <a:gd name="T66" fmla="*/ 1 w 61"/>
                <a:gd name="T67" fmla="*/ 7 h 62"/>
                <a:gd name="T68" fmla="*/ 2 w 61"/>
                <a:gd name="T69" fmla="*/ 5 h 62"/>
                <a:gd name="T70" fmla="*/ 9 w 61"/>
                <a:gd name="T71" fmla="*/ 4 h 62"/>
                <a:gd name="T72" fmla="*/ 19 w 61"/>
                <a:gd name="T73" fmla="*/ 1 h 62"/>
                <a:gd name="T74" fmla="*/ 34 w 61"/>
                <a:gd name="T7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62">
                  <a:moveTo>
                    <a:pt x="57" y="49"/>
                  </a:moveTo>
                  <a:lnTo>
                    <a:pt x="47" y="54"/>
                  </a:lnTo>
                  <a:lnTo>
                    <a:pt x="47" y="54"/>
                  </a:lnTo>
                  <a:lnTo>
                    <a:pt x="56" y="49"/>
                  </a:lnTo>
                  <a:lnTo>
                    <a:pt x="57" y="49"/>
                  </a:lnTo>
                  <a:lnTo>
                    <a:pt x="57" y="49"/>
                  </a:lnTo>
                  <a:close/>
                  <a:moveTo>
                    <a:pt x="57" y="46"/>
                  </a:moveTo>
                  <a:lnTo>
                    <a:pt x="57" y="47"/>
                  </a:lnTo>
                  <a:lnTo>
                    <a:pt x="57" y="47"/>
                  </a:lnTo>
                  <a:lnTo>
                    <a:pt x="57" y="46"/>
                  </a:lnTo>
                  <a:close/>
                  <a:moveTo>
                    <a:pt x="57" y="45"/>
                  </a:moveTo>
                  <a:lnTo>
                    <a:pt x="57" y="45"/>
                  </a:lnTo>
                  <a:lnTo>
                    <a:pt x="57" y="45"/>
                  </a:lnTo>
                  <a:lnTo>
                    <a:pt x="57" y="45"/>
                  </a:lnTo>
                  <a:close/>
                  <a:moveTo>
                    <a:pt x="56" y="36"/>
                  </a:moveTo>
                  <a:lnTo>
                    <a:pt x="57" y="41"/>
                  </a:lnTo>
                  <a:lnTo>
                    <a:pt x="56" y="36"/>
                  </a:lnTo>
                  <a:lnTo>
                    <a:pt x="56" y="36"/>
                  </a:lnTo>
                  <a:close/>
                  <a:moveTo>
                    <a:pt x="42" y="5"/>
                  </a:moveTo>
                  <a:lnTo>
                    <a:pt x="46" y="13"/>
                  </a:lnTo>
                  <a:lnTo>
                    <a:pt x="51" y="24"/>
                  </a:lnTo>
                  <a:lnTo>
                    <a:pt x="55" y="33"/>
                  </a:lnTo>
                  <a:lnTo>
                    <a:pt x="51" y="24"/>
                  </a:lnTo>
                  <a:lnTo>
                    <a:pt x="46" y="13"/>
                  </a:lnTo>
                  <a:lnTo>
                    <a:pt x="42" y="5"/>
                  </a:lnTo>
                  <a:lnTo>
                    <a:pt x="42" y="5"/>
                  </a:lnTo>
                  <a:close/>
                  <a:moveTo>
                    <a:pt x="34" y="0"/>
                  </a:moveTo>
                  <a:lnTo>
                    <a:pt x="36" y="0"/>
                  </a:lnTo>
                  <a:lnTo>
                    <a:pt x="39" y="0"/>
                  </a:lnTo>
                  <a:lnTo>
                    <a:pt x="42" y="1"/>
                  </a:lnTo>
                  <a:lnTo>
                    <a:pt x="44" y="4"/>
                  </a:lnTo>
                  <a:lnTo>
                    <a:pt x="48" y="11"/>
                  </a:lnTo>
                  <a:lnTo>
                    <a:pt x="55" y="22"/>
                  </a:lnTo>
                  <a:lnTo>
                    <a:pt x="59" y="34"/>
                  </a:lnTo>
                  <a:lnTo>
                    <a:pt x="61" y="45"/>
                  </a:lnTo>
                  <a:lnTo>
                    <a:pt x="61" y="47"/>
                  </a:lnTo>
                  <a:lnTo>
                    <a:pt x="60" y="49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47" y="58"/>
                  </a:lnTo>
                  <a:lnTo>
                    <a:pt x="47" y="62"/>
                  </a:lnTo>
                  <a:lnTo>
                    <a:pt x="43" y="54"/>
                  </a:lnTo>
                  <a:lnTo>
                    <a:pt x="42" y="53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4" y="38"/>
                  </a:lnTo>
                  <a:lnTo>
                    <a:pt x="51" y="30"/>
                  </a:lnTo>
                  <a:lnTo>
                    <a:pt x="47" y="20"/>
                  </a:lnTo>
                  <a:lnTo>
                    <a:pt x="42" y="12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8" y="7"/>
                  </a:lnTo>
                  <a:lnTo>
                    <a:pt x="36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25" y="7"/>
                  </a:lnTo>
                  <a:lnTo>
                    <a:pt x="17" y="9"/>
                  </a:lnTo>
                  <a:lnTo>
                    <a:pt x="9" y="11"/>
                  </a:lnTo>
                  <a:lnTo>
                    <a:pt x="4" y="12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9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845"/>
            <p:cNvSpPr>
              <a:spLocks noChangeArrowheads="1"/>
            </p:cNvSpPr>
            <p:nvPr/>
          </p:nvSpPr>
          <p:spPr bwMode="auto">
            <a:xfrm>
              <a:off x="6859588" y="4778375"/>
              <a:ext cx="4763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846"/>
            <p:cNvSpPr>
              <a:spLocks noChangeArrowheads="1"/>
            </p:cNvSpPr>
            <p:nvPr/>
          </p:nvSpPr>
          <p:spPr bwMode="auto">
            <a:xfrm>
              <a:off x="6856413" y="4775200"/>
              <a:ext cx="11113" cy="206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847"/>
            <p:cNvSpPr>
              <a:spLocks/>
            </p:cNvSpPr>
            <p:nvPr/>
          </p:nvSpPr>
          <p:spPr bwMode="auto">
            <a:xfrm>
              <a:off x="6626226" y="4667250"/>
              <a:ext cx="90488" cy="65088"/>
            </a:xfrm>
            <a:custGeom>
              <a:avLst/>
              <a:gdLst>
                <a:gd name="T0" fmla="*/ 10 w 57"/>
                <a:gd name="T1" fmla="*/ 0 h 41"/>
                <a:gd name="T2" fmla="*/ 10 w 57"/>
                <a:gd name="T3" fmla="*/ 0 h 41"/>
                <a:gd name="T4" fmla="*/ 13 w 57"/>
                <a:gd name="T5" fmla="*/ 2 h 41"/>
                <a:gd name="T6" fmla="*/ 12 w 57"/>
                <a:gd name="T7" fmla="*/ 5 h 41"/>
                <a:gd name="T8" fmla="*/ 12 w 57"/>
                <a:gd name="T9" fmla="*/ 7 h 41"/>
                <a:gd name="T10" fmla="*/ 12 w 57"/>
                <a:gd name="T11" fmla="*/ 7 h 41"/>
                <a:gd name="T12" fmla="*/ 10 w 57"/>
                <a:gd name="T13" fmla="*/ 8 h 41"/>
                <a:gd name="T14" fmla="*/ 9 w 57"/>
                <a:gd name="T15" fmla="*/ 9 h 41"/>
                <a:gd name="T16" fmla="*/ 8 w 57"/>
                <a:gd name="T17" fmla="*/ 12 h 41"/>
                <a:gd name="T18" fmla="*/ 5 w 57"/>
                <a:gd name="T19" fmla="*/ 15 h 41"/>
                <a:gd name="T20" fmla="*/ 4 w 57"/>
                <a:gd name="T21" fmla="*/ 19 h 41"/>
                <a:gd name="T22" fmla="*/ 2 w 57"/>
                <a:gd name="T23" fmla="*/ 22 h 41"/>
                <a:gd name="T24" fmla="*/ 2 w 57"/>
                <a:gd name="T25" fmla="*/ 26 h 41"/>
                <a:gd name="T26" fmla="*/ 5 w 57"/>
                <a:gd name="T27" fmla="*/ 32 h 41"/>
                <a:gd name="T28" fmla="*/ 6 w 57"/>
                <a:gd name="T29" fmla="*/ 34 h 41"/>
                <a:gd name="T30" fmla="*/ 8 w 57"/>
                <a:gd name="T31" fmla="*/ 36 h 41"/>
                <a:gd name="T32" fmla="*/ 10 w 57"/>
                <a:gd name="T33" fmla="*/ 37 h 41"/>
                <a:gd name="T34" fmla="*/ 13 w 57"/>
                <a:gd name="T35" fmla="*/ 37 h 41"/>
                <a:gd name="T36" fmla="*/ 16 w 57"/>
                <a:gd name="T37" fmla="*/ 37 h 41"/>
                <a:gd name="T38" fmla="*/ 23 w 57"/>
                <a:gd name="T39" fmla="*/ 36 h 41"/>
                <a:gd name="T40" fmla="*/ 34 w 57"/>
                <a:gd name="T41" fmla="*/ 33 h 41"/>
                <a:gd name="T42" fmla="*/ 44 w 57"/>
                <a:gd name="T43" fmla="*/ 30 h 41"/>
                <a:gd name="T44" fmla="*/ 54 w 57"/>
                <a:gd name="T45" fmla="*/ 29 h 41"/>
                <a:gd name="T46" fmla="*/ 56 w 57"/>
                <a:gd name="T47" fmla="*/ 28 h 41"/>
                <a:gd name="T48" fmla="*/ 57 w 57"/>
                <a:gd name="T49" fmla="*/ 30 h 41"/>
                <a:gd name="T50" fmla="*/ 54 w 57"/>
                <a:gd name="T51" fmla="*/ 32 h 41"/>
                <a:gd name="T52" fmla="*/ 46 w 57"/>
                <a:gd name="T53" fmla="*/ 34 h 41"/>
                <a:gd name="T54" fmla="*/ 35 w 57"/>
                <a:gd name="T55" fmla="*/ 37 h 41"/>
                <a:gd name="T56" fmla="*/ 25 w 57"/>
                <a:gd name="T57" fmla="*/ 38 h 41"/>
                <a:gd name="T58" fmla="*/ 17 w 57"/>
                <a:gd name="T59" fmla="*/ 39 h 41"/>
                <a:gd name="T60" fmla="*/ 13 w 57"/>
                <a:gd name="T61" fmla="*/ 41 h 41"/>
                <a:gd name="T62" fmla="*/ 13 w 57"/>
                <a:gd name="T63" fmla="*/ 41 h 41"/>
                <a:gd name="T64" fmla="*/ 9 w 57"/>
                <a:gd name="T65" fmla="*/ 39 h 41"/>
                <a:gd name="T66" fmla="*/ 6 w 57"/>
                <a:gd name="T67" fmla="*/ 38 h 41"/>
                <a:gd name="T68" fmla="*/ 5 w 57"/>
                <a:gd name="T69" fmla="*/ 37 h 41"/>
                <a:gd name="T70" fmla="*/ 2 w 57"/>
                <a:gd name="T71" fmla="*/ 33 h 41"/>
                <a:gd name="T72" fmla="*/ 0 w 57"/>
                <a:gd name="T73" fmla="*/ 26 h 41"/>
                <a:gd name="T74" fmla="*/ 0 w 57"/>
                <a:gd name="T75" fmla="*/ 22 h 41"/>
                <a:gd name="T76" fmla="*/ 0 w 57"/>
                <a:gd name="T77" fmla="*/ 19 h 41"/>
                <a:gd name="T78" fmla="*/ 1 w 57"/>
                <a:gd name="T79" fmla="*/ 15 h 41"/>
                <a:gd name="T80" fmla="*/ 4 w 57"/>
                <a:gd name="T81" fmla="*/ 11 h 41"/>
                <a:gd name="T82" fmla="*/ 6 w 57"/>
                <a:gd name="T83" fmla="*/ 8 h 41"/>
                <a:gd name="T84" fmla="*/ 8 w 57"/>
                <a:gd name="T85" fmla="*/ 5 h 41"/>
                <a:gd name="T86" fmla="*/ 9 w 57"/>
                <a:gd name="T87" fmla="*/ 4 h 41"/>
                <a:gd name="T88" fmla="*/ 10 w 57"/>
                <a:gd name="T8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41">
                  <a:moveTo>
                    <a:pt x="10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5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5" y="32"/>
                  </a:lnTo>
                  <a:lnTo>
                    <a:pt x="6" y="34"/>
                  </a:lnTo>
                  <a:lnTo>
                    <a:pt x="8" y="36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23" y="36"/>
                  </a:lnTo>
                  <a:lnTo>
                    <a:pt x="34" y="33"/>
                  </a:lnTo>
                  <a:lnTo>
                    <a:pt x="44" y="30"/>
                  </a:lnTo>
                  <a:lnTo>
                    <a:pt x="54" y="29"/>
                  </a:lnTo>
                  <a:lnTo>
                    <a:pt x="56" y="28"/>
                  </a:lnTo>
                  <a:lnTo>
                    <a:pt x="57" y="30"/>
                  </a:lnTo>
                  <a:lnTo>
                    <a:pt x="54" y="32"/>
                  </a:lnTo>
                  <a:lnTo>
                    <a:pt x="46" y="34"/>
                  </a:lnTo>
                  <a:lnTo>
                    <a:pt x="35" y="37"/>
                  </a:lnTo>
                  <a:lnTo>
                    <a:pt x="25" y="38"/>
                  </a:lnTo>
                  <a:lnTo>
                    <a:pt x="17" y="39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9" y="39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5"/>
                  </a:lnTo>
                  <a:lnTo>
                    <a:pt x="9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848"/>
            <p:cNvSpPr>
              <a:spLocks noEditPoints="1"/>
            </p:cNvSpPr>
            <p:nvPr/>
          </p:nvSpPr>
          <p:spPr bwMode="auto">
            <a:xfrm>
              <a:off x="6624638" y="4665663"/>
              <a:ext cx="95250" cy="68263"/>
            </a:xfrm>
            <a:custGeom>
              <a:avLst/>
              <a:gdLst>
                <a:gd name="T0" fmla="*/ 14 w 60"/>
                <a:gd name="T1" fmla="*/ 39 h 43"/>
                <a:gd name="T2" fmla="*/ 17 w 60"/>
                <a:gd name="T3" fmla="*/ 39 h 43"/>
                <a:gd name="T4" fmla="*/ 9 w 60"/>
                <a:gd name="T5" fmla="*/ 39 h 43"/>
                <a:gd name="T6" fmla="*/ 9 w 60"/>
                <a:gd name="T7" fmla="*/ 39 h 43"/>
                <a:gd name="T8" fmla="*/ 6 w 60"/>
                <a:gd name="T9" fmla="*/ 37 h 43"/>
                <a:gd name="T10" fmla="*/ 6 w 60"/>
                <a:gd name="T11" fmla="*/ 37 h 43"/>
                <a:gd name="T12" fmla="*/ 6 w 60"/>
                <a:gd name="T13" fmla="*/ 37 h 43"/>
                <a:gd name="T14" fmla="*/ 53 w 60"/>
                <a:gd name="T15" fmla="*/ 31 h 43"/>
                <a:gd name="T16" fmla="*/ 41 w 60"/>
                <a:gd name="T17" fmla="*/ 34 h 43"/>
                <a:gd name="T18" fmla="*/ 48 w 60"/>
                <a:gd name="T19" fmla="*/ 33 h 43"/>
                <a:gd name="T20" fmla="*/ 56 w 60"/>
                <a:gd name="T21" fmla="*/ 31 h 43"/>
                <a:gd name="T22" fmla="*/ 2 w 60"/>
                <a:gd name="T23" fmla="*/ 27 h 43"/>
                <a:gd name="T24" fmla="*/ 5 w 60"/>
                <a:gd name="T25" fmla="*/ 34 h 43"/>
                <a:gd name="T26" fmla="*/ 2 w 60"/>
                <a:gd name="T27" fmla="*/ 27 h 43"/>
                <a:gd name="T28" fmla="*/ 6 w 60"/>
                <a:gd name="T29" fmla="*/ 12 h 43"/>
                <a:gd name="T30" fmla="*/ 3 w 60"/>
                <a:gd name="T31" fmla="*/ 16 h 43"/>
                <a:gd name="T32" fmla="*/ 11 w 60"/>
                <a:gd name="T33" fmla="*/ 6 h 43"/>
                <a:gd name="T34" fmla="*/ 11 w 60"/>
                <a:gd name="T35" fmla="*/ 6 h 43"/>
                <a:gd name="T36" fmla="*/ 11 w 60"/>
                <a:gd name="T37" fmla="*/ 6 h 43"/>
                <a:gd name="T38" fmla="*/ 17 w 60"/>
                <a:gd name="T39" fmla="*/ 1 h 43"/>
                <a:gd name="T40" fmla="*/ 14 w 60"/>
                <a:gd name="T41" fmla="*/ 8 h 43"/>
                <a:gd name="T42" fmla="*/ 14 w 60"/>
                <a:gd name="T43" fmla="*/ 9 h 43"/>
                <a:gd name="T44" fmla="*/ 11 w 60"/>
                <a:gd name="T45" fmla="*/ 12 h 43"/>
                <a:gd name="T46" fmla="*/ 7 w 60"/>
                <a:gd name="T47" fmla="*/ 17 h 43"/>
                <a:gd name="T48" fmla="*/ 5 w 60"/>
                <a:gd name="T49" fmla="*/ 23 h 43"/>
                <a:gd name="T50" fmla="*/ 6 w 60"/>
                <a:gd name="T51" fmla="*/ 26 h 43"/>
                <a:gd name="T52" fmla="*/ 9 w 60"/>
                <a:gd name="T53" fmla="*/ 35 h 43"/>
                <a:gd name="T54" fmla="*/ 11 w 60"/>
                <a:gd name="T55" fmla="*/ 37 h 43"/>
                <a:gd name="T56" fmla="*/ 17 w 60"/>
                <a:gd name="T57" fmla="*/ 37 h 43"/>
                <a:gd name="T58" fmla="*/ 34 w 60"/>
                <a:gd name="T59" fmla="*/ 33 h 43"/>
                <a:gd name="T60" fmla="*/ 52 w 60"/>
                <a:gd name="T61" fmla="*/ 29 h 43"/>
                <a:gd name="T62" fmla="*/ 57 w 60"/>
                <a:gd name="T63" fmla="*/ 27 h 43"/>
                <a:gd name="T64" fmla="*/ 60 w 60"/>
                <a:gd name="T65" fmla="*/ 33 h 43"/>
                <a:gd name="T66" fmla="*/ 58 w 60"/>
                <a:gd name="T67" fmla="*/ 34 h 43"/>
                <a:gd name="T68" fmla="*/ 56 w 60"/>
                <a:gd name="T69" fmla="*/ 34 h 43"/>
                <a:gd name="T70" fmla="*/ 48 w 60"/>
                <a:gd name="T71" fmla="*/ 37 h 43"/>
                <a:gd name="T72" fmla="*/ 28 w 60"/>
                <a:gd name="T73" fmla="*/ 40 h 43"/>
                <a:gd name="T74" fmla="*/ 14 w 60"/>
                <a:gd name="T75" fmla="*/ 43 h 43"/>
                <a:gd name="T76" fmla="*/ 10 w 60"/>
                <a:gd name="T77" fmla="*/ 42 h 43"/>
                <a:gd name="T78" fmla="*/ 5 w 60"/>
                <a:gd name="T79" fmla="*/ 39 h 43"/>
                <a:gd name="T80" fmla="*/ 2 w 60"/>
                <a:gd name="T81" fmla="*/ 35 h 43"/>
                <a:gd name="T82" fmla="*/ 0 w 60"/>
                <a:gd name="T83" fmla="*/ 29 h 43"/>
                <a:gd name="T84" fmla="*/ 0 w 60"/>
                <a:gd name="T85" fmla="*/ 20 h 43"/>
                <a:gd name="T86" fmla="*/ 3 w 60"/>
                <a:gd name="T87" fmla="*/ 12 h 43"/>
                <a:gd name="T88" fmla="*/ 7 w 60"/>
                <a:gd name="T89" fmla="*/ 6 h 43"/>
                <a:gd name="T90" fmla="*/ 10 w 60"/>
                <a:gd name="T91" fmla="*/ 1 h 43"/>
                <a:gd name="T92" fmla="*/ 13 w 60"/>
                <a:gd name="T9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43">
                  <a:moveTo>
                    <a:pt x="17" y="39"/>
                  </a:moveTo>
                  <a:lnTo>
                    <a:pt x="14" y="39"/>
                  </a:lnTo>
                  <a:lnTo>
                    <a:pt x="14" y="39"/>
                  </a:lnTo>
                  <a:lnTo>
                    <a:pt x="17" y="39"/>
                  </a:lnTo>
                  <a:close/>
                  <a:moveTo>
                    <a:pt x="7" y="38"/>
                  </a:moveTo>
                  <a:lnTo>
                    <a:pt x="9" y="39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7" y="38"/>
                  </a:lnTo>
                  <a:close/>
                  <a:moveTo>
                    <a:pt x="6" y="37"/>
                  </a:moveTo>
                  <a:lnTo>
                    <a:pt x="6" y="38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6" y="37"/>
                  </a:lnTo>
                  <a:close/>
                  <a:moveTo>
                    <a:pt x="56" y="31"/>
                  </a:moveTo>
                  <a:lnTo>
                    <a:pt x="53" y="31"/>
                  </a:lnTo>
                  <a:lnTo>
                    <a:pt x="48" y="33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56" y="31"/>
                  </a:lnTo>
                  <a:close/>
                  <a:moveTo>
                    <a:pt x="2" y="25"/>
                  </a:moveTo>
                  <a:lnTo>
                    <a:pt x="2" y="27"/>
                  </a:lnTo>
                  <a:lnTo>
                    <a:pt x="3" y="31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2" y="25"/>
                  </a:lnTo>
                  <a:close/>
                  <a:moveTo>
                    <a:pt x="6" y="12"/>
                  </a:moveTo>
                  <a:lnTo>
                    <a:pt x="6" y="13"/>
                  </a:lnTo>
                  <a:lnTo>
                    <a:pt x="3" y="16"/>
                  </a:lnTo>
                  <a:lnTo>
                    <a:pt x="6" y="12"/>
                  </a:lnTo>
                  <a:close/>
                  <a:moveTo>
                    <a:pt x="11" y="6"/>
                  </a:move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close/>
                  <a:moveTo>
                    <a:pt x="13" y="0"/>
                  </a:moveTo>
                  <a:lnTo>
                    <a:pt x="17" y="1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1" y="12"/>
                  </a:lnTo>
                  <a:lnTo>
                    <a:pt x="9" y="13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7" y="31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1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4" y="35"/>
                  </a:lnTo>
                  <a:lnTo>
                    <a:pt x="34" y="33"/>
                  </a:lnTo>
                  <a:lnTo>
                    <a:pt x="44" y="31"/>
                  </a:lnTo>
                  <a:lnTo>
                    <a:pt x="52" y="29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58" y="26"/>
                  </a:lnTo>
                  <a:lnTo>
                    <a:pt x="60" y="33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7" y="34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48" y="37"/>
                  </a:lnTo>
                  <a:lnTo>
                    <a:pt x="41" y="38"/>
                  </a:lnTo>
                  <a:lnTo>
                    <a:pt x="28" y="40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0" y="42"/>
                  </a:lnTo>
                  <a:lnTo>
                    <a:pt x="7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4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849"/>
            <p:cNvSpPr>
              <a:spLocks/>
            </p:cNvSpPr>
            <p:nvPr/>
          </p:nvSpPr>
          <p:spPr bwMode="auto">
            <a:xfrm>
              <a:off x="6642101" y="4673600"/>
              <a:ext cx="12700" cy="6350"/>
            </a:xfrm>
            <a:custGeom>
              <a:avLst/>
              <a:gdLst>
                <a:gd name="T0" fmla="*/ 2 w 8"/>
                <a:gd name="T1" fmla="*/ 0 h 4"/>
                <a:gd name="T2" fmla="*/ 8 w 8"/>
                <a:gd name="T3" fmla="*/ 1 h 4"/>
                <a:gd name="T4" fmla="*/ 7 w 8"/>
                <a:gd name="T5" fmla="*/ 4 h 4"/>
                <a:gd name="T6" fmla="*/ 0 w 8"/>
                <a:gd name="T7" fmla="*/ 3 h 4"/>
                <a:gd name="T8" fmla="*/ 2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8" y="1"/>
                  </a:lnTo>
                  <a:lnTo>
                    <a:pt x="7" y="4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50"/>
            <p:cNvSpPr>
              <a:spLocks noEditPoints="1"/>
            </p:cNvSpPr>
            <p:nvPr/>
          </p:nvSpPr>
          <p:spPr bwMode="auto">
            <a:xfrm>
              <a:off x="6638926" y="4670425"/>
              <a:ext cx="19050" cy="14288"/>
            </a:xfrm>
            <a:custGeom>
              <a:avLst/>
              <a:gdLst>
                <a:gd name="T0" fmla="*/ 4 w 12"/>
                <a:gd name="T1" fmla="*/ 3 h 9"/>
                <a:gd name="T2" fmla="*/ 4 w 12"/>
                <a:gd name="T3" fmla="*/ 3 h 9"/>
                <a:gd name="T4" fmla="*/ 8 w 12"/>
                <a:gd name="T5" fmla="*/ 5 h 9"/>
                <a:gd name="T6" fmla="*/ 4 w 12"/>
                <a:gd name="T7" fmla="*/ 3 h 9"/>
                <a:gd name="T8" fmla="*/ 2 w 12"/>
                <a:gd name="T9" fmla="*/ 0 h 9"/>
                <a:gd name="T10" fmla="*/ 12 w 12"/>
                <a:gd name="T11" fmla="*/ 2 h 9"/>
                <a:gd name="T12" fmla="*/ 10 w 12"/>
                <a:gd name="T13" fmla="*/ 9 h 9"/>
                <a:gd name="T14" fmla="*/ 2 w 12"/>
                <a:gd name="T15" fmla="*/ 6 h 9"/>
                <a:gd name="T16" fmla="*/ 0 w 12"/>
                <a:gd name="T17" fmla="*/ 6 h 9"/>
                <a:gd name="T18" fmla="*/ 2 w 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4" y="3"/>
                  </a:moveTo>
                  <a:lnTo>
                    <a:pt x="4" y="3"/>
                  </a:lnTo>
                  <a:lnTo>
                    <a:pt x="8" y="5"/>
                  </a:lnTo>
                  <a:lnTo>
                    <a:pt x="4" y="3"/>
                  </a:lnTo>
                  <a:close/>
                  <a:moveTo>
                    <a:pt x="2" y="0"/>
                  </a:moveTo>
                  <a:lnTo>
                    <a:pt x="12" y="2"/>
                  </a:lnTo>
                  <a:lnTo>
                    <a:pt x="10" y="9"/>
                  </a:lnTo>
                  <a:lnTo>
                    <a:pt x="2" y="6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851"/>
            <p:cNvSpPr>
              <a:spLocks/>
            </p:cNvSpPr>
            <p:nvPr/>
          </p:nvSpPr>
          <p:spPr bwMode="auto">
            <a:xfrm>
              <a:off x="6640513" y="4819650"/>
              <a:ext cx="82550" cy="130175"/>
            </a:xfrm>
            <a:custGeom>
              <a:avLst/>
              <a:gdLst>
                <a:gd name="T0" fmla="*/ 16 w 52"/>
                <a:gd name="T1" fmla="*/ 0 h 82"/>
                <a:gd name="T2" fmla="*/ 25 w 52"/>
                <a:gd name="T3" fmla="*/ 0 h 82"/>
                <a:gd name="T4" fmla="*/ 35 w 52"/>
                <a:gd name="T5" fmla="*/ 2 h 82"/>
                <a:gd name="T6" fmla="*/ 43 w 52"/>
                <a:gd name="T7" fmla="*/ 4 h 82"/>
                <a:gd name="T8" fmla="*/ 50 w 52"/>
                <a:gd name="T9" fmla="*/ 6 h 82"/>
                <a:gd name="T10" fmla="*/ 52 w 52"/>
                <a:gd name="T11" fmla="*/ 6 h 82"/>
                <a:gd name="T12" fmla="*/ 52 w 52"/>
                <a:gd name="T13" fmla="*/ 6 h 82"/>
                <a:gd name="T14" fmla="*/ 51 w 52"/>
                <a:gd name="T15" fmla="*/ 9 h 82"/>
                <a:gd name="T16" fmla="*/ 51 w 52"/>
                <a:gd name="T17" fmla="*/ 9 h 82"/>
                <a:gd name="T18" fmla="*/ 48 w 52"/>
                <a:gd name="T19" fmla="*/ 9 h 82"/>
                <a:gd name="T20" fmla="*/ 46 w 52"/>
                <a:gd name="T21" fmla="*/ 8 h 82"/>
                <a:gd name="T22" fmla="*/ 43 w 52"/>
                <a:gd name="T23" fmla="*/ 8 h 82"/>
                <a:gd name="T24" fmla="*/ 39 w 52"/>
                <a:gd name="T25" fmla="*/ 6 h 82"/>
                <a:gd name="T26" fmla="*/ 28 w 52"/>
                <a:gd name="T27" fmla="*/ 4 h 82"/>
                <a:gd name="T28" fmla="*/ 16 w 52"/>
                <a:gd name="T29" fmla="*/ 2 h 82"/>
                <a:gd name="T30" fmla="*/ 11 w 52"/>
                <a:gd name="T31" fmla="*/ 4 h 82"/>
                <a:gd name="T32" fmla="*/ 7 w 52"/>
                <a:gd name="T33" fmla="*/ 4 h 82"/>
                <a:gd name="T34" fmla="*/ 4 w 52"/>
                <a:gd name="T35" fmla="*/ 6 h 82"/>
                <a:gd name="T36" fmla="*/ 3 w 52"/>
                <a:gd name="T37" fmla="*/ 8 h 82"/>
                <a:gd name="T38" fmla="*/ 3 w 52"/>
                <a:gd name="T39" fmla="*/ 10 h 82"/>
                <a:gd name="T40" fmla="*/ 4 w 52"/>
                <a:gd name="T41" fmla="*/ 21 h 82"/>
                <a:gd name="T42" fmla="*/ 8 w 52"/>
                <a:gd name="T43" fmla="*/ 36 h 82"/>
                <a:gd name="T44" fmla="*/ 12 w 52"/>
                <a:gd name="T45" fmla="*/ 52 h 82"/>
                <a:gd name="T46" fmla="*/ 14 w 52"/>
                <a:gd name="T47" fmla="*/ 63 h 82"/>
                <a:gd name="T48" fmla="*/ 17 w 52"/>
                <a:gd name="T49" fmla="*/ 72 h 82"/>
                <a:gd name="T50" fmla="*/ 20 w 52"/>
                <a:gd name="T51" fmla="*/ 78 h 82"/>
                <a:gd name="T52" fmla="*/ 20 w 52"/>
                <a:gd name="T53" fmla="*/ 81 h 82"/>
                <a:gd name="T54" fmla="*/ 21 w 52"/>
                <a:gd name="T55" fmla="*/ 82 h 82"/>
                <a:gd name="T56" fmla="*/ 5 w 52"/>
                <a:gd name="T57" fmla="*/ 82 h 82"/>
                <a:gd name="T58" fmla="*/ 5 w 52"/>
                <a:gd name="T59" fmla="*/ 80 h 82"/>
                <a:gd name="T60" fmla="*/ 16 w 52"/>
                <a:gd name="T61" fmla="*/ 80 h 82"/>
                <a:gd name="T62" fmla="*/ 14 w 52"/>
                <a:gd name="T63" fmla="*/ 72 h 82"/>
                <a:gd name="T64" fmla="*/ 11 w 52"/>
                <a:gd name="T65" fmla="*/ 61 h 82"/>
                <a:gd name="T66" fmla="*/ 7 w 52"/>
                <a:gd name="T67" fmla="*/ 47 h 82"/>
                <a:gd name="T68" fmla="*/ 4 w 52"/>
                <a:gd name="T69" fmla="*/ 33 h 82"/>
                <a:gd name="T70" fmla="*/ 1 w 52"/>
                <a:gd name="T71" fmla="*/ 19 h 82"/>
                <a:gd name="T72" fmla="*/ 0 w 52"/>
                <a:gd name="T73" fmla="*/ 10 h 82"/>
                <a:gd name="T74" fmla="*/ 0 w 52"/>
                <a:gd name="T75" fmla="*/ 8 h 82"/>
                <a:gd name="T76" fmla="*/ 1 w 52"/>
                <a:gd name="T77" fmla="*/ 5 h 82"/>
                <a:gd name="T78" fmla="*/ 3 w 52"/>
                <a:gd name="T79" fmla="*/ 2 h 82"/>
                <a:gd name="T80" fmla="*/ 5 w 52"/>
                <a:gd name="T81" fmla="*/ 1 h 82"/>
                <a:gd name="T82" fmla="*/ 11 w 52"/>
                <a:gd name="T83" fmla="*/ 0 h 82"/>
                <a:gd name="T84" fmla="*/ 16 w 52"/>
                <a:gd name="T8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82">
                  <a:moveTo>
                    <a:pt x="16" y="0"/>
                  </a:moveTo>
                  <a:lnTo>
                    <a:pt x="25" y="0"/>
                  </a:lnTo>
                  <a:lnTo>
                    <a:pt x="35" y="2"/>
                  </a:lnTo>
                  <a:lnTo>
                    <a:pt x="43" y="4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48" y="9"/>
                  </a:lnTo>
                  <a:lnTo>
                    <a:pt x="46" y="8"/>
                  </a:lnTo>
                  <a:lnTo>
                    <a:pt x="43" y="8"/>
                  </a:lnTo>
                  <a:lnTo>
                    <a:pt x="39" y="6"/>
                  </a:lnTo>
                  <a:lnTo>
                    <a:pt x="28" y="4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3" y="10"/>
                  </a:lnTo>
                  <a:lnTo>
                    <a:pt x="4" y="21"/>
                  </a:lnTo>
                  <a:lnTo>
                    <a:pt x="8" y="36"/>
                  </a:lnTo>
                  <a:lnTo>
                    <a:pt x="12" y="52"/>
                  </a:lnTo>
                  <a:lnTo>
                    <a:pt x="14" y="63"/>
                  </a:lnTo>
                  <a:lnTo>
                    <a:pt x="17" y="72"/>
                  </a:lnTo>
                  <a:lnTo>
                    <a:pt x="20" y="78"/>
                  </a:lnTo>
                  <a:lnTo>
                    <a:pt x="20" y="81"/>
                  </a:lnTo>
                  <a:lnTo>
                    <a:pt x="21" y="82"/>
                  </a:lnTo>
                  <a:lnTo>
                    <a:pt x="5" y="82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4" y="72"/>
                  </a:lnTo>
                  <a:lnTo>
                    <a:pt x="11" y="61"/>
                  </a:lnTo>
                  <a:lnTo>
                    <a:pt x="7" y="47"/>
                  </a:lnTo>
                  <a:lnTo>
                    <a:pt x="4" y="33"/>
                  </a:lnTo>
                  <a:lnTo>
                    <a:pt x="1" y="19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852"/>
            <p:cNvSpPr>
              <a:spLocks noEditPoints="1"/>
            </p:cNvSpPr>
            <p:nvPr/>
          </p:nvSpPr>
          <p:spPr bwMode="auto">
            <a:xfrm>
              <a:off x="6638926" y="4816475"/>
              <a:ext cx="87313" cy="138113"/>
            </a:xfrm>
            <a:custGeom>
              <a:avLst/>
              <a:gdLst>
                <a:gd name="T0" fmla="*/ 14 w 55"/>
                <a:gd name="T1" fmla="*/ 67 h 87"/>
                <a:gd name="T2" fmla="*/ 14 w 55"/>
                <a:gd name="T3" fmla="*/ 67 h 87"/>
                <a:gd name="T4" fmla="*/ 31 w 55"/>
                <a:gd name="T5" fmla="*/ 4 h 87"/>
                <a:gd name="T6" fmla="*/ 44 w 55"/>
                <a:gd name="T7" fmla="*/ 8 h 87"/>
                <a:gd name="T8" fmla="*/ 51 w 55"/>
                <a:gd name="T9" fmla="*/ 10 h 87"/>
                <a:gd name="T10" fmla="*/ 49 w 55"/>
                <a:gd name="T11" fmla="*/ 8 h 87"/>
                <a:gd name="T12" fmla="*/ 40 w 55"/>
                <a:gd name="T13" fmla="*/ 7 h 87"/>
                <a:gd name="T14" fmla="*/ 17 w 55"/>
                <a:gd name="T15" fmla="*/ 0 h 87"/>
                <a:gd name="T16" fmla="*/ 39 w 55"/>
                <a:gd name="T17" fmla="*/ 3 h 87"/>
                <a:gd name="T18" fmla="*/ 53 w 55"/>
                <a:gd name="T19" fmla="*/ 7 h 87"/>
                <a:gd name="T20" fmla="*/ 53 w 55"/>
                <a:gd name="T21" fmla="*/ 7 h 87"/>
                <a:gd name="T22" fmla="*/ 55 w 55"/>
                <a:gd name="T23" fmla="*/ 8 h 87"/>
                <a:gd name="T24" fmla="*/ 52 w 55"/>
                <a:gd name="T25" fmla="*/ 14 h 87"/>
                <a:gd name="T26" fmla="*/ 52 w 55"/>
                <a:gd name="T27" fmla="*/ 12 h 87"/>
                <a:gd name="T28" fmla="*/ 52 w 55"/>
                <a:gd name="T29" fmla="*/ 12 h 87"/>
                <a:gd name="T30" fmla="*/ 51 w 55"/>
                <a:gd name="T31" fmla="*/ 12 h 87"/>
                <a:gd name="T32" fmla="*/ 44 w 55"/>
                <a:gd name="T33" fmla="*/ 11 h 87"/>
                <a:gd name="T34" fmla="*/ 29 w 55"/>
                <a:gd name="T35" fmla="*/ 7 h 87"/>
                <a:gd name="T36" fmla="*/ 17 w 55"/>
                <a:gd name="T37" fmla="*/ 6 h 87"/>
                <a:gd name="T38" fmla="*/ 12 w 55"/>
                <a:gd name="T39" fmla="*/ 7 h 87"/>
                <a:gd name="T40" fmla="*/ 6 w 55"/>
                <a:gd name="T41" fmla="*/ 8 h 87"/>
                <a:gd name="T42" fmla="*/ 6 w 55"/>
                <a:gd name="T43" fmla="*/ 10 h 87"/>
                <a:gd name="T44" fmla="*/ 6 w 55"/>
                <a:gd name="T45" fmla="*/ 12 h 87"/>
                <a:gd name="T46" fmla="*/ 6 w 55"/>
                <a:gd name="T47" fmla="*/ 23 h 87"/>
                <a:gd name="T48" fmla="*/ 14 w 55"/>
                <a:gd name="T49" fmla="*/ 53 h 87"/>
                <a:gd name="T50" fmla="*/ 21 w 55"/>
                <a:gd name="T51" fmla="*/ 78 h 87"/>
                <a:gd name="T52" fmla="*/ 22 w 55"/>
                <a:gd name="T53" fmla="*/ 82 h 87"/>
                <a:gd name="T54" fmla="*/ 5 w 55"/>
                <a:gd name="T55" fmla="*/ 87 h 87"/>
                <a:gd name="T56" fmla="*/ 15 w 55"/>
                <a:gd name="T57" fmla="*/ 80 h 87"/>
                <a:gd name="T58" fmla="*/ 8 w 55"/>
                <a:gd name="T59" fmla="*/ 55 h 87"/>
                <a:gd name="T60" fmla="*/ 1 w 55"/>
                <a:gd name="T61" fmla="*/ 24 h 87"/>
                <a:gd name="T62" fmla="*/ 0 w 55"/>
                <a:gd name="T63" fmla="*/ 10 h 87"/>
                <a:gd name="T64" fmla="*/ 2 w 55"/>
                <a:gd name="T65" fmla="*/ 3 h 87"/>
                <a:gd name="T66" fmla="*/ 10 w 55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7">
                  <a:moveTo>
                    <a:pt x="13" y="59"/>
                  </a:moveTo>
                  <a:lnTo>
                    <a:pt x="14" y="67"/>
                  </a:lnTo>
                  <a:lnTo>
                    <a:pt x="17" y="74"/>
                  </a:lnTo>
                  <a:lnTo>
                    <a:pt x="14" y="67"/>
                  </a:lnTo>
                  <a:lnTo>
                    <a:pt x="13" y="59"/>
                  </a:lnTo>
                  <a:close/>
                  <a:moveTo>
                    <a:pt x="31" y="4"/>
                  </a:moveTo>
                  <a:lnTo>
                    <a:pt x="40" y="7"/>
                  </a:lnTo>
                  <a:lnTo>
                    <a:pt x="44" y="8"/>
                  </a:lnTo>
                  <a:lnTo>
                    <a:pt x="48" y="8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49" y="8"/>
                  </a:lnTo>
                  <a:lnTo>
                    <a:pt x="46" y="8"/>
                  </a:lnTo>
                  <a:lnTo>
                    <a:pt x="40" y="7"/>
                  </a:lnTo>
                  <a:lnTo>
                    <a:pt x="31" y="4"/>
                  </a:lnTo>
                  <a:close/>
                  <a:moveTo>
                    <a:pt x="17" y="0"/>
                  </a:moveTo>
                  <a:lnTo>
                    <a:pt x="29" y="0"/>
                  </a:lnTo>
                  <a:lnTo>
                    <a:pt x="39" y="3"/>
                  </a:lnTo>
                  <a:lnTo>
                    <a:pt x="48" y="6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5" y="7"/>
                  </a:lnTo>
                  <a:lnTo>
                    <a:pt x="55" y="8"/>
                  </a:lnTo>
                  <a:lnTo>
                    <a:pt x="53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1" y="12"/>
                  </a:lnTo>
                  <a:lnTo>
                    <a:pt x="48" y="12"/>
                  </a:lnTo>
                  <a:lnTo>
                    <a:pt x="44" y="11"/>
                  </a:lnTo>
                  <a:lnTo>
                    <a:pt x="39" y="10"/>
                  </a:lnTo>
                  <a:lnTo>
                    <a:pt x="29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2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23"/>
                  </a:lnTo>
                  <a:lnTo>
                    <a:pt x="10" y="37"/>
                  </a:lnTo>
                  <a:lnTo>
                    <a:pt x="14" y="53"/>
                  </a:lnTo>
                  <a:lnTo>
                    <a:pt x="18" y="67"/>
                  </a:lnTo>
                  <a:lnTo>
                    <a:pt x="21" y="78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3" y="87"/>
                  </a:lnTo>
                  <a:lnTo>
                    <a:pt x="5" y="87"/>
                  </a:lnTo>
                  <a:lnTo>
                    <a:pt x="5" y="80"/>
                  </a:lnTo>
                  <a:lnTo>
                    <a:pt x="15" y="80"/>
                  </a:lnTo>
                  <a:lnTo>
                    <a:pt x="12" y="70"/>
                  </a:lnTo>
                  <a:lnTo>
                    <a:pt x="8" y="55"/>
                  </a:lnTo>
                  <a:lnTo>
                    <a:pt x="4" y="38"/>
                  </a:lnTo>
                  <a:lnTo>
                    <a:pt x="1" y="2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53"/>
            <p:cNvSpPr>
              <a:spLocks/>
            </p:cNvSpPr>
            <p:nvPr/>
          </p:nvSpPr>
          <p:spPr bwMode="auto">
            <a:xfrm>
              <a:off x="6750051" y="4832350"/>
              <a:ext cx="125413" cy="93663"/>
            </a:xfrm>
            <a:custGeom>
              <a:avLst/>
              <a:gdLst>
                <a:gd name="T0" fmla="*/ 4 w 79"/>
                <a:gd name="T1" fmla="*/ 0 h 59"/>
                <a:gd name="T2" fmla="*/ 4 w 79"/>
                <a:gd name="T3" fmla="*/ 1 h 59"/>
                <a:gd name="T4" fmla="*/ 7 w 79"/>
                <a:gd name="T5" fmla="*/ 7 h 59"/>
                <a:gd name="T6" fmla="*/ 10 w 79"/>
                <a:gd name="T7" fmla="*/ 15 h 59"/>
                <a:gd name="T8" fmla="*/ 14 w 79"/>
                <a:gd name="T9" fmla="*/ 26 h 59"/>
                <a:gd name="T10" fmla="*/ 19 w 79"/>
                <a:gd name="T11" fmla="*/ 38 h 59"/>
                <a:gd name="T12" fmla="*/ 24 w 79"/>
                <a:gd name="T13" fmla="*/ 49 h 59"/>
                <a:gd name="T14" fmla="*/ 28 w 79"/>
                <a:gd name="T15" fmla="*/ 55 h 59"/>
                <a:gd name="T16" fmla="*/ 29 w 79"/>
                <a:gd name="T17" fmla="*/ 56 h 59"/>
                <a:gd name="T18" fmla="*/ 32 w 79"/>
                <a:gd name="T19" fmla="*/ 53 h 59"/>
                <a:gd name="T20" fmla="*/ 34 w 79"/>
                <a:gd name="T21" fmla="*/ 51 h 59"/>
                <a:gd name="T22" fmla="*/ 38 w 79"/>
                <a:gd name="T23" fmla="*/ 48 h 59"/>
                <a:gd name="T24" fmla="*/ 42 w 79"/>
                <a:gd name="T25" fmla="*/ 44 h 59"/>
                <a:gd name="T26" fmla="*/ 48 w 79"/>
                <a:gd name="T27" fmla="*/ 40 h 59"/>
                <a:gd name="T28" fmla="*/ 50 w 79"/>
                <a:gd name="T29" fmla="*/ 36 h 59"/>
                <a:gd name="T30" fmla="*/ 53 w 79"/>
                <a:gd name="T31" fmla="*/ 34 h 59"/>
                <a:gd name="T32" fmla="*/ 57 w 79"/>
                <a:gd name="T33" fmla="*/ 31 h 59"/>
                <a:gd name="T34" fmla="*/ 58 w 79"/>
                <a:gd name="T35" fmla="*/ 30 h 59"/>
                <a:gd name="T36" fmla="*/ 59 w 79"/>
                <a:gd name="T37" fmla="*/ 27 h 59"/>
                <a:gd name="T38" fmla="*/ 61 w 79"/>
                <a:gd name="T39" fmla="*/ 27 h 59"/>
                <a:gd name="T40" fmla="*/ 62 w 79"/>
                <a:gd name="T41" fmla="*/ 26 h 59"/>
                <a:gd name="T42" fmla="*/ 79 w 79"/>
                <a:gd name="T43" fmla="*/ 48 h 59"/>
                <a:gd name="T44" fmla="*/ 78 w 79"/>
                <a:gd name="T45" fmla="*/ 51 h 59"/>
                <a:gd name="T46" fmla="*/ 61 w 79"/>
                <a:gd name="T47" fmla="*/ 31 h 59"/>
                <a:gd name="T48" fmla="*/ 57 w 79"/>
                <a:gd name="T49" fmla="*/ 35 h 59"/>
                <a:gd name="T50" fmla="*/ 50 w 79"/>
                <a:gd name="T51" fmla="*/ 42 h 59"/>
                <a:gd name="T52" fmla="*/ 42 w 79"/>
                <a:gd name="T53" fmla="*/ 48 h 59"/>
                <a:gd name="T54" fmla="*/ 36 w 79"/>
                <a:gd name="T55" fmla="*/ 55 h 59"/>
                <a:gd name="T56" fmla="*/ 31 w 79"/>
                <a:gd name="T57" fmla="*/ 59 h 59"/>
                <a:gd name="T58" fmla="*/ 29 w 79"/>
                <a:gd name="T59" fmla="*/ 59 h 59"/>
                <a:gd name="T60" fmla="*/ 28 w 79"/>
                <a:gd name="T61" fmla="*/ 59 h 59"/>
                <a:gd name="T62" fmla="*/ 27 w 79"/>
                <a:gd name="T63" fmla="*/ 57 h 59"/>
                <a:gd name="T64" fmla="*/ 24 w 79"/>
                <a:gd name="T65" fmla="*/ 56 h 59"/>
                <a:gd name="T66" fmla="*/ 23 w 79"/>
                <a:gd name="T67" fmla="*/ 52 h 59"/>
                <a:gd name="T68" fmla="*/ 20 w 79"/>
                <a:gd name="T69" fmla="*/ 49 h 59"/>
                <a:gd name="T70" fmla="*/ 17 w 79"/>
                <a:gd name="T71" fmla="*/ 43 h 59"/>
                <a:gd name="T72" fmla="*/ 15 w 79"/>
                <a:gd name="T73" fmla="*/ 36 h 59"/>
                <a:gd name="T74" fmla="*/ 12 w 79"/>
                <a:gd name="T75" fmla="*/ 28 h 59"/>
                <a:gd name="T76" fmla="*/ 7 w 79"/>
                <a:gd name="T77" fmla="*/ 18 h 59"/>
                <a:gd name="T78" fmla="*/ 4 w 79"/>
                <a:gd name="T79" fmla="*/ 10 h 59"/>
                <a:gd name="T80" fmla="*/ 2 w 79"/>
                <a:gd name="T81" fmla="*/ 4 h 59"/>
                <a:gd name="T82" fmla="*/ 0 w 79"/>
                <a:gd name="T83" fmla="*/ 1 h 59"/>
                <a:gd name="T84" fmla="*/ 4 w 79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9">
                  <a:moveTo>
                    <a:pt x="4" y="0"/>
                  </a:moveTo>
                  <a:lnTo>
                    <a:pt x="4" y="1"/>
                  </a:lnTo>
                  <a:lnTo>
                    <a:pt x="7" y="7"/>
                  </a:lnTo>
                  <a:lnTo>
                    <a:pt x="10" y="15"/>
                  </a:lnTo>
                  <a:lnTo>
                    <a:pt x="14" y="26"/>
                  </a:lnTo>
                  <a:lnTo>
                    <a:pt x="19" y="38"/>
                  </a:lnTo>
                  <a:lnTo>
                    <a:pt x="24" y="49"/>
                  </a:lnTo>
                  <a:lnTo>
                    <a:pt x="28" y="55"/>
                  </a:lnTo>
                  <a:lnTo>
                    <a:pt x="29" y="56"/>
                  </a:lnTo>
                  <a:lnTo>
                    <a:pt x="32" y="53"/>
                  </a:lnTo>
                  <a:lnTo>
                    <a:pt x="34" y="51"/>
                  </a:lnTo>
                  <a:lnTo>
                    <a:pt x="38" y="48"/>
                  </a:lnTo>
                  <a:lnTo>
                    <a:pt x="42" y="44"/>
                  </a:lnTo>
                  <a:lnTo>
                    <a:pt x="48" y="40"/>
                  </a:lnTo>
                  <a:lnTo>
                    <a:pt x="50" y="36"/>
                  </a:lnTo>
                  <a:lnTo>
                    <a:pt x="53" y="34"/>
                  </a:lnTo>
                  <a:lnTo>
                    <a:pt x="57" y="31"/>
                  </a:lnTo>
                  <a:lnTo>
                    <a:pt x="58" y="30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62" y="26"/>
                  </a:lnTo>
                  <a:lnTo>
                    <a:pt x="79" y="48"/>
                  </a:lnTo>
                  <a:lnTo>
                    <a:pt x="78" y="51"/>
                  </a:lnTo>
                  <a:lnTo>
                    <a:pt x="61" y="31"/>
                  </a:lnTo>
                  <a:lnTo>
                    <a:pt x="57" y="35"/>
                  </a:lnTo>
                  <a:lnTo>
                    <a:pt x="50" y="42"/>
                  </a:lnTo>
                  <a:lnTo>
                    <a:pt x="42" y="48"/>
                  </a:lnTo>
                  <a:lnTo>
                    <a:pt x="36" y="55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7" y="57"/>
                  </a:lnTo>
                  <a:lnTo>
                    <a:pt x="24" y="56"/>
                  </a:lnTo>
                  <a:lnTo>
                    <a:pt x="23" y="52"/>
                  </a:lnTo>
                  <a:lnTo>
                    <a:pt x="20" y="49"/>
                  </a:lnTo>
                  <a:lnTo>
                    <a:pt x="17" y="43"/>
                  </a:lnTo>
                  <a:lnTo>
                    <a:pt x="15" y="36"/>
                  </a:lnTo>
                  <a:lnTo>
                    <a:pt x="12" y="28"/>
                  </a:lnTo>
                  <a:lnTo>
                    <a:pt x="7" y="18"/>
                  </a:lnTo>
                  <a:lnTo>
                    <a:pt x="4" y="10"/>
                  </a:lnTo>
                  <a:lnTo>
                    <a:pt x="2" y="4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854"/>
            <p:cNvSpPr>
              <a:spLocks noEditPoints="1"/>
            </p:cNvSpPr>
            <p:nvPr/>
          </p:nvSpPr>
          <p:spPr bwMode="auto">
            <a:xfrm>
              <a:off x="6748463" y="4827588"/>
              <a:ext cx="131763" cy="100013"/>
            </a:xfrm>
            <a:custGeom>
              <a:avLst/>
              <a:gdLst>
                <a:gd name="T0" fmla="*/ 22 w 83"/>
                <a:gd name="T1" fmla="*/ 50 h 63"/>
                <a:gd name="T2" fmla="*/ 22 w 83"/>
                <a:gd name="T3" fmla="*/ 51 h 63"/>
                <a:gd name="T4" fmla="*/ 25 w 83"/>
                <a:gd name="T5" fmla="*/ 54 h 63"/>
                <a:gd name="T6" fmla="*/ 22 w 83"/>
                <a:gd name="T7" fmla="*/ 50 h 63"/>
                <a:gd name="T8" fmla="*/ 4 w 83"/>
                <a:gd name="T9" fmla="*/ 4 h 63"/>
                <a:gd name="T10" fmla="*/ 5 w 83"/>
                <a:gd name="T11" fmla="*/ 8 h 63"/>
                <a:gd name="T12" fmla="*/ 7 w 83"/>
                <a:gd name="T13" fmla="*/ 12 h 63"/>
                <a:gd name="T14" fmla="*/ 8 w 83"/>
                <a:gd name="T15" fmla="*/ 17 h 63"/>
                <a:gd name="T16" fmla="*/ 11 w 83"/>
                <a:gd name="T17" fmla="*/ 22 h 63"/>
                <a:gd name="T18" fmla="*/ 8 w 83"/>
                <a:gd name="T19" fmla="*/ 17 h 63"/>
                <a:gd name="T20" fmla="*/ 7 w 83"/>
                <a:gd name="T21" fmla="*/ 12 h 63"/>
                <a:gd name="T22" fmla="*/ 5 w 83"/>
                <a:gd name="T23" fmla="*/ 8 h 63"/>
                <a:gd name="T24" fmla="*/ 4 w 83"/>
                <a:gd name="T25" fmla="*/ 4 h 63"/>
                <a:gd name="T26" fmla="*/ 5 w 83"/>
                <a:gd name="T27" fmla="*/ 0 h 63"/>
                <a:gd name="T28" fmla="*/ 7 w 83"/>
                <a:gd name="T29" fmla="*/ 1 h 63"/>
                <a:gd name="T30" fmla="*/ 7 w 83"/>
                <a:gd name="T31" fmla="*/ 4 h 63"/>
                <a:gd name="T32" fmla="*/ 9 w 83"/>
                <a:gd name="T33" fmla="*/ 9 h 63"/>
                <a:gd name="T34" fmla="*/ 12 w 83"/>
                <a:gd name="T35" fmla="*/ 18 h 63"/>
                <a:gd name="T36" fmla="*/ 16 w 83"/>
                <a:gd name="T37" fmla="*/ 28 h 63"/>
                <a:gd name="T38" fmla="*/ 20 w 83"/>
                <a:gd name="T39" fmla="*/ 38 h 63"/>
                <a:gd name="T40" fmla="*/ 24 w 83"/>
                <a:gd name="T41" fmla="*/ 46 h 63"/>
                <a:gd name="T42" fmla="*/ 26 w 83"/>
                <a:gd name="T43" fmla="*/ 51 h 63"/>
                <a:gd name="T44" fmla="*/ 29 w 83"/>
                <a:gd name="T45" fmla="*/ 54 h 63"/>
                <a:gd name="T46" fmla="*/ 30 w 83"/>
                <a:gd name="T47" fmla="*/ 56 h 63"/>
                <a:gd name="T48" fmla="*/ 33 w 83"/>
                <a:gd name="T49" fmla="*/ 55 h 63"/>
                <a:gd name="T50" fmla="*/ 35 w 83"/>
                <a:gd name="T51" fmla="*/ 52 h 63"/>
                <a:gd name="T52" fmla="*/ 39 w 83"/>
                <a:gd name="T53" fmla="*/ 48 h 63"/>
                <a:gd name="T54" fmla="*/ 43 w 83"/>
                <a:gd name="T55" fmla="*/ 46 h 63"/>
                <a:gd name="T56" fmla="*/ 47 w 83"/>
                <a:gd name="T57" fmla="*/ 42 h 63"/>
                <a:gd name="T58" fmla="*/ 51 w 83"/>
                <a:gd name="T59" fmla="*/ 38 h 63"/>
                <a:gd name="T60" fmla="*/ 54 w 83"/>
                <a:gd name="T61" fmla="*/ 35 h 63"/>
                <a:gd name="T62" fmla="*/ 56 w 83"/>
                <a:gd name="T63" fmla="*/ 33 h 63"/>
                <a:gd name="T64" fmla="*/ 59 w 83"/>
                <a:gd name="T65" fmla="*/ 30 h 63"/>
                <a:gd name="T66" fmla="*/ 60 w 83"/>
                <a:gd name="T67" fmla="*/ 29 h 63"/>
                <a:gd name="T68" fmla="*/ 60 w 83"/>
                <a:gd name="T69" fmla="*/ 29 h 63"/>
                <a:gd name="T70" fmla="*/ 63 w 83"/>
                <a:gd name="T71" fmla="*/ 26 h 63"/>
                <a:gd name="T72" fmla="*/ 83 w 83"/>
                <a:gd name="T73" fmla="*/ 51 h 63"/>
                <a:gd name="T74" fmla="*/ 77 w 83"/>
                <a:gd name="T75" fmla="*/ 55 h 63"/>
                <a:gd name="T76" fmla="*/ 62 w 83"/>
                <a:gd name="T77" fmla="*/ 35 h 63"/>
                <a:gd name="T78" fmla="*/ 55 w 83"/>
                <a:gd name="T79" fmla="*/ 42 h 63"/>
                <a:gd name="T80" fmla="*/ 47 w 83"/>
                <a:gd name="T81" fmla="*/ 50 h 63"/>
                <a:gd name="T82" fmla="*/ 38 w 83"/>
                <a:gd name="T83" fmla="*/ 58 h 63"/>
                <a:gd name="T84" fmla="*/ 33 w 83"/>
                <a:gd name="T85" fmla="*/ 63 h 63"/>
                <a:gd name="T86" fmla="*/ 32 w 83"/>
                <a:gd name="T87" fmla="*/ 63 h 63"/>
                <a:gd name="T88" fmla="*/ 30 w 83"/>
                <a:gd name="T89" fmla="*/ 63 h 63"/>
                <a:gd name="T90" fmla="*/ 28 w 83"/>
                <a:gd name="T91" fmla="*/ 63 h 63"/>
                <a:gd name="T92" fmla="*/ 26 w 83"/>
                <a:gd name="T93" fmla="*/ 62 h 63"/>
                <a:gd name="T94" fmla="*/ 25 w 83"/>
                <a:gd name="T95" fmla="*/ 59 h 63"/>
                <a:gd name="T96" fmla="*/ 25 w 83"/>
                <a:gd name="T97" fmla="*/ 59 h 63"/>
                <a:gd name="T98" fmla="*/ 25 w 83"/>
                <a:gd name="T99" fmla="*/ 59 h 63"/>
                <a:gd name="T100" fmla="*/ 22 w 83"/>
                <a:gd name="T101" fmla="*/ 56 h 63"/>
                <a:gd name="T102" fmla="*/ 20 w 83"/>
                <a:gd name="T103" fmla="*/ 52 h 63"/>
                <a:gd name="T104" fmla="*/ 17 w 83"/>
                <a:gd name="T105" fmla="*/ 46 h 63"/>
                <a:gd name="T106" fmla="*/ 15 w 83"/>
                <a:gd name="T107" fmla="*/ 39 h 63"/>
                <a:gd name="T108" fmla="*/ 11 w 83"/>
                <a:gd name="T109" fmla="*/ 33 h 63"/>
                <a:gd name="T110" fmla="*/ 7 w 83"/>
                <a:gd name="T111" fmla="*/ 22 h 63"/>
                <a:gd name="T112" fmla="*/ 4 w 83"/>
                <a:gd name="T113" fmla="*/ 13 h 63"/>
                <a:gd name="T114" fmla="*/ 1 w 83"/>
                <a:gd name="T115" fmla="*/ 7 h 63"/>
                <a:gd name="T116" fmla="*/ 0 w 83"/>
                <a:gd name="T117" fmla="*/ 4 h 63"/>
                <a:gd name="T118" fmla="*/ 0 w 83"/>
                <a:gd name="T119" fmla="*/ 3 h 63"/>
                <a:gd name="T120" fmla="*/ 5 w 83"/>
                <a:gd name="T1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" h="63">
                  <a:moveTo>
                    <a:pt x="22" y="50"/>
                  </a:moveTo>
                  <a:lnTo>
                    <a:pt x="22" y="51"/>
                  </a:lnTo>
                  <a:lnTo>
                    <a:pt x="25" y="54"/>
                  </a:lnTo>
                  <a:lnTo>
                    <a:pt x="22" y="50"/>
                  </a:lnTo>
                  <a:close/>
                  <a:moveTo>
                    <a:pt x="4" y="4"/>
                  </a:moveTo>
                  <a:lnTo>
                    <a:pt x="5" y="8"/>
                  </a:lnTo>
                  <a:lnTo>
                    <a:pt x="7" y="12"/>
                  </a:lnTo>
                  <a:lnTo>
                    <a:pt x="8" y="17"/>
                  </a:lnTo>
                  <a:lnTo>
                    <a:pt x="11" y="22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4"/>
                  </a:lnTo>
                  <a:close/>
                  <a:moveTo>
                    <a:pt x="5" y="0"/>
                  </a:moveTo>
                  <a:lnTo>
                    <a:pt x="7" y="1"/>
                  </a:lnTo>
                  <a:lnTo>
                    <a:pt x="7" y="4"/>
                  </a:lnTo>
                  <a:lnTo>
                    <a:pt x="9" y="9"/>
                  </a:lnTo>
                  <a:lnTo>
                    <a:pt x="12" y="18"/>
                  </a:lnTo>
                  <a:lnTo>
                    <a:pt x="16" y="28"/>
                  </a:lnTo>
                  <a:lnTo>
                    <a:pt x="20" y="38"/>
                  </a:lnTo>
                  <a:lnTo>
                    <a:pt x="24" y="46"/>
                  </a:lnTo>
                  <a:lnTo>
                    <a:pt x="26" y="51"/>
                  </a:lnTo>
                  <a:lnTo>
                    <a:pt x="29" y="54"/>
                  </a:lnTo>
                  <a:lnTo>
                    <a:pt x="30" y="56"/>
                  </a:lnTo>
                  <a:lnTo>
                    <a:pt x="33" y="55"/>
                  </a:lnTo>
                  <a:lnTo>
                    <a:pt x="35" y="52"/>
                  </a:lnTo>
                  <a:lnTo>
                    <a:pt x="39" y="48"/>
                  </a:lnTo>
                  <a:lnTo>
                    <a:pt x="43" y="46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4" y="35"/>
                  </a:lnTo>
                  <a:lnTo>
                    <a:pt x="56" y="33"/>
                  </a:lnTo>
                  <a:lnTo>
                    <a:pt x="59" y="30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3" y="26"/>
                  </a:lnTo>
                  <a:lnTo>
                    <a:pt x="83" y="51"/>
                  </a:lnTo>
                  <a:lnTo>
                    <a:pt x="77" y="55"/>
                  </a:lnTo>
                  <a:lnTo>
                    <a:pt x="62" y="35"/>
                  </a:lnTo>
                  <a:lnTo>
                    <a:pt x="55" y="42"/>
                  </a:lnTo>
                  <a:lnTo>
                    <a:pt x="47" y="50"/>
                  </a:lnTo>
                  <a:lnTo>
                    <a:pt x="38" y="58"/>
                  </a:lnTo>
                  <a:lnTo>
                    <a:pt x="33" y="63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63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2" y="56"/>
                  </a:lnTo>
                  <a:lnTo>
                    <a:pt x="20" y="52"/>
                  </a:lnTo>
                  <a:lnTo>
                    <a:pt x="17" y="46"/>
                  </a:lnTo>
                  <a:lnTo>
                    <a:pt x="15" y="39"/>
                  </a:lnTo>
                  <a:lnTo>
                    <a:pt x="11" y="33"/>
                  </a:lnTo>
                  <a:lnTo>
                    <a:pt x="7" y="22"/>
                  </a:lnTo>
                  <a:lnTo>
                    <a:pt x="4" y="13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62470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440872" y="1330661"/>
            <a:ext cx="2854326" cy="4194994"/>
            <a:chOff x="7921626" y="3625851"/>
            <a:chExt cx="419100" cy="615950"/>
          </a:xfrm>
          <a:solidFill>
            <a:schemeClr val="accent1"/>
          </a:solidFill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7986713" y="3649663"/>
              <a:ext cx="146050" cy="176213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7985126" y="3646488"/>
              <a:ext cx="149225" cy="180975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8066088" y="3630613"/>
              <a:ext cx="33338" cy="26988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8064501" y="3629026"/>
              <a:ext cx="36513" cy="2857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8064501" y="3629026"/>
              <a:ext cx="36513" cy="2857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8062913" y="3625851"/>
              <a:ext cx="41275" cy="36513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8032751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8032751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8031163" y="3689351"/>
              <a:ext cx="9525" cy="95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8066088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8066088" y="3692526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8064501" y="3689351"/>
              <a:ext cx="9525" cy="9525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8013701" y="3752851"/>
              <a:ext cx="87313" cy="34925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8008938" y="3749676"/>
              <a:ext cx="96838" cy="42863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8047038" y="3824288"/>
              <a:ext cx="20638" cy="2857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8045451" y="3821113"/>
              <a:ext cx="25400" cy="33338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7991476" y="3832226"/>
              <a:ext cx="106363" cy="163513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7989888" y="3830638"/>
              <a:ext cx="111125" cy="168275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8026401" y="3833813"/>
              <a:ext cx="20638" cy="19050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8023226" y="3832226"/>
              <a:ext cx="26988" cy="22225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8020051" y="3843338"/>
              <a:ext cx="33338" cy="123825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8016876" y="3840163"/>
              <a:ext cx="39688" cy="131763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8078788" y="3846513"/>
              <a:ext cx="80963" cy="133350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8074026" y="3843338"/>
              <a:ext cx="87313" cy="13811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8086726" y="3959226"/>
              <a:ext cx="14288" cy="14288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8085138" y="3954463"/>
              <a:ext cx="20638" cy="2381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8091488" y="3954463"/>
              <a:ext cx="15875" cy="7938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8089901" y="3951288"/>
              <a:ext cx="22225" cy="14288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7939088" y="3771901"/>
              <a:ext cx="74613" cy="120650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7937501" y="3770313"/>
              <a:ext cx="79375" cy="127000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7923213" y="3760788"/>
              <a:ext cx="22225" cy="30163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7921626" y="3757613"/>
              <a:ext cx="26988" cy="36513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7997826" y="3984626"/>
              <a:ext cx="26988" cy="242888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7996238" y="3981451"/>
              <a:ext cx="30163" cy="247650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8035926" y="3992563"/>
              <a:ext cx="42863" cy="234950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8032751" y="3989388"/>
              <a:ext cx="47625" cy="239713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11"/>
            <p:cNvSpPr>
              <a:spLocks noEditPoints="1"/>
            </p:cNvSpPr>
            <p:nvPr/>
          </p:nvSpPr>
          <p:spPr bwMode="auto">
            <a:xfrm>
              <a:off x="8097838" y="3898901"/>
              <a:ext cx="238125" cy="341313"/>
            </a:xfrm>
            <a:custGeom>
              <a:avLst/>
              <a:gdLst>
                <a:gd name="T0" fmla="*/ 145 w 150"/>
                <a:gd name="T1" fmla="*/ 4 h 215"/>
                <a:gd name="T2" fmla="*/ 4 w 150"/>
                <a:gd name="T3" fmla="*/ 10 h 215"/>
                <a:gd name="T4" fmla="*/ 22 w 150"/>
                <a:gd name="T5" fmla="*/ 212 h 215"/>
                <a:gd name="T6" fmla="*/ 148 w 150"/>
                <a:gd name="T7" fmla="*/ 204 h 215"/>
                <a:gd name="T8" fmla="*/ 145 w 150"/>
                <a:gd name="T9" fmla="*/ 4 h 215"/>
                <a:gd name="T10" fmla="*/ 148 w 150"/>
                <a:gd name="T11" fmla="*/ 0 h 215"/>
                <a:gd name="T12" fmla="*/ 150 w 150"/>
                <a:gd name="T13" fmla="*/ 207 h 215"/>
                <a:gd name="T14" fmla="*/ 18 w 150"/>
                <a:gd name="T15" fmla="*/ 215 h 215"/>
                <a:gd name="T16" fmla="*/ 0 w 150"/>
                <a:gd name="T17" fmla="*/ 9 h 215"/>
                <a:gd name="T18" fmla="*/ 0 w 150"/>
                <a:gd name="T19" fmla="*/ 8 h 215"/>
                <a:gd name="T20" fmla="*/ 148 w 150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215">
                  <a:moveTo>
                    <a:pt x="145" y="4"/>
                  </a:moveTo>
                  <a:lnTo>
                    <a:pt x="4" y="10"/>
                  </a:lnTo>
                  <a:lnTo>
                    <a:pt x="22" y="212"/>
                  </a:lnTo>
                  <a:lnTo>
                    <a:pt x="148" y="204"/>
                  </a:lnTo>
                  <a:lnTo>
                    <a:pt x="145" y="4"/>
                  </a:lnTo>
                  <a:close/>
                  <a:moveTo>
                    <a:pt x="148" y="0"/>
                  </a:moveTo>
                  <a:lnTo>
                    <a:pt x="150" y="207"/>
                  </a:lnTo>
                  <a:lnTo>
                    <a:pt x="18" y="215"/>
                  </a:lnTo>
                  <a:lnTo>
                    <a:pt x="0" y="9"/>
                  </a:lnTo>
                  <a:lnTo>
                    <a:pt x="0" y="8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12"/>
            <p:cNvSpPr>
              <a:spLocks noEditPoints="1"/>
            </p:cNvSpPr>
            <p:nvPr/>
          </p:nvSpPr>
          <p:spPr bwMode="auto">
            <a:xfrm>
              <a:off x="8096251" y="3897313"/>
              <a:ext cx="244475" cy="344488"/>
            </a:xfrm>
            <a:custGeom>
              <a:avLst/>
              <a:gdLst>
                <a:gd name="T0" fmla="*/ 150 w 154"/>
                <a:gd name="T1" fmla="*/ 206 h 217"/>
                <a:gd name="T2" fmla="*/ 23 w 154"/>
                <a:gd name="T3" fmla="*/ 214 h 217"/>
                <a:gd name="T4" fmla="*/ 20 w 154"/>
                <a:gd name="T5" fmla="*/ 214 h 217"/>
                <a:gd name="T6" fmla="*/ 20 w 154"/>
                <a:gd name="T7" fmla="*/ 214 h 217"/>
                <a:gd name="T8" fmla="*/ 150 w 154"/>
                <a:gd name="T9" fmla="*/ 206 h 217"/>
                <a:gd name="T10" fmla="*/ 150 w 154"/>
                <a:gd name="T11" fmla="*/ 206 h 217"/>
                <a:gd name="T12" fmla="*/ 145 w 154"/>
                <a:gd name="T13" fmla="*/ 6 h 217"/>
                <a:gd name="T14" fmla="*/ 6 w 154"/>
                <a:gd name="T15" fmla="*/ 13 h 217"/>
                <a:gd name="T16" fmla="*/ 24 w 154"/>
                <a:gd name="T17" fmla="*/ 210 h 217"/>
                <a:gd name="T18" fmla="*/ 147 w 154"/>
                <a:gd name="T19" fmla="*/ 202 h 217"/>
                <a:gd name="T20" fmla="*/ 145 w 154"/>
                <a:gd name="T21" fmla="*/ 6 h 217"/>
                <a:gd name="T22" fmla="*/ 151 w 154"/>
                <a:gd name="T23" fmla="*/ 0 h 217"/>
                <a:gd name="T24" fmla="*/ 154 w 154"/>
                <a:gd name="T25" fmla="*/ 209 h 217"/>
                <a:gd name="T26" fmla="*/ 18 w 154"/>
                <a:gd name="T27" fmla="*/ 217 h 217"/>
                <a:gd name="T28" fmla="*/ 0 w 154"/>
                <a:gd name="T29" fmla="*/ 10 h 217"/>
                <a:gd name="T30" fmla="*/ 0 w 154"/>
                <a:gd name="T31" fmla="*/ 7 h 217"/>
                <a:gd name="T32" fmla="*/ 151 w 154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217">
                  <a:moveTo>
                    <a:pt x="150" y="206"/>
                  </a:moveTo>
                  <a:lnTo>
                    <a:pt x="23" y="214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150" y="206"/>
                  </a:lnTo>
                  <a:lnTo>
                    <a:pt x="150" y="206"/>
                  </a:lnTo>
                  <a:close/>
                  <a:moveTo>
                    <a:pt x="145" y="6"/>
                  </a:moveTo>
                  <a:lnTo>
                    <a:pt x="6" y="13"/>
                  </a:lnTo>
                  <a:lnTo>
                    <a:pt x="24" y="210"/>
                  </a:lnTo>
                  <a:lnTo>
                    <a:pt x="147" y="202"/>
                  </a:lnTo>
                  <a:lnTo>
                    <a:pt x="145" y="6"/>
                  </a:lnTo>
                  <a:close/>
                  <a:moveTo>
                    <a:pt x="151" y="0"/>
                  </a:moveTo>
                  <a:lnTo>
                    <a:pt x="154" y="209"/>
                  </a:lnTo>
                  <a:lnTo>
                    <a:pt x="18" y="217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705853" y="3588112"/>
            <a:ext cx="1561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6000">
                <a:blipFill dpi="0" rotWithShape="1">
                  <a:blip r:embed="rId3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CONTENTS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3111989" y="3899589"/>
            <a:ext cx="7489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4400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錄</a:t>
            </a:r>
            <a:endParaRPr lang="zh-CN" altLang="en-US" sz="4400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40218" y="2609456"/>
            <a:ext cx="581266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41636" y="26418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參數的種類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40218" y="3525003"/>
            <a:ext cx="581266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141636" y="355743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參數命名規則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440218" y="4468157"/>
            <a:ext cx="581266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41636" y="45005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實際操作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556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H="1">
            <a:off x="8266546" y="1967739"/>
            <a:ext cx="2244436" cy="4067504"/>
            <a:chOff x="6624638" y="4500563"/>
            <a:chExt cx="255588" cy="454025"/>
          </a:xfrm>
          <a:solidFill>
            <a:schemeClr val="accent1"/>
          </a:solidFill>
        </p:grpSpPr>
        <p:sp>
          <p:nvSpPr>
            <p:cNvPr id="2" name="Freeform 1825"/>
            <p:cNvSpPr>
              <a:spLocks noEditPoints="1"/>
            </p:cNvSpPr>
            <p:nvPr/>
          </p:nvSpPr>
          <p:spPr bwMode="auto">
            <a:xfrm>
              <a:off x="6680201" y="4533900"/>
              <a:ext cx="153988" cy="153988"/>
            </a:xfrm>
            <a:custGeom>
              <a:avLst/>
              <a:gdLst>
                <a:gd name="T0" fmla="*/ 48 w 97"/>
                <a:gd name="T1" fmla="*/ 4 h 97"/>
                <a:gd name="T2" fmla="*/ 31 w 97"/>
                <a:gd name="T3" fmla="*/ 7 h 97"/>
                <a:gd name="T4" fmla="*/ 17 w 97"/>
                <a:gd name="T5" fmla="*/ 17 h 97"/>
                <a:gd name="T6" fmla="*/ 6 w 97"/>
                <a:gd name="T7" fmla="*/ 32 h 97"/>
                <a:gd name="T8" fmla="*/ 4 w 97"/>
                <a:gd name="T9" fmla="*/ 49 h 97"/>
                <a:gd name="T10" fmla="*/ 6 w 97"/>
                <a:gd name="T11" fmla="*/ 67 h 97"/>
                <a:gd name="T12" fmla="*/ 17 w 97"/>
                <a:gd name="T13" fmla="*/ 82 h 97"/>
                <a:gd name="T14" fmla="*/ 31 w 97"/>
                <a:gd name="T15" fmla="*/ 91 h 97"/>
                <a:gd name="T16" fmla="*/ 48 w 97"/>
                <a:gd name="T17" fmla="*/ 95 h 97"/>
                <a:gd name="T18" fmla="*/ 67 w 97"/>
                <a:gd name="T19" fmla="*/ 91 h 97"/>
                <a:gd name="T20" fmla="*/ 81 w 97"/>
                <a:gd name="T21" fmla="*/ 82 h 97"/>
                <a:gd name="T22" fmla="*/ 90 w 97"/>
                <a:gd name="T23" fmla="*/ 67 h 97"/>
                <a:gd name="T24" fmla="*/ 94 w 97"/>
                <a:gd name="T25" fmla="*/ 49 h 97"/>
                <a:gd name="T26" fmla="*/ 90 w 97"/>
                <a:gd name="T27" fmla="*/ 32 h 97"/>
                <a:gd name="T28" fmla="*/ 81 w 97"/>
                <a:gd name="T29" fmla="*/ 17 h 97"/>
                <a:gd name="T30" fmla="*/ 67 w 97"/>
                <a:gd name="T31" fmla="*/ 7 h 97"/>
                <a:gd name="T32" fmla="*/ 48 w 97"/>
                <a:gd name="T33" fmla="*/ 4 h 97"/>
                <a:gd name="T34" fmla="*/ 48 w 97"/>
                <a:gd name="T35" fmla="*/ 0 h 97"/>
                <a:gd name="T36" fmla="*/ 68 w 97"/>
                <a:gd name="T37" fmla="*/ 4 h 97"/>
                <a:gd name="T38" fmla="*/ 82 w 97"/>
                <a:gd name="T39" fmla="*/ 15 h 97"/>
                <a:gd name="T40" fmla="*/ 93 w 97"/>
                <a:gd name="T41" fmla="*/ 31 h 97"/>
                <a:gd name="T42" fmla="*/ 97 w 97"/>
                <a:gd name="T43" fmla="*/ 49 h 97"/>
                <a:gd name="T44" fmla="*/ 93 w 97"/>
                <a:gd name="T45" fmla="*/ 67 h 97"/>
                <a:gd name="T46" fmla="*/ 82 w 97"/>
                <a:gd name="T47" fmla="*/ 83 h 97"/>
                <a:gd name="T48" fmla="*/ 68 w 97"/>
                <a:gd name="T49" fmla="*/ 93 h 97"/>
                <a:gd name="T50" fmla="*/ 48 w 97"/>
                <a:gd name="T51" fmla="*/ 97 h 97"/>
                <a:gd name="T52" fmla="*/ 30 w 97"/>
                <a:gd name="T53" fmla="*/ 93 h 97"/>
                <a:gd name="T54" fmla="*/ 14 w 97"/>
                <a:gd name="T55" fmla="*/ 83 h 97"/>
                <a:gd name="T56" fmla="*/ 4 w 97"/>
                <a:gd name="T57" fmla="*/ 67 h 97"/>
                <a:gd name="T58" fmla="*/ 0 w 97"/>
                <a:gd name="T59" fmla="*/ 49 h 97"/>
                <a:gd name="T60" fmla="*/ 4 w 97"/>
                <a:gd name="T61" fmla="*/ 31 h 97"/>
                <a:gd name="T62" fmla="*/ 14 w 97"/>
                <a:gd name="T63" fmla="*/ 15 h 97"/>
                <a:gd name="T64" fmla="*/ 30 w 97"/>
                <a:gd name="T65" fmla="*/ 4 h 97"/>
                <a:gd name="T66" fmla="*/ 48 w 97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" h="97">
                  <a:moveTo>
                    <a:pt x="48" y="4"/>
                  </a:moveTo>
                  <a:lnTo>
                    <a:pt x="31" y="7"/>
                  </a:lnTo>
                  <a:lnTo>
                    <a:pt x="17" y="17"/>
                  </a:lnTo>
                  <a:lnTo>
                    <a:pt x="6" y="32"/>
                  </a:lnTo>
                  <a:lnTo>
                    <a:pt x="4" y="49"/>
                  </a:lnTo>
                  <a:lnTo>
                    <a:pt x="6" y="67"/>
                  </a:lnTo>
                  <a:lnTo>
                    <a:pt x="17" y="82"/>
                  </a:lnTo>
                  <a:lnTo>
                    <a:pt x="31" y="91"/>
                  </a:lnTo>
                  <a:lnTo>
                    <a:pt x="48" y="95"/>
                  </a:lnTo>
                  <a:lnTo>
                    <a:pt x="67" y="91"/>
                  </a:lnTo>
                  <a:lnTo>
                    <a:pt x="81" y="82"/>
                  </a:lnTo>
                  <a:lnTo>
                    <a:pt x="90" y="67"/>
                  </a:lnTo>
                  <a:lnTo>
                    <a:pt x="94" y="49"/>
                  </a:lnTo>
                  <a:lnTo>
                    <a:pt x="90" y="32"/>
                  </a:lnTo>
                  <a:lnTo>
                    <a:pt x="81" y="17"/>
                  </a:lnTo>
                  <a:lnTo>
                    <a:pt x="67" y="7"/>
                  </a:lnTo>
                  <a:lnTo>
                    <a:pt x="48" y="4"/>
                  </a:lnTo>
                  <a:close/>
                  <a:moveTo>
                    <a:pt x="48" y="0"/>
                  </a:moveTo>
                  <a:lnTo>
                    <a:pt x="68" y="4"/>
                  </a:lnTo>
                  <a:lnTo>
                    <a:pt x="82" y="15"/>
                  </a:lnTo>
                  <a:lnTo>
                    <a:pt x="93" y="31"/>
                  </a:lnTo>
                  <a:lnTo>
                    <a:pt x="97" y="49"/>
                  </a:lnTo>
                  <a:lnTo>
                    <a:pt x="93" y="67"/>
                  </a:lnTo>
                  <a:lnTo>
                    <a:pt x="82" y="83"/>
                  </a:lnTo>
                  <a:lnTo>
                    <a:pt x="68" y="93"/>
                  </a:lnTo>
                  <a:lnTo>
                    <a:pt x="48" y="97"/>
                  </a:lnTo>
                  <a:lnTo>
                    <a:pt x="30" y="93"/>
                  </a:lnTo>
                  <a:lnTo>
                    <a:pt x="14" y="83"/>
                  </a:lnTo>
                  <a:lnTo>
                    <a:pt x="4" y="67"/>
                  </a:lnTo>
                  <a:lnTo>
                    <a:pt x="0" y="49"/>
                  </a:lnTo>
                  <a:lnTo>
                    <a:pt x="4" y="31"/>
                  </a:lnTo>
                  <a:lnTo>
                    <a:pt x="14" y="15"/>
                  </a:lnTo>
                  <a:lnTo>
                    <a:pt x="30" y="4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Freeform 1826"/>
            <p:cNvSpPr>
              <a:spLocks noEditPoints="1"/>
            </p:cNvSpPr>
            <p:nvPr/>
          </p:nvSpPr>
          <p:spPr bwMode="auto">
            <a:xfrm>
              <a:off x="6678613" y="4532313"/>
              <a:ext cx="157163" cy="158750"/>
            </a:xfrm>
            <a:custGeom>
              <a:avLst/>
              <a:gdLst>
                <a:gd name="T0" fmla="*/ 49 w 99"/>
                <a:gd name="T1" fmla="*/ 7 h 100"/>
                <a:gd name="T2" fmla="*/ 32 w 99"/>
                <a:gd name="T3" fmla="*/ 9 h 100"/>
                <a:gd name="T4" fmla="*/ 19 w 99"/>
                <a:gd name="T5" fmla="*/ 20 h 100"/>
                <a:gd name="T6" fmla="*/ 10 w 99"/>
                <a:gd name="T7" fmla="*/ 33 h 100"/>
                <a:gd name="T8" fmla="*/ 6 w 99"/>
                <a:gd name="T9" fmla="*/ 50 h 100"/>
                <a:gd name="T10" fmla="*/ 10 w 99"/>
                <a:gd name="T11" fmla="*/ 67 h 100"/>
                <a:gd name="T12" fmla="*/ 19 w 99"/>
                <a:gd name="T13" fmla="*/ 81 h 100"/>
                <a:gd name="T14" fmla="*/ 32 w 99"/>
                <a:gd name="T15" fmla="*/ 90 h 100"/>
                <a:gd name="T16" fmla="*/ 49 w 99"/>
                <a:gd name="T17" fmla="*/ 93 h 100"/>
                <a:gd name="T18" fmla="*/ 66 w 99"/>
                <a:gd name="T19" fmla="*/ 90 h 100"/>
                <a:gd name="T20" fmla="*/ 81 w 99"/>
                <a:gd name="T21" fmla="*/ 81 h 100"/>
                <a:gd name="T22" fmla="*/ 90 w 99"/>
                <a:gd name="T23" fmla="*/ 67 h 100"/>
                <a:gd name="T24" fmla="*/ 94 w 99"/>
                <a:gd name="T25" fmla="*/ 50 h 100"/>
                <a:gd name="T26" fmla="*/ 90 w 99"/>
                <a:gd name="T27" fmla="*/ 33 h 100"/>
                <a:gd name="T28" fmla="*/ 81 w 99"/>
                <a:gd name="T29" fmla="*/ 20 h 100"/>
                <a:gd name="T30" fmla="*/ 66 w 99"/>
                <a:gd name="T31" fmla="*/ 9 h 100"/>
                <a:gd name="T32" fmla="*/ 49 w 99"/>
                <a:gd name="T33" fmla="*/ 7 h 100"/>
                <a:gd name="T34" fmla="*/ 49 w 99"/>
                <a:gd name="T35" fmla="*/ 3 h 100"/>
                <a:gd name="T36" fmla="*/ 68 w 99"/>
                <a:gd name="T37" fmla="*/ 7 h 100"/>
                <a:gd name="T38" fmla="*/ 83 w 99"/>
                <a:gd name="T39" fmla="*/ 17 h 100"/>
                <a:gd name="T40" fmla="*/ 93 w 99"/>
                <a:gd name="T41" fmla="*/ 32 h 100"/>
                <a:gd name="T42" fmla="*/ 96 w 99"/>
                <a:gd name="T43" fmla="*/ 50 h 100"/>
                <a:gd name="T44" fmla="*/ 93 w 99"/>
                <a:gd name="T45" fmla="*/ 67 h 100"/>
                <a:gd name="T46" fmla="*/ 83 w 99"/>
                <a:gd name="T47" fmla="*/ 83 h 100"/>
                <a:gd name="T48" fmla="*/ 70 w 99"/>
                <a:gd name="T49" fmla="*/ 92 h 100"/>
                <a:gd name="T50" fmla="*/ 53 w 99"/>
                <a:gd name="T51" fmla="*/ 97 h 100"/>
                <a:gd name="T52" fmla="*/ 70 w 99"/>
                <a:gd name="T53" fmla="*/ 92 h 100"/>
                <a:gd name="T54" fmla="*/ 83 w 99"/>
                <a:gd name="T55" fmla="*/ 83 h 100"/>
                <a:gd name="T56" fmla="*/ 93 w 99"/>
                <a:gd name="T57" fmla="*/ 67 h 100"/>
                <a:gd name="T58" fmla="*/ 96 w 99"/>
                <a:gd name="T59" fmla="*/ 50 h 100"/>
                <a:gd name="T60" fmla="*/ 93 w 99"/>
                <a:gd name="T61" fmla="*/ 32 h 100"/>
                <a:gd name="T62" fmla="*/ 83 w 99"/>
                <a:gd name="T63" fmla="*/ 17 h 100"/>
                <a:gd name="T64" fmla="*/ 68 w 99"/>
                <a:gd name="T65" fmla="*/ 7 h 100"/>
                <a:gd name="T66" fmla="*/ 49 w 99"/>
                <a:gd name="T67" fmla="*/ 3 h 100"/>
                <a:gd name="T68" fmla="*/ 49 w 99"/>
                <a:gd name="T69" fmla="*/ 0 h 100"/>
                <a:gd name="T70" fmla="*/ 69 w 99"/>
                <a:gd name="T71" fmla="*/ 4 h 100"/>
                <a:gd name="T72" fmla="*/ 85 w 99"/>
                <a:gd name="T73" fmla="*/ 15 h 100"/>
                <a:gd name="T74" fmla="*/ 95 w 99"/>
                <a:gd name="T75" fmla="*/ 30 h 100"/>
                <a:gd name="T76" fmla="*/ 99 w 99"/>
                <a:gd name="T77" fmla="*/ 50 h 100"/>
                <a:gd name="T78" fmla="*/ 95 w 99"/>
                <a:gd name="T79" fmla="*/ 70 h 100"/>
                <a:gd name="T80" fmla="*/ 85 w 99"/>
                <a:gd name="T81" fmla="*/ 85 h 100"/>
                <a:gd name="T82" fmla="*/ 69 w 99"/>
                <a:gd name="T83" fmla="*/ 96 h 100"/>
                <a:gd name="T84" fmla="*/ 49 w 99"/>
                <a:gd name="T85" fmla="*/ 100 h 100"/>
                <a:gd name="T86" fmla="*/ 30 w 99"/>
                <a:gd name="T87" fmla="*/ 96 h 100"/>
                <a:gd name="T88" fmla="*/ 14 w 99"/>
                <a:gd name="T89" fmla="*/ 85 h 100"/>
                <a:gd name="T90" fmla="*/ 4 w 99"/>
                <a:gd name="T91" fmla="*/ 70 h 100"/>
                <a:gd name="T92" fmla="*/ 0 w 99"/>
                <a:gd name="T93" fmla="*/ 50 h 100"/>
                <a:gd name="T94" fmla="*/ 4 w 99"/>
                <a:gd name="T95" fmla="*/ 30 h 100"/>
                <a:gd name="T96" fmla="*/ 14 w 99"/>
                <a:gd name="T97" fmla="*/ 15 h 100"/>
                <a:gd name="T98" fmla="*/ 30 w 99"/>
                <a:gd name="T99" fmla="*/ 4 h 100"/>
                <a:gd name="T100" fmla="*/ 49 w 99"/>
                <a:gd name="T10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100">
                  <a:moveTo>
                    <a:pt x="49" y="7"/>
                  </a:moveTo>
                  <a:lnTo>
                    <a:pt x="32" y="9"/>
                  </a:lnTo>
                  <a:lnTo>
                    <a:pt x="19" y="20"/>
                  </a:lnTo>
                  <a:lnTo>
                    <a:pt x="10" y="33"/>
                  </a:lnTo>
                  <a:lnTo>
                    <a:pt x="6" y="50"/>
                  </a:lnTo>
                  <a:lnTo>
                    <a:pt x="10" y="67"/>
                  </a:lnTo>
                  <a:lnTo>
                    <a:pt x="19" y="81"/>
                  </a:lnTo>
                  <a:lnTo>
                    <a:pt x="32" y="90"/>
                  </a:lnTo>
                  <a:lnTo>
                    <a:pt x="49" y="93"/>
                  </a:lnTo>
                  <a:lnTo>
                    <a:pt x="66" y="90"/>
                  </a:lnTo>
                  <a:lnTo>
                    <a:pt x="81" y="81"/>
                  </a:lnTo>
                  <a:lnTo>
                    <a:pt x="90" y="67"/>
                  </a:lnTo>
                  <a:lnTo>
                    <a:pt x="94" y="50"/>
                  </a:lnTo>
                  <a:lnTo>
                    <a:pt x="90" y="33"/>
                  </a:lnTo>
                  <a:lnTo>
                    <a:pt x="81" y="20"/>
                  </a:lnTo>
                  <a:lnTo>
                    <a:pt x="66" y="9"/>
                  </a:lnTo>
                  <a:lnTo>
                    <a:pt x="49" y="7"/>
                  </a:lnTo>
                  <a:close/>
                  <a:moveTo>
                    <a:pt x="49" y="3"/>
                  </a:moveTo>
                  <a:lnTo>
                    <a:pt x="68" y="7"/>
                  </a:lnTo>
                  <a:lnTo>
                    <a:pt x="83" y="17"/>
                  </a:lnTo>
                  <a:lnTo>
                    <a:pt x="93" y="32"/>
                  </a:lnTo>
                  <a:lnTo>
                    <a:pt x="96" y="50"/>
                  </a:lnTo>
                  <a:lnTo>
                    <a:pt x="93" y="67"/>
                  </a:lnTo>
                  <a:lnTo>
                    <a:pt x="83" y="83"/>
                  </a:lnTo>
                  <a:lnTo>
                    <a:pt x="70" y="92"/>
                  </a:lnTo>
                  <a:lnTo>
                    <a:pt x="53" y="97"/>
                  </a:lnTo>
                  <a:lnTo>
                    <a:pt x="70" y="92"/>
                  </a:lnTo>
                  <a:lnTo>
                    <a:pt x="83" y="83"/>
                  </a:lnTo>
                  <a:lnTo>
                    <a:pt x="93" y="67"/>
                  </a:lnTo>
                  <a:lnTo>
                    <a:pt x="96" y="50"/>
                  </a:lnTo>
                  <a:lnTo>
                    <a:pt x="93" y="32"/>
                  </a:lnTo>
                  <a:lnTo>
                    <a:pt x="83" y="17"/>
                  </a:lnTo>
                  <a:lnTo>
                    <a:pt x="68" y="7"/>
                  </a:lnTo>
                  <a:lnTo>
                    <a:pt x="49" y="3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5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5" y="70"/>
                  </a:lnTo>
                  <a:lnTo>
                    <a:pt x="85" y="85"/>
                  </a:lnTo>
                  <a:lnTo>
                    <a:pt x="69" y="96"/>
                  </a:lnTo>
                  <a:lnTo>
                    <a:pt x="49" y="100"/>
                  </a:lnTo>
                  <a:lnTo>
                    <a:pt x="30" y="96"/>
                  </a:lnTo>
                  <a:lnTo>
                    <a:pt x="14" y="85"/>
                  </a:lnTo>
                  <a:lnTo>
                    <a:pt x="4" y="70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5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1827"/>
            <p:cNvSpPr>
              <a:spLocks/>
            </p:cNvSpPr>
            <p:nvPr/>
          </p:nvSpPr>
          <p:spPr bwMode="auto">
            <a:xfrm>
              <a:off x="6667501" y="4613275"/>
              <a:ext cx="17463" cy="12700"/>
            </a:xfrm>
            <a:custGeom>
              <a:avLst/>
              <a:gdLst>
                <a:gd name="T0" fmla="*/ 9 w 11"/>
                <a:gd name="T1" fmla="*/ 0 h 8"/>
                <a:gd name="T2" fmla="*/ 11 w 11"/>
                <a:gd name="T3" fmla="*/ 3 h 8"/>
                <a:gd name="T4" fmla="*/ 3 w 11"/>
                <a:gd name="T5" fmla="*/ 8 h 8"/>
                <a:gd name="T6" fmla="*/ 0 w 11"/>
                <a:gd name="T7" fmla="*/ 5 h 8"/>
                <a:gd name="T8" fmla="*/ 9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9" y="0"/>
                  </a:moveTo>
                  <a:lnTo>
                    <a:pt x="11" y="3"/>
                  </a:lnTo>
                  <a:lnTo>
                    <a:pt x="3" y="8"/>
                  </a:lnTo>
                  <a:lnTo>
                    <a:pt x="0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828"/>
            <p:cNvSpPr>
              <a:spLocks/>
            </p:cNvSpPr>
            <p:nvPr/>
          </p:nvSpPr>
          <p:spPr bwMode="auto">
            <a:xfrm>
              <a:off x="6665913" y="4610100"/>
              <a:ext cx="22225" cy="17463"/>
            </a:xfrm>
            <a:custGeom>
              <a:avLst/>
              <a:gdLst>
                <a:gd name="T0" fmla="*/ 10 w 14"/>
                <a:gd name="T1" fmla="*/ 0 h 11"/>
                <a:gd name="T2" fmla="*/ 14 w 14"/>
                <a:gd name="T3" fmla="*/ 5 h 11"/>
                <a:gd name="T4" fmla="*/ 2 w 14"/>
                <a:gd name="T5" fmla="*/ 11 h 11"/>
                <a:gd name="T6" fmla="*/ 0 w 14"/>
                <a:gd name="T7" fmla="*/ 7 h 11"/>
                <a:gd name="T8" fmla="*/ 0 w 14"/>
                <a:gd name="T9" fmla="*/ 6 h 11"/>
                <a:gd name="T10" fmla="*/ 10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10" y="0"/>
                  </a:moveTo>
                  <a:lnTo>
                    <a:pt x="14" y="5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829"/>
            <p:cNvSpPr>
              <a:spLocks/>
            </p:cNvSpPr>
            <p:nvPr/>
          </p:nvSpPr>
          <p:spPr bwMode="auto">
            <a:xfrm>
              <a:off x="6694488" y="4618038"/>
              <a:ext cx="58738" cy="39688"/>
            </a:xfrm>
            <a:custGeom>
              <a:avLst/>
              <a:gdLst>
                <a:gd name="T0" fmla="*/ 34 w 37"/>
                <a:gd name="T1" fmla="*/ 0 h 25"/>
                <a:gd name="T2" fmla="*/ 37 w 37"/>
                <a:gd name="T3" fmla="*/ 1 h 25"/>
                <a:gd name="T4" fmla="*/ 37 w 37"/>
                <a:gd name="T5" fmla="*/ 2 h 25"/>
                <a:gd name="T6" fmla="*/ 35 w 37"/>
                <a:gd name="T7" fmla="*/ 4 h 25"/>
                <a:gd name="T8" fmla="*/ 33 w 37"/>
                <a:gd name="T9" fmla="*/ 6 h 25"/>
                <a:gd name="T10" fmla="*/ 31 w 37"/>
                <a:gd name="T11" fmla="*/ 10 h 25"/>
                <a:gd name="T12" fmla="*/ 29 w 37"/>
                <a:gd name="T13" fmla="*/ 13 h 25"/>
                <a:gd name="T14" fmla="*/ 25 w 37"/>
                <a:gd name="T15" fmla="*/ 17 h 25"/>
                <a:gd name="T16" fmla="*/ 22 w 37"/>
                <a:gd name="T17" fmla="*/ 19 h 25"/>
                <a:gd name="T18" fmla="*/ 20 w 37"/>
                <a:gd name="T19" fmla="*/ 22 h 25"/>
                <a:gd name="T20" fmla="*/ 14 w 37"/>
                <a:gd name="T21" fmla="*/ 25 h 25"/>
                <a:gd name="T22" fmla="*/ 11 w 37"/>
                <a:gd name="T23" fmla="*/ 25 h 25"/>
                <a:gd name="T24" fmla="*/ 7 w 37"/>
                <a:gd name="T25" fmla="*/ 25 h 25"/>
                <a:gd name="T26" fmla="*/ 4 w 37"/>
                <a:gd name="T27" fmla="*/ 25 h 25"/>
                <a:gd name="T28" fmla="*/ 1 w 37"/>
                <a:gd name="T29" fmla="*/ 23 h 25"/>
                <a:gd name="T30" fmla="*/ 0 w 37"/>
                <a:gd name="T31" fmla="*/ 23 h 25"/>
                <a:gd name="T32" fmla="*/ 0 w 37"/>
                <a:gd name="T33" fmla="*/ 22 h 25"/>
                <a:gd name="T34" fmla="*/ 0 w 37"/>
                <a:gd name="T35" fmla="*/ 22 h 25"/>
                <a:gd name="T36" fmla="*/ 1 w 37"/>
                <a:gd name="T37" fmla="*/ 19 h 25"/>
                <a:gd name="T38" fmla="*/ 1 w 37"/>
                <a:gd name="T39" fmla="*/ 21 h 25"/>
                <a:gd name="T40" fmla="*/ 4 w 37"/>
                <a:gd name="T41" fmla="*/ 21 h 25"/>
                <a:gd name="T42" fmla="*/ 7 w 37"/>
                <a:gd name="T43" fmla="*/ 22 h 25"/>
                <a:gd name="T44" fmla="*/ 11 w 37"/>
                <a:gd name="T45" fmla="*/ 22 h 25"/>
                <a:gd name="T46" fmla="*/ 14 w 37"/>
                <a:gd name="T47" fmla="*/ 22 h 25"/>
                <a:gd name="T48" fmla="*/ 17 w 37"/>
                <a:gd name="T49" fmla="*/ 19 h 25"/>
                <a:gd name="T50" fmla="*/ 21 w 37"/>
                <a:gd name="T51" fmla="*/ 17 h 25"/>
                <a:gd name="T52" fmla="*/ 25 w 37"/>
                <a:gd name="T53" fmla="*/ 13 h 25"/>
                <a:gd name="T54" fmla="*/ 29 w 37"/>
                <a:gd name="T55" fmla="*/ 8 h 25"/>
                <a:gd name="T56" fmla="*/ 30 w 37"/>
                <a:gd name="T57" fmla="*/ 5 h 25"/>
                <a:gd name="T58" fmla="*/ 33 w 37"/>
                <a:gd name="T59" fmla="*/ 2 h 25"/>
                <a:gd name="T60" fmla="*/ 34 w 37"/>
                <a:gd name="T61" fmla="*/ 1 h 25"/>
                <a:gd name="T62" fmla="*/ 34 w 37"/>
                <a:gd name="T6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" h="25">
                  <a:moveTo>
                    <a:pt x="34" y="0"/>
                  </a:moveTo>
                  <a:lnTo>
                    <a:pt x="37" y="1"/>
                  </a:lnTo>
                  <a:lnTo>
                    <a:pt x="37" y="2"/>
                  </a:lnTo>
                  <a:lnTo>
                    <a:pt x="35" y="4"/>
                  </a:lnTo>
                  <a:lnTo>
                    <a:pt x="33" y="6"/>
                  </a:lnTo>
                  <a:lnTo>
                    <a:pt x="31" y="10"/>
                  </a:lnTo>
                  <a:lnTo>
                    <a:pt x="29" y="13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0" y="22"/>
                  </a:lnTo>
                  <a:lnTo>
                    <a:pt x="14" y="25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4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4" y="21"/>
                  </a:lnTo>
                  <a:lnTo>
                    <a:pt x="7" y="22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7" y="19"/>
                  </a:lnTo>
                  <a:lnTo>
                    <a:pt x="21" y="17"/>
                  </a:lnTo>
                  <a:lnTo>
                    <a:pt x="25" y="13"/>
                  </a:lnTo>
                  <a:lnTo>
                    <a:pt x="29" y="8"/>
                  </a:lnTo>
                  <a:lnTo>
                    <a:pt x="30" y="5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830"/>
            <p:cNvSpPr>
              <a:spLocks noEditPoints="1"/>
            </p:cNvSpPr>
            <p:nvPr/>
          </p:nvSpPr>
          <p:spPr bwMode="auto">
            <a:xfrm>
              <a:off x="6692901" y="4614863"/>
              <a:ext cx="63500" cy="46038"/>
            </a:xfrm>
            <a:custGeom>
              <a:avLst/>
              <a:gdLst>
                <a:gd name="T0" fmla="*/ 12 w 40"/>
                <a:gd name="T1" fmla="*/ 25 h 29"/>
                <a:gd name="T2" fmla="*/ 12 w 40"/>
                <a:gd name="T3" fmla="*/ 25 h 29"/>
                <a:gd name="T4" fmla="*/ 12 w 40"/>
                <a:gd name="T5" fmla="*/ 25 h 29"/>
                <a:gd name="T6" fmla="*/ 2 w 40"/>
                <a:gd name="T7" fmla="*/ 24 h 29"/>
                <a:gd name="T8" fmla="*/ 5 w 40"/>
                <a:gd name="T9" fmla="*/ 24 h 29"/>
                <a:gd name="T10" fmla="*/ 4 w 40"/>
                <a:gd name="T11" fmla="*/ 24 h 29"/>
                <a:gd name="T12" fmla="*/ 1 w 40"/>
                <a:gd name="T13" fmla="*/ 23 h 29"/>
                <a:gd name="T14" fmla="*/ 1 w 40"/>
                <a:gd name="T15" fmla="*/ 23 h 29"/>
                <a:gd name="T16" fmla="*/ 32 w 40"/>
                <a:gd name="T17" fmla="*/ 8 h 29"/>
                <a:gd name="T18" fmla="*/ 32 w 40"/>
                <a:gd name="T19" fmla="*/ 8 h 29"/>
                <a:gd name="T20" fmla="*/ 35 w 40"/>
                <a:gd name="T21" fmla="*/ 0 h 29"/>
                <a:gd name="T22" fmla="*/ 39 w 40"/>
                <a:gd name="T23" fmla="*/ 4 h 29"/>
                <a:gd name="T24" fmla="*/ 39 w 40"/>
                <a:gd name="T25" fmla="*/ 6 h 29"/>
                <a:gd name="T26" fmla="*/ 35 w 40"/>
                <a:gd name="T27" fmla="*/ 10 h 29"/>
                <a:gd name="T28" fmla="*/ 30 w 40"/>
                <a:gd name="T29" fmla="*/ 18 h 29"/>
                <a:gd name="T30" fmla="*/ 21 w 40"/>
                <a:gd name="T31" fmla="*/ 25 h 29"/>
                <a:gd name="T32" fmla="*/ 14 w 40"/>
                <a:gd name="T33" fmla="*/ 28 h 29"/>
                <a:gd name="T34" fmla="*/ 8 w 40"/>
                <a:gd name="T35" fmla="*/ 28 h 29"/>
                <a:gd name="T36" fmla="*/ 1 w 40"/>
                <a:gd name="T37" fmla="*/ 27 h 29"/>
                <a:gd name="T38" fmla="*/ 0 w 40"/>
                <a:gd name="T39" fmla="*/ 25 h 29"/>
                <a:gd name="T40" fmla="*/ 0 w 40"/>
                <a:gd name="T41" fmla="*/ 24 h 29"/>
                <a:gd name="T42" fmla="*/ 1 w 40"/>
                <a:gd name="T43" fmla="*/ 20 h 29"/>
                <a:gd name="T44" fmla="*/ 2 w 40"/>
                <a:gd name="T45" fmla="*/ 20 h 29"/>
                <a:gd name="T46" fmla="*/ 2 w 40"/>
                <a:gd name="T47" fmla="*/ 20 h 29"/>
                <a:gd name="T48" fmla="*/ 2 w 40"/>
                <a:gd name="T49" fmla="*/ 20 h 29"/>
                <a:gd name="T50" fmla="*/ 5 w 40"/>
                <a:gd name="T51" fmla="*/ 21 h 29"/>
                <a:gd name="T52" fmla="*/ 12 w 40"/>
                <a:gd name="T53" fmla="*/ 23 h 29"/>
                <a:gd name="T54" fmla="*/ 12 w 40"/>
                <a:gd name="T55" fmla="*/ 23 h 29"/>
                <a:gd name="T56" fmla="*/ 18 w 40"/>
                <a:gd name="T57" fmla="*/ 20 h 29"/>
                <a:gd name="T58" fmla="*/ 25 w 40"/>
                <a:gd name="T59" fmla="*/ 14 h 29"/>
                <a:gd name="T60" fmla="*/ 30 w 40"/>
                <a:gd name="T61" fmla="*/ 6 h 29"/>
                <a:gd name="T62" fmla="*/ 34 w 40"/>
                <a:gd name="T63" fmla="*/ 2 h 29"/>
                <a:gd name="T64" fmla="*/ 34 w 40"/>
                <a:gd name="T65" fmla="*/ 0 h 29"/>
                <a:gd name="T66" fmla="*/ 35 w 40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29">
                  <a:moveTo>
                    <a:pt x="15" y="25"/>
                  </a:move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5" y="25"/>
                  </a:lnTo>
                  <a:close/>
                  <a:moveTo>
                    <a:pt x="2" y="24"/>
                  </a:moveTo>
                  <a:lnTo>
                    <a:pt x="2" y="24"/>
                  </a:lnTo>
                  <a:lnTo>
                    <a:pt x="5" y="24"/>
                  </a:lnTo>
                  <a:lnTo>
                    <a:pt x="8" y="25"/>
                  </a:lnTo>
                  <a:lnTo>
                    <a:pt x="4" y="24"/>
                  </a:lnTo>
                  <a:lnTo>
                    <a:pt x="2" y="24"/>
                  </a:lnTo>
                  <a:close/>
                  <a:moveTo>
                    <a:pt x="1" y="23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  <a:moveTo>
                    <a:pt x="32" y="8"/>
                  </a:moveTo>
                  <a:lnTo>
                    <a:pt x="31" y="10"/>
                  </a:lnTo>
                  <a:lnTo>
                    <a:pt x="32" y="8"/>
                  </a:lnTo>
                  <a:lnTo>
                    <a:pt x="32" y="8"/>
                  </a:lnTo>
                  <a:close/>
                  <a:moveTo>
                    <a:pt x="35" y="0"/>
                  </a:moveTo>
                  <a:lnTo>
                    <a:pt x="40" y="3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38" y="7"/>
                  </a:lnTo>
                  <a:lnTo>
                    <a:pt x="35" y="10"/>
                  </a:lnTo>
                  <a:lnTo>
                    <a:pt x="34" y="12"/>
                  </a:lnTo>
                  <a:lnTo>
                    <a:pt x="30" y="18"/>
                  </a:lnTo>
                  <a:lnTo>
                    <a:pt x="26" y="21"/>
                  </a:lnTo>
                  <a:lnTo>
                    <a:pt x="21" y="25"/>
                  </a:lnTo>
                  <a:lnTo>
                    <a:pt x="18" y="28"/>
                  </a:lnTo>
                  <a:lnTo>
                    <a:pt x="14" y="28"/>
                  </a:lnTo>
                  <a:lnTo>
                    <a:pt x="12" y="29"/>
                  </a:lnTo>
                  <a:lnTo>
                    <a:pt x="8" y="28"/>
                  </a:lnTo>
                  <a:lnTo>
                    <a:pt x="4" y="28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8" y="20"/>
                  </a:lnTo>
                  <a:lnTo>
                    <a:pt x="21" y="18"/>
                  </a:lnTo>
                  <a:lnTo>
                    <a:pt x="25" y="14"/>
                  </a:lnTo>
                  <a:lnTo>
                    <a:pt x="29" y="10"/>
                  </a:lnTo>
                  <a:lnTo>
                    <a:pt x="30" y="6"/>
                  </a:lnTo>
                  <a:lnTo>
                    <a:pt x="32" y="3"/>
                  </a:lnTo>
                  <a:lnTo>
                    <a:pt x="34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831"/>
            <p:cNvSpPr>
              <a:spLocks/>
            </p:cNvSpPr>
            <p:nvPr/>
          </p:nvSpPr>
          <p:spPr bwMode="auto">
            <a:xfrm>
              <a:off x="6743701" y="4610100"/>
              <a:ext cx="11113" cy="11113"/>
            </a:xfrm>
            <a:custGeom>
              <a:avLst/>
              <a:gdLst>
                <a:gd name="T0" fmla="*/ 2 w 7"/>
                <a:gd name="T1" fmla="*/ 0 h 7"/>
                <a:gd name="T2" fmla="*/ 7 w 7"/>
                <a:gd name="T3" fmla="*/ 5 h 7"/>
                <a:gd name="T4" fmla="*/ 6 w 7"/>
                <a:gd name="T5" fmla="*/ 7 h 7"/>
                <a:gd name="T6" fmla="*/ 0 w 7"/>
                <a:gd name="T7" fmla="*/ 2 h 7"/>
                <a:gd name="T8" fmla="*/ 2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lnTo>
                    <a:pt x="7" y="5"/>
                  </a:lnTo>
                  <a:lnTo>
                    <a:pt x="6" y="7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832"/>
            <p:cNvSpPr>
              <a:spLocks noEditPoints="1"/>
            </p:cNvSpPr>
            <p:nvPr/>
          </p:nvSpPr>
          <p:spPr bwMode="auto">
            <a:xfrm>
              <a:off x="6740526" y="4606925"/>
              <a:ext cx="19050" cy="17463"/>
            </a:xfrm>
            <a:custGeom>
              <a:avLst/>
              <a:gdLst>
                <a:gd name="T0" fmla="*/ 5 w 12"/>
                <a:gd name="T1" fmla="*/ 4 h 11"/>
                <a:gd name="T2" fmla="*/ 8 w 12"/>
                <a:gd name="T3" fmla="*/ 7 h 11"/>
                <a:gd name="T4" fmla="*/ 8 w 12"/>
                <a:gd name="T5" fmla="*/ 7 h 11"/>
                <a:gd name="T6" fmla="*/ 5 w 12"/>
                <a:gd name="T7" fmla="*/ 4 h 11"/>
                <a:gd name="T8" fmla="*/ 4 w 12"/>
                <a:gd name="T9" fmla="*/ 0 h 11"/>
                <a:gd name="T10" fmla="*/ 12 w 12"/>
                <a:gd name="T11" fmla="*/ 7 h 11"/>
                <a:gd name="T12" fmla="*/ 8 w 12"/>
                <a:gd name="T13" fmla="*/ 11 h 11"/>
                <a:gd name="T14" fmla="*/ 1 w 12"/>
                <a:gd name="T15" fmla="*/ 5 h 11"/>
                <a:gd name="T16" fmla="*/ 0 w 12"/>
                <a:gd name="T17" fmla="*/ 4 h 11"/>
                <a:gd name="T18" fmla="*/ 4 w 12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1">
                  <a:moveTo>
                    <a:pt x="5" y="4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5" y="4"/>
                  </a:lnTo>
                  <a:close/>
                  <a:moveTo>
                    <a:pt x="4" y="0"/>
                  </a:moveTo>
                  <a:lnTo>
                    <a:pt x="12" y="7"/>
                  </a:lnTo>
                  <a:lnTo>
                    <a:pt x="8" y="11"/>
                  </a:lnTo>
                  <a:lnTo>
                    <a:pt x="1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33"/>
            <p:cNvSpPr>
              <a:spLocks/>
            </p:cNvSpPr>
            <p:nvPr/>
          </p:nvSpPr>
          <p:spPr bwMode="auto">
            <a:xfrm>
              <a:off x="6689726" y="4510088"/>
              <a:ext cx="26988" cy="42863"/>
            </a:xfrm>
            <a:custGeom>
              <a:avLst/>
              <a:gdLst>
                <a:gd name="T0" fmla="*/ 7 w 17"/>
                <a:gd name="T1" fmla="*/ 0 h 27"/>
                <a:gd name="T2" fmla="*/ 8 w 17"/>
                <a:gd name="T3" fmla="*/ 0 h 27"/>
                <a:gd name="T4" fmla="*/ 8 w 17"/>
                <a:gd name="T5" fmla="*/ 0 h 27"/>
                <a:gd name="T6" fmla="*/ 8 w 17"/>
                <a:gd name="T7" fmla="*/ 1 h 27"/>
                <a:gd name="T8" fmla="*/ 10 w 17"/>
                <a:gd name="T9" fmla="*/ 1 h 27"/>
                <a:gd name="T10" fmla="*/ 14 w 17"/>
                <a:gd name="T11" fmla="*/ 1 h 27"/>
                <a:gd name="T12" fmla="*/ 14 w 17"/>
                <a:gd name="T13" fmla="*/ 4 h 27"/>
                <a:gd name="T14" fmla="*/ 10 w 17"/>
                <a:gd name="T15" fmla="*/ 4 h 27"/>
                <a:gd name="T16" fmla="*/ 7 w 17"/>
                <a:gd name="T17" fmla="*/ 4 h 27"/>
                <a:gd name="T18" fmla="*/ 7 w 17"/>
                <a:gd name="T19" fmla="*/ 4 h 27"/>
                <a:gd name="T20" fmla="*/ 7 w 17"/>
                <a:gd name="T21" fmla="*/ 5 h 27"/>
                <a:gd name="T22" fmla="*/ 4 w 17"/>
                <a:gd name="T23" fmla="*/ 9 h 27"/>
                <a:gd name="T24" fmla="*/ 4 w 17"/>
                <a:gd name="T25" fmla="*/ 10 h 27"/>
                <a:gd name="T26" fmla="*/ 4 w 17"/>
                <a:gd name="T27" fmla="*/ 12 h 27"/>
                <a:gd name="T28" fmla="*/ 4 w 17"/>
                <a:gd name="T29" fmla="*/ 14 h 27"/>
                <a:gd name="T30" fmla="*/ 7 w 17"/>
                <a:gd name="T31" fmla="*/ 17 h 27"/>
                <a:gd name="T32" fmla="*/ 11 w 17"/>
                <a:gd name="T33" fmla="*/ 19 h 27"/>
                <a:gd name="T34" fmla="*/ 14 w 17"/>
                <a:gd name="T35" fmla="*/ 22 h 27"/>
                <a:gd name="T36" fmla="*/ 15 w 17"/>
                <a:gd name="T37" fmla="*/ 23 h 27"/>
                <a:gd name="T38" fmla="*/ 16 w 17"/>
                <a:gd name="T39" fmla="*/ 23 h 27"/>
                <a:gd name="T40" fmla="*/ 17 w 17"/>
                <a:gd name="T41" fmla="*/ 23 h 27"/>
                <a:gd name="T42" fmla="*/ 16 w 17"/>
                <a:gd name="T43" fmla="*/ 27 h 27"/>
                <a:gd name="T44" fmla="*/ 15 w 17"/>
                <a:gd name="T45" fmla="*/ 26 h 27"/>
                <a:gd name="T46" fmla="*/ 14 w 17"/>
                <a:gd name="T47" fmla="*/ 26 h 27"/>
                <a:gd name="T48" fmla="*/ 11 w 17"/>
                <a:gd name="T49" fmla="*/ 25 h 27"/>
                <a:gd name="T50" fmla="*/ 8 w 17"/>
                <a:gd name="T51" fmla="*/ 22 h 27"/>
                <a:gd name="T52" fmla="*/ 6 w 17"/>
                <a:gd name="T53" fmla="*/ 21 h 27"/>
                <a:gd name="T54" fmla="*/ 3 w 17"/>
                <a:gd name="T55" fmla="*/ 18 h 27"/>
                <a:gd name="T56" fmla="*/ 2 w 17"/>
                <a:gd name="T57" fmla="*/ 15 h 27"/>
                <a:gd name="T58" fmla="*/ 0 w 17"/>
                <a:gd name="T59" fmla="*/ 12 h 27"/>
                <a:gd name="T60" fmla="*/ 2 w 17"/>
                <a:gd name="T61" fmla="*/ 9 h 27"/>
                <a:gd name="T62" fmla="*/ 2 w 17"/>
                <a:gd name="T63" fmla="*/ 8 h 27"/>
                <a:gd name="T64" fmla="*/ 3 w 17"/>
                <a:gd name="T65" fmla="*/ 5 h 27"/>
                <a:gd name="T66" fmla="*/ 4 w 17"/>
                <a:gd name="T67" fmla="*/ 4 h 27"/>
                <a:gd name="T68" fmla="*/ 4 w 17"/>
                <a:gd name="T69" fmla="*/ 2 h 27"/>
                <a:gd name="T70" fmla="*/ 6 w 17"/>
                <a:gd name="T71" fmla="*/ 1 h 27"/>
                <a:gd name="T72" fmla="*/ 6 w 17"/>
                <a:gd name="T73" fmla="*/ 1 h 27"/>
                <a:gd name="T74" fmla="*/ 7 w 17"/>
                <a:gd name="T7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7"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11" y="19"/>
                  </a:lnTo>
                  <a:lnTo>
                    <a:pt x="14" y="22"/>
                  </a:lnTo>
                  <a:lnTo>
                    <a:pt x="15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6" y="27"/>
                  </a:lnTo>
                  <a:lnTo>
                    <a:pt x="15" y="26"/>
                  </a:lnTo>
                  <a:lnTo>
                    <a:pt x="14" y="26"/>
                  </a:lnTo>
                  <a:lnTo>
                    <a:pt x="11" y="25"/>
                  </a:lnTo>
                  <a:lnTo>
                    <a:pt x="8" y="22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34"/>
            <p:cNvSpPr>
              <a:spLocks noEditPoints="1"/>
            </p:cNvSpPr>
            <p:nvPr/>
          </p:nvSpPr>
          <p:spPr bwMode="auto">
            <a:xfrm>
              <a:off x="6688138" y="4506913"/>
              <a:ext cx="31750" cy="49213"/>
            </a:xfrm>
            <a:custGeom>
              <a:avLst/>
              <a:gdLst>
                <a:gd name="T0" fmla="*/ 7 w 20"/>
                <a:gd name="T1" fmla="*/ 7 h 31"/>
                <a:gd name="T2" fmla="*/ 4 w 20"/>
                <a:gd name="T3" fmla="*/ 11 h 31"/>
                <a:gd name="T4" fmla="*/ 7 w 20"/>
                <a:gd name="T5" fmla="*/ 7 h 31"/>
                <a:gd name="T6" fmla="*/ 9 w 20"/>
                <a:gd name="T7" fmla="*/ 4 h 31"/>
                <a:gd name="T8" fmla="*/ 11 w 20"/>
                <a:gd name="T9" fmla="*/ 4 h 31"/>
                <a:gd name="T10" fmla="*/ 8 w 20"/>
                <a:gd name="T11" fmla="*/ 3 h 31"/>
                <a:gd name="T12" fmla="*/ 9 w 20"/>
                <a:gd name="T13" fmla="*/ 4 h 31"/>
                <a:gd name="T14" fmla="*/ 8 w 20"/>
                <a:gd name="T15" fmla="*/ 3 h 31"/>
                <a:gd name="T16" fmla="*/ 8 w 20"/>
                <a:gd name="T17" fmla="*/ 3 h 31"/>
                <a:gd name="T18" fmla="*/ 8 w 20"/>
                <a:gd name="T19" fmla="*/ 3 h 31"/>
                <a:gd name="T20" fmla="*/ 8 w 20"/>
                <a:gd name="T21" fmla="*/ 0 h 31"/>
                <a:gd name="T22" fmla="*/ 11 w 20"/>
                <a:gd name="T23" fmla="*/ 0 h 31"/>
                <a:gd name="T24" fmla="*/ 11 w 20"/>
                <a:gd name="T25" fmla="*/ 0 h 31"/>
                <a:gd name="T26" fmla="*/ 17 w 20"/>
                <a:gd name="T27" fmla="*/ 0 h 31"/>
                <a:gd name="T28" fmla="*/ 11 w 20"/>
                <a:gd name="T29" fmla="*/ 7 h 31"/>
                <a:gd name="T30" fmla="*/ 8 w 20"/>
                <a:gd name="T31" fmla="*/ 8 h 31"/>
                <a:gd name="T32" fmla="*/ 7 w 20"/>
                <a:gd name="T33" fmla="*/ 12 h 31"/>
                <a:gd name="T34" fmla="*/ 7 w 20"/>
                <a:gd name="T35" fmla="*/ 14 h 31"/>
                <a:gd name="T36" fmla="*/ 8 w 20"/>
                <a:gd name="T37" fmla="*/ 17 h 31"/>
                <a:gd name="T38" fmla="*/ 12 w 20"/>
                <a:gd name="T39" fmla="*/ 21 h 31"/>
                <a:gd name="T40" fmla="*/ 17 w 20"/>
                <a:gd name="T41" fmla="*/ 24 h 31"/>
                <a:gd name="T42" fmla="*/ 18 w 20"/>
                <a:gd name="T43" fmla="*/ 24 h 31"/>
                <a:gd name="T44" fmla="*/ 20 w 20"/>
                <a:gd name="T45" fmla="*/ 25 h 31"/>
                <a:gd name="T46" fmla="*/ 18 w 20"/>
                <a:gd name="T47" fmla="*/ 31 h 31"/>
                <a:gd name="T48" fmla="*/ 16 w 20"/>
                <a:gd name="T49" fmla="*/ 29 h 31"/>
                <a:gd name="T50" fmla="*/ 12 w 20"/>
                <a:gd name="T51" fmla="*/ 28 h 31"/>
                <a:gd name="T52" fmla="*/ 9 w 20"/>
                <a:gd name="T53" fmla="*/ 24 h 31"/>
                <a:gd name="T54" fmla="*/ 5 w 20"/>
                <a:gd name="T55" fmla="*/ 24 h 31"/>
                <a:gd name="T56" fmla="*/ 1 w 20"/>
                <a:gd name="T57" fmla="*/ 17 h 31"/>
                <a:gd name="T58" fmla="*/ 0 w 20"/>
                <a:gd name="T59" fmla="*/ 11 h 31"/>
                <a:gd name="T60" fmla="*/ 3 w 20"/>
                <a:gd name="T61" fmla="*/ 6 h 31"/>
                <a:gd name="T62" fmla="*/ 4 w 20"/>
                <a:gd name="T63" fmla="*/ 3 h 31"/>
                <a:gd name="T64" fmla="*/ 4 w 20"/>
                <a:gd name="T65" fmla="*/ 3 h 31"/>
                <a:gd name="T66" fmla="*/ 5 w 20"/>
                <a:gd name="T67" fmla="*/ 2 h 31"/>
                <a:gd name="T68" fmla="*/ 8 w 20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" h="31">
                  <a:moveTo>
                    <a:pt x="7" y="6"/>
                  </a:moveTo>
                  <a:lnTo>
                    <a:pt x="7" y="7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7" y="7"/>
                  </a:lnTo>
                  <a:lnTo>
                    <a:pt x="7" y="6"/>
                  </a:lnTo>
                  <a:close/>
                  <a:moveTo>
                    <a:pt x="9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9" y="4"/>
                  </a:lnTo>
                  <a:close/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7"/>
                  </a:lnTo>
                  <a:lnTo>
                    <a:pt x="11" y="7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8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5" y="23"/>
                  </a:lnTo>
                  <a:lnTo>
                    <a:pt x="17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6" y="29"/>
                  </a:lnTo>
                  <a:lnTo>
                    <a:pt x="15" y="29"/>
                  </a:lnTo>
                  <a:lnTo>
                    <a:pt x="12" y="28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5" y="24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6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835"/>
            <p:cNvSpPr>
              <a:spLocks/>
            </p:cNvSpPr>
            <p:nvPr/>
          </p:nvSpPr>
          <p:spPr bwMode="auto">
            <a:xfrm>
              <a:off x="6716713" y="4503738"/>
              <a:ext cx="31750" cy="34925"/>
            </a:xfrm>
            <a:custGeom>
              <a:avLst/>
              <a:gdLst>
                <a:gd name="T0" fmla="*/ 15 w 20"/>
                <a:gd name="T1" fmla="*/ 0 h 22"/>
                <a:gd name="T2" fmla="*/ 16 w 20"/>
                <a:gd name="T3" fmla="*/ 0 h 22"/>
                <a:gd name="T4" fmla="*/ 17 w 20"/>
                <a:gd name="T5" fmla="*/ 0 h 22"/>
                <a:gd name="T6" fmla="*/ 19 w 20"/>
                <a:gd name="T7" fmla="*/ 1 h 22"/>
                <a:gd name="T8" fmla="*/ 20 w 20"/>
                <a:gd name="T9" fmla="*/ 4 h 22"/>
                <a:gd name="T10" fmla="*/ 19 w 20"/>
                <a:gd name="T11" fmla="*/ 4 h 22"/>
                <a:gd name="T12" fmla="*/ 19 w 20"/>
                <a:gd name="T13" fmla="*/ 8 h 22"/>
                <a:gd name="T14" fmla="*/ 19 w 20"/>
                <a:gd name="T15" fmla="*/ 9 h 22"/>
                <a:gd name="T16" fmla="*/ 19 w 20"/>
                <a:gd name="T17" fmla="*/ 10 h 22"/>
                <a:gd name="T18" fmla="*/ 19 w 20"/>
                <a:gd name="T19" fmla="*/ 10 h 22"/>
                <a:gd name="T20" fmla="*/ 16 w 20"/>
                <a:gd name="T21" fmla="*/ 12 h 22"/>
                <a:gd name="T22" fmla="*/ 16 w 20"/>
                <a:gd name="T23" fmla="*/ 12 h 22"/>
                <a:gd name="T24" fmla="*/ 16 w 20"/>
                <a:gd name="T25" fmla="*/ 9 h 22"/>
                <a:gd name="T26" fmla="*/ 16 w 20"/>
                <a:gd name="T27" fmla="*/ 8 h 22"/>
                <a:gd name="T28" fmla="*/ 16 w 20"/>
                <a:gd name="T29" fmla="*/ 4 h 22"/>
                <a:gd name="T30" fmla="*/ 16 w 20"/>
                <a:gd name="T31" fmla="*/ 4 h 22"/>
                <a:gd name="T32" fmla="*/ 16 w 20"/>
                <a:gd name="T33" fmla="*/ 4 h 22"/>
                <a:gd name="T34" fmla="*/ 16 w 20"/>
                <a:gd name="T35" fmla="*/ 2 h 22"/>
                <a:gd name="T36" fmla="*/ 15 w 20"/>
                <a:gd name="T37" fmla="*/ 2 h 22"/>
                <a:gd name="T38" fmla="*/ 12 w 20"/>
                <a:gd name="T39" fmla="*/ 2 h 22"/>
                <a:gd name="T40" fmla="*/ 8 w 20"/>
                <a:gd name="T41" fmla="*/ 5 h 22"/>
                <a:gd name="T42" fmla="*/ 4 w 20"/>
                <a:gd name="T43" fmla="*/ 8 h 22"/>
                <a:gd name="T44" fmla="*/ 4 w 20"/>
                <a:gd name="T45" fmla="*/ 9 h 22"/>
                <a:gd name="T46" fmla="*/ 3 w 20"/>
                <a:gd name="T47" fmla="*/ 10 h 22"/>
                <a:gd name="T48" fmla="*/ 4 w 20"/>
                <a:gd name="T49" fmla="*/ 12 h 22"/>
                <a:gd name="T50" fmla="*/ 6 w 20"/>
                <a:gd name="T51" fmla="*/ 14 h 22"/>
                <a:gd name="T52" fmla="*/ 8 w 20"/>
                <a:gd name="T53" fmla="*/ 17 h 22"/>
                <a:gd name="T54" fmla="*/ 10 w 20"/>
                <a:gd name="T55" fmla="*/ 18 h 22"/>
                <a:gd name="T56" fmla="*/ 12 w 20"/>
                <a:gd name="T57" fmla="*/ 19 h 22"/>
                <a:gd name="T58" fmla="*/ 12 w 20"/>
                <a:gd name="T59" fmla="*/ 19 h 22"/>
                <a:gd name="T60" fmla="*/ 12 w 20"/>
                <a:gd name="T61" fmla="*/ 19 h 22"/>
                <a:gd name="T62" fmla="*/ 11 w 20"/>
                <a:gd name="T63" fmla="*/ 22 h 22"/>
                <a:gd name="T64" fmla="*/ 11 w 20"/>
                <a:gd name="T65" fmla="*/ 22 h 22"/>
                <a:gd name="T66" fmla="*/ 8 w 20"/>
                <a:gd name="T67" fmla="*/ 21 h 22"/>
                <a:gd name="T68" fmla="*/ 6 w 20"/>
                <a:gd name="T69" fmla="*/ 19 h 22"/>
                <a:gd name="T70" fmla="*/ 3 w 20"/>
                <a:gd name="T71" fmla="*/ 17 h 22"/>
                <a:gd name="T72" fmla="*/ 2 w 20"/>
                <a:gd name="T73" fmla="*/ 13 h 22"/>
                <a:gd name="T74" fmla="*/ 0 w 20"/>
                <a:gd name="T75" fmla="*/ 10 h 22"/>
                <a:gd name="T76" fmla="*/ 0 w 20"/>
                <a:gd name="T77" fmla="*/ 8 h 22"/>
                <a:gd name="T78" fmla="*/ 3 w 20"/>
                <a:gd name="T79" fmla="*/ 5 h 22"/>
                <a:gd name="T80" fmla="*/ 7 w 20"/>
                <a:gd name="T81" fmla="*/ 2 h 22"/>
                <a:gd name="T82" fmla="*/ 11 w 20"/>
                <a:gd name="T83" fmla="*/ 0 h 22"/>
                <a:gd name="T84" fmla="*/ 15 w 20"/>
                <a:gd name="T8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22">
                  <a:moveTo>
                    <a:pt x="15" y="0"/>
                  </a:moveTo>
                  <a:lnTo>
                    <a:pt x="16" y="0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2" y="2"/>
                  </a:lnTo>
                  <a:lnTo>
                    <a:pt x="8" y="5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5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836"/>
            <p:cNvSpPr>
              <a:spLocks noEditPoints="1"/>
            </p:cNvSpPr>
            <p:nvPr/>
          </p:nvSpPr>
          <p:spPr bwMode="auto">
            <a:xfrm>
              <a:off x="6715126" y="4500563"/>
              <a:ext cx="34925" cy="46038"/>
            </a:xfrm>
            <a:custGeom>
              <a:avLst/>
              <a:gdLst>
                <a:gd name="T0" fmla="*/ 8 w 22"/>
                <a:gd name="T1" fmla="*/ 20 h 29"/>
                <a:gd name="T2" fmla="*/ 8 w 22"/>
                <a:gd name="T3" fmla="*/ 20 h 29"/>
                <a:gd name="T4" fmla="*/ 3 w 22"/>
                <a:gd name="T5" fmla="*/ 12 h 29"/>
                <a:gd name="T6" fmla="*/ 3 w 22"/>
                <a:gd name="T7" fmla="*/ 12 h 29"/>
                <a:gd name="T8" fmla="*/ 3 w 22"/>
                <a:gd name="T9" fmla="*/ 12 h 29"/>
                <a:gd name="T10" fmla="*/ 3 w 22"/>
                <a:gd name="T11" fmla="*/ 10 h 29"/>
                <a:gd name="T12" fmla="*/ 3 w 22"/>
                <a:gd name="T13" fmla="*/ 12 h 29"/>
                <a:gd name="T14" fmla="*/ 3 w 22"/>
                <a:gd name="T15" fmla="*/ 10 h 29"/>
                <a:gd name="T16" fmla="*/ 18 w 22"/>
                <a:gd name="T17" fmla="*/ 6 h 29"/>
                <a:gd name="T18" fmla="*/ 18 w 22"/>
                <a:gd name="T19" fmla="*/ 6 h 29"/>
                <a:gd name="T20" fmla="*/ 16 w 22"/>
                <a:gd name="T21" fmla="*/ 0 h 29"/>
                <a:gd name="T22" fmla="*/ 20 w 22"/>
                <a:gd name="T23" fmla="*/ 0 h 29"/>
                <a:gd name="T24" fmla="*/ 22 w 22"/>
                <a:gd name="T25" fmla="*/ 6 h 29"/>
                <a:gd name="T26" fmla="*/ 22 w 22"/>
                <a:gd name="T27" fmla="*/ 7 h 29"/>
                <a:gd name="T28" fmla="*/ 21 w 22"/>
                <a:gd name="T29" fmla="*/ 11 h 29"/>
                <a:gd name="T30" fmla="*/ 22 w 22"/>
                <a:gd name="T31" fmla="*/ 12 h 29"/>
                <a:gd name="T32" fmla="*/ 22 w 22"/>
                <a:gd name="T33" fmla="*/ 14 h 29"/>
                <a:gd name="T34" fmla="*/ 16 w 22"/>
                <a:gd name="T35" fmla="*/ 14 h 29"/>
                <a:gd name="T36" fmla="*/ 16 w 22"/>
                <a:gd name="T37" fmla="*/ 12 h 29"/>
                <a:gd name="T38" fmla="*/ 16 w 22"/>
                <a:gd name="T39" fmla="*/ 6 h 29"/>
                <a:gd name="T40" fmla="*/ 13 w 22"/>
                <a:gd name="T41" fmla="*/ 7 h 29"/>
                <a:gd name="T42" fmla="*/ 7 w 22"/>
                <a:gd name="T43" fmla="*/ 10 h 29"/>
                <a:gd name="T44" fmla="*/ 7 w 22"/>
                <a:gd name="T45" fmla="*/ 12 h 29"/>
                <a:gd name="T46" fmla="*/ 7 w 22"/>
                <a:gd name="T47" fmla="*/ 14 h 29"/>
                <a:gd name="T48" fmla="*/ 9 w 22"/>
                <a:gd name="T49" fmla="*/ 18 h 29"/>
                <a:gd name="T50" fmla="*/ 15 w 22"/>
                <a:gd name="T51" fmla="*/ 20 h 29"/>
                <a:gd name="T52" fmla="*/ 11 w 22"/>
                <a:gd name="T53" fmla="*/ 29 h 29"/>
                <a:gd name="T54" fmla="*/ 9 w 22"/>
                <a:gd name="T55" fmla="*/ 25 h 29"/>
                <a:gd name="T56" fmla="*/ 5 w 22"/>
                <a:gd name="T57" fmla="*/ 23 h 29"/>
                <a:gd name="T58" fmla="*/ 1 w 22"/>
                <a:gd name="T59" fmla="*/ 16 h 29"/>
                <a:gd name="T60" fmla="*/ 0 w 22"/>
                <a:gd name="T61" fmla="*/ 12 h 29"/>
                <a:gd name="T62" fmla="*/ 0 w 22"/>
                <a:gd name="T63" fmla="*/ 8 h 29"/>
                <a:gd name="T64" fmla="*/ 7 w 22"/>
                <a:gd name="T65" fmla="*/ 3 h 29"/>
                <a:gd name="T66" fmla="*/ 16 w 22"/>
                <a:gd name="T6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9">
                  <a:moveTo>
                    <a:pt x="5" y="18"/>
                  </a:moveTo>
                  <a:lnTo>
                    <a:pt x="8" y="20"/>
                  </a:lnTo>
                  <a:lnTo>
                    <a:pt x="11" y="21"/>
                  </a:lnTo>
                  <a:lnTo>
                    <a:pt x="8" y="20"/>
                  </a:lnTo>
                  <a:lnTo>
                    <a:pt x="5" y="18"/>
                  </a:lnTo>
                  <a:close/>
                  <a:moveTo>
                    <a:pt x="3" y="12"/>
                  </a:moveTo>
                  <a:lnTo>
                    <a:pt x="1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3" y="12"/>
                  </a:lnTo>
                  <a:close/>
                  <a:moveTo>
                    <a:pt x="4" y="8"/>
                  </a:moveTo>
                  <a:lnTo>
                    <a:pt x="3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20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6"/>
                  </a:lnTo>
                  <a:lnTo>
                    <a:pt x="13" y="7"/>
                  </a:lnTo>
                  <a:lnTo>
                    <a:pt x="11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8" y="15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1" y="29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6"/>
                  </a:lnTo>
                  <a:lnTo>
                    <a:pt x="7" y="3"/>
                  </a:lnTo>
                  <a:lnTo>
                    <a:pt x="12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837"/>
            <p:cNvSpPr>
              <a:spLocks noChangeArrowheads="1"/>
            </p:cNvSpPr>
            <p:nvPr/>
          </p:nvSpPr>
          <p:spPr bwMode="auto">
            <a:xfrm>
              <a:off x="6705601" y="4594225"/>
              <a:ext cx="6350" cy="47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38"/>
            <p:cNvSpPr>
              <a:spLocks noEditPoints="1"/>
            </p:cNvSpPr>
            <p:nvPr/>
          </p:nvSpPr>
          <p:spPr bwMode="auto">
            <a:xfrm>
              <a:off x="6702426" y="4592638"/>
              <a:ext cx="11113" cy="11113"/>
            </a:xfrm>
            <a:custGeom>
              <a:avLst/>
              <a:gdLst>
                <a:gd name="T0" fmla="*/ 3 w 7"/>
                <a:gd name="T1" fmla="*/ 3 h 7"/>
                <a:gd name="T2" fmla="*/ 3 w 7"/>
                <a:gd name="T3" fmla="*/ 3 h 7"/>
                <a:gd name="T4" fmla="*/ 4 w 7"/>
                <a:gd name="T5" fmla="*/ 3 h 7"/>
                <a:gd name="T6" fmla="*/ 4 w 7"/>
                <a:gd name="T7" fmla="*/ 3 h 7"/>
                <a:gd name="T8" fmla="*/ 3 w 7"/>
                <a:gd name="T9" fmla="*/ 3 h 7"/>
                <a:gd name="T10" fmla="*/ 0 w 7"/>
                <a:gd name="T11" fmla="*/ 0 h 7"/>
                <a:gd name="T12" fmla="*/ 7 w 7"/>
                <a:gd name="T13" fmla="*/ 0 h 7"/>
                <a:gd name="T14" fmla="*/ 7 w 7"/>
                <a:gd name="T15" fmla="*/ 7 h 7"/>
                <a:gd name="T16" fmla="*/ 0 w 7"/>
                <a:gd name="T17" fmla="*/ 7 h 7"/>
                <a:gd name="T18" fmla="*/ 0 w 7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3" y="3"/>
                  </a:move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839"/>
            <p:cNvSpPr>
              <a:spLocks noChangeArrowheads="1"/>
            </p:cNvSpPr>
            <p:nvPr/>
          </p:nvSpPr>
          <p:spPr bwMode="auto">
            <a:xfrm>
              <a:off x="6750051" y="4686300"/>
              <a:ext cx="6350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840"/>
            <p:cNvSpPr>
              <a:spLocks noChangeArrowheads="1"/>
            </p:cNvSpPr>
            <p:nvPr/>
          </p:nvSpPr>
          <p:spPr bwMode="auto">
            <a:xfrm>
              <a:off x="6748463" y="4684713"/>
              <a:ext cx="11113" cy="206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41"/>
            <p:cNvSpPr>
              <a:spLocks noEditPoints="1"/>
            </p:cNvSpPr>
            <p:nvPr/>
          </p:nvSpPr>
          <p:spPr bwMode="auto">
            <a:xfrm>
              <a:off x="6689726" y="4700588"/>
              <a:ext cx="103188" cy="133350"/>
            </a:xfrm>
            <a:custGeom>
              <a:avLst/>
              <a:gdLst>
                <a:gd name="T0" fmla="*/ 41 w 65"/>
                <a:gd name="T1" fmla="*/ 3 h 84"/>
                <a:gd name="T2" fmla="*/ 28 w 65"/>
                <a:gd name="T3" fmla="*/ 5 h 84"/>
                <a:gd name="T4" fmla="*/ 16 w 65"/>
                <a:gd name="T5" fmla="*/ 11 h 84"/>
                <a:gd name="T6" fmla="*/ 10 w 65"/>
                <a:gd name="T7" fmla="*/ 16 h 84"/>
                <a:gd name="T8" fmla="*/ 6 w 65"/>
                <a:gd name="T9" fmla="*/ 24 h 84"/>
                <a:gd name="T10" fmla="*/ 4 w 65"/>
                <a:gd name="T11" fmla="*/ 34 h 84"/>
                <a:gd name="T12" fmla="*/ 6 w 65"/>
                <a:gd name="T13" fmla="*/ 50 h 84"/>
                <a:gd name="T14" fmla="*/ 12 w 65"/>
                <a:gd name="T15" fmla="*/ 66 h 84"/>
                <a:gd name="T16" fmla="*/ 15 w 65"/>
                <a:gd name="T17" fmla="*/ 71 h 84"/>
                <a:gd name="T18" fmla="*/ 17 w 65"/>
                <a:gd name="T19" fmla="*/ 75 h 84"/>
                <a:gd name="T20" fmla="*/ 21 w 65"/>
                <a:gd name="T21" fmla="*/ 79 h 84"/>
                <a:gd name="T22" fmla="*/ 25 w 65"/>
                <a:gd name="T23" fmla="*/ 80 h 84"/>
                <a:gd name="T24" fmla="*/ 28 w 65"/>
                <a:gd name="T25" fmla="*/ 81 h 84"/>
                <a:gd name="T26" fmla="*/ 32 w 65"/>
                <a:gd name="T27" fmla="*/ 80 h 84"/>
                <a:gd name="T28" fmla="*/ 42 w 65"/>
                <a:gd name="T29" fmla="*/ 73 h 84"/>
                <a:gd name="T30" fmla="*/ 53 w 65"/>
                <a:gd name="T31" fmla="*/ 66 h 84"/>
                <a:gd name="T32" fmla="*/ 59 w 65"/>
                <a:gd name="T33" fmla="*/ 55 h 84"/>
                <a:gd name="T34" fmla="*/ 62 w 65"/>
                <a:gd name="T35" fmla="*/ 42 h 84"/>
                <a:gd name="T36" fmla="*/ 61 w 65"/>
                <a:gd name="T37" fmla="*/ 26 h 84"/>
                <a:gd name="T38" fmla="*/ 57 w 65"/>
                <a:gd name="T39" fmla="*/ 15 h 84"/>
                <a:gd name="T40" fmla="*/ 54 w 65"/>
                <a:gd name="T41" fmla="*/ 9 h 84"/>
                <a:gd name="T42" fmla="*/ 50 w 65"/>
                <a:gd name="T43" fmla="*/ 5 h 84"/>
                <a:gd name="T44" fmla="*/ 46 w 65"/>
                <a:gd name="T45" fmla="*/ 4 h 84"/>
                <a:gd name="T46" fmla="*/ 41 w 65"/>
                <a:gd name="T47" fmla="*/ 3 h 84"/>
                <a:gd name="T48" fmla="*/ 41 w 65"/>
                <a:gd name="T49" fmla="*/ 3 h 84"/>
                <a:gd name="T50" fmla="*/ 41 w 65"/>
                <a:gd name="T51" fmla="*/ 0 h 84"/>
                <a:gd name="T52" fmla="*/ 45 w 65"/>
                <a:gd name="T53" fmla="*/ 0 h 84"/>
                <a:gd name="T54" fmla="*/ 50 w 65"/>
                <a:gd name="T55" fmla="*/ 3 h 84"/>
                <a:gd name="T56" fmla="*/ 54 w 65"/>
                <a:gd name="T57" fmla="*/ 5 h 84"/>
                <a:gd name="T58" fmla="*/ 57 w 65"/>
                <a:gd name="T59" fmla="*/ 8 h 84"/>
                <a:gd name="T60" fmla="*/ 59 w 65"/>
                <a:gd name="T61" fmla="*/ 13 h 84"/>
                <a:gd name="T62" fmla="*/ 63 w 65"/>
                <a:gd name="T63" fmla="*/ 26 h 84"/>
                <a:gd name="T64" fmla="*/ 65 w 65"/>
                <a:gd name="T65" fmla="*/ 42 h 84"/>
                <a:gd name="T66" fmla="*/ 63 w 65"/>
                <a:gd name="T67" fmla="*/ 54 h 84"/>
                <a:gd name="T68" fmla="*/ 58 w 65"/>
                <a:gd name="T69" fmla="*/ 64 h 84"/>
                <a:gd name="T70" fmla="*/ 50 w 65"/>
                <a:gd name="T71" fmla="*/ 72 h 84"/>
                <a:gd name="T72" fmla="*/ 42 w 65"/>
                <a:gd name="T73" fmla="*/ 79 h 84"/>
                <a:gd name="T74" fmla="*/ 33 w 65"/>
                <a:gd name="T75" fmla="*/ 83 h 84"/>
                <a:gd name="T76" fmla="*/ 31 w 65"/>
                <a:gd name="T77" fmla="*/ 84 h 84"/>
                <a:gd name="T78" fmla="*/ 28 w 65"/>
                <a:gd name="T79" fmla="*/ 84 h 84"/>
                <a:gd name="T80" fmla="*/ 28 w 65"/>
                <a:gd name="T81" fmla="*/ 84 h 84"/>
                <a:gd name="T82" fmla="*/ 24 w 65"/>
                <a:gd name="T83" fmla="*/ 84 h 84"/>
                <a:gd name="T84" fmla="*/ 20 w 65"/>
                <a:gd name="T85" fmla="*/ 81 h 84"/>
                <a:gd name="T86" fmla="*/ 16 w 65"/>
                <a:gd name="T87" fmla="*/ 77 h 84"/>
                <a:gd name="T88" fmla="*/ 12 w 65"/>
                <a:gd name="T89" fmla="*/ 72 h 84"/>
                <a:gd name="T90" fmla="*/ 10 w 65"/>
                <a:gd name="T91" fmla="*/ 67 h 84"/>
                <a:gd name="T92" fmla="*/ 3 w 65"/>
                <a:gd name="T93" fmla="*/ 50 h 84"/>
                <a:gd name="T94" fmla="*/ 0 w 65"/>
                <a:gd name="T95" fmla="*/ 34 h 84"/>
                <a:gd name="T96" fmla="*/ 3 w 65"/>
                <a:gd name="T97" fmla="*/ 21 h 84"/>
                <a:gd name="T98" fmla="*/ 10 w 65"/>
                <a:gd name="T99" fmla="*/ 12 h 84"/>
                <a:gd name="T100" fmla="*/ 19 w 65"/>
                <a:gd name="T101" fmla="*/ 5 h 84"/>
                <a:gd name="T102" fmla="*/ 29 w 65"/>
                <a:gd name="T103" fmla="*/ 1 h 84"/>
                <a:gd name="T104" fmla="*/ 41 w 65"/>
                <a:gd name="T10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" h="84">
                  <a:moveTo>
                    <a:pt x="41" y="3"/>
                  </a:moveTo>
                  <a:lnTo>
                    <a:pt x="28" y="5"/>
                  </a:lnTo>
                  <a:lnTo>
                    <a:pt x="16" y="11"/>
                  </a:lnTo>
                  <a:lnTo>
                    <a:pt x="10" y="16"/>
                  </a:lnTo>
                  <a:lnTo>
                    <a:pt x="6" y="24"/>
                  </a:lnTo>
                  <a:lnTo>
                    <a:pt x="4" y="34"/>
                  </a:lnTo>
                  <a:lnTo>
                    <a:pt x="6" y="50"/>
                  </a:lnTo>
                  <a:lnTo>
                    <a:pt x="12" y="66"/>
                  </a:lnTo>
                  <a:lnTo>
                    <a:pt x="15" y="71"/>
                  </a:lnTo>
                  <a:lnTo>
                    <a:pt x="17" y="75"/>
                  </a:lnTo>
                  <a:lnTo>
                    <a:pt x="21" y="79"/>
                  </a:lnTo>
                  <a:lnTo>
                    <a:pt x="25" y="80"/>
                  </a:lnTo>
                  <a:lnTo>
                    <a:pt x="28" y="81"/>
                  </a:lnTo>
                  <a:lnTo>
                    <a:pt x="32" y="80"/>
                  </a:lnTo>
                  <a:lnTo>
                    <a:pt x="42" y="73"/>
                  </a:lnTo>
                  <a:lnTo>
                    <a:pt x="53" y="66"/>
                  </a:lnTo>
                  <a:lnTo>
                    <a:pt x="59" y="55"/>
                  </a:lnTo>
                  <a:lnTo>
                    <a:pt x="62" y="42"/>
                  </a:lnTo>
                  <a:lnTo>
                    <a:pt x="61" y="26"/>
                  </a:lnTo>
                  <a:lnTo>
                    <a:pt x="57" y="15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6" y="4"/>
                  </a:lnTo>
                  <a:lnTo>
                    <a:pt x="41" y="3"/>
                  </a:lnTo>
                  <a:lnTo>
                    <a:pt x="41" y="3"/>
                  </a:lnTo>
                  <a:close/>
                  <a:moveTo>
                    <a:pt x="41" y="0"/>
                  </a:moveTo>
                  <a:lnTo>
                    <a:pt x="45" y="0"/>
                  </a:lnTo>
                  <a:lnTo>
                    <a:pt x="50" y="3"/>
                  </a:lnTo>
                  <a:lnTo>
                    <a:pt x="54" y="5"/>
                  </a:lnTo>
                  <a:lnTo>
                    <a:pt x="57" y="8"/>
                  </a:lnTo>
                  <a:lnTo>
                    <a:pt x="59" y="13"/>
                  </a:lnTo>
                  <a:lnTo>
                    <a:pt x="63" y="26"/>
                  </a:lnTo>
                  <a:lnTo>
                    <a:pt x="65" y="42"/>
                  </a:lnTo>
                  <a:lnTo>
                    <a:pt x="63" y="54"/>
                  </a:lnTo>
                  <a:lnTo>
                    <a:pt x="58" y="64"/>
                  </a:lnTo>
                  <a:lnTo>
                    <a:pt x="50" y="72"/>
                  </a:lnTo>
                  <a:lnTo>
                    <a:pt x="42" y="79"/>
                  </a:lnTo>
                  <a:lnTo>
                    <a:pt x="33" y="83"/>
                  </a:lnTo>
                  <a:lnTo>
                    <a:pt x="31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24" y="84"/>
                  </a:lnTo>
                  <a:lnTo>
                    <a:pt x="20" y="81"/>
                  </a:lnTo>
                  <a:lnTo>
                    <a:pt x="16" y="77"/>
                  </a:lnTo>
                  <a:lnTo>
                    <a:pt x="12" y="72"/>
                  </a:lnTo>
                  <a:lnTo>
                    <a:pt x="10" y="67"/>
                  </a:lnTo>
                  <a:lnTo>
                    <a:pt x="3" y="50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2"/>
                  </a:lnTo>
                  <a:lnTo>
                    <a:pt x="19" y="5"/>
                  </a:lnTo>
                  <a:lnTo>
                    <a:pt x="29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42"/>
            <p:cNvSpPr>
              <a:spLocks noEditPoints="1"/>
            </p:cNvSpPr>
            <p:nvPr/>
          </p:nvSpPr>
          <p:spPr bwMode="auto">
            <a:xfrm>
              <a:off x="6688138" y="4699000"/>
              <a:ext cx="106363" cy="139700"/>
            </a:xfrm>
            <a:custGeom>
              <a:avLst/>
              <a:gdLst>
                <a:gd name="T0" fmla="*/ 29 w 67"/>
                <a:gd name="T1" fmla="*/ 84 h 88"/>
                <a:gd name="T2" fmla="*/ 29 w 67"/>
                <a:gd name="T3" fmla="*/ 84 h 88"/>
                <a:gd name="T4" fmla="*/ 29 w 67"/>
                <a:gd name="T5" fmla="*/ 84 h 88"/>
                <a:gd name="T6" fmla="*/ 12 w 67"/>
                <a:gd name="T7" fmla="*/ 67 h 88"/>
                <a:gd name="T8" fmla="*/ 12 w 67"/>
                <a:gd name="T9" fmla="*/ 67 h 88"/>
                <a:gd name="T10" fmla="*/ 62 w 67"/>
                <a:gd name="T11" fmla="*/ 56 h 88"/>
                <a:gd name="T12" fmla="*/ 51 w 67"/>
                <a:gd name="T13" fmla="*/ 72 h 88"/>
                <a:gd name="T14" fmla="*/ 34 w 67"/>
                <a:gd name="T15" fmla="*/ 82 h 88"/>
                <a:gd name="T16" fmla="*/ 34 w 67"/>
                <a:gd name="T17" fmla="*/ 82 h 88"/>
                <a:gd name="T18" fmla="*/ 51 w 67"/>
                <a:gd name="T19" fmla="*/ 72 h 88"/>
                <a:gd name="T20" fmla="*/ 62 w 67"/>
                <a:gd name="T21" fmla="*/ 56 h 88"/>
                <a:gd name="T22" fmla="*/ 4 w 67"/>
                <a:gd name="T23" fmla="*/ 29 h 88"/>
                <a:gd name="T24" fmla="*/ 3 w 67"/>
                <a:gd name="T25" fmla="*/ 35 h 88"/>
                <a:gd name="T26" fmla="*/ 4 w 67"/>
                <a:gd name="T27" fmla="*/ 29 h 88"/>
                <a:gd name="T28" fmla="*/ 64 w 67"/>
                <a:gd name="T29" fmla="*/ 43 h 88"/>
                <a:gd name="T30" fmla="*/ 63 w 67"/>
                <a:gd name="T31" fmla="*/ 29 h 88"/>
                <a:gd name="T32" fmla="*/ 16 w 67"/>
                <a:gd name="T33" fmla="*/ 10 h 88"/>
                <a:gd name="T34" fmla="*/ 16 w 67"/>
                <a:gd name="T35" fmla="*/ 10 h 88"/>
                <a:gd name="T36" fmla="*/ 55 w 67"/>
                <a:gd name="T37" fmla="*/ 9 h 88"/>
                <a:gd name="T38" fmla="*/ 55 w 67"/>
                <a:gd name="T39" fmla="*/ 9 h 88"/>
                <a:gd name="T40" fmla="*/ 42 w 67"/>
                <a:gd name="T41" fmla="*/ 5 h 88"/>
                <a:gd name="T42" fmla="*/ 18 w 67"/>
                <a:gd name="T43" fmla="*/ 13 h 88"/>
                <a:gd name="T44" fmla="*/ 8 w 67"/>
                <a:gd name="T45" fmla="*/ 26 h 88"/>
                <a:gd name="T46" fmla="*/ 7 w 67"/>
                <a:gd name="T47" fmla="*/ 35 h 88"/>
                <a:gd name="T48" fmla="*/ 15 w 67"/>
                <a:gd name="T49" fmla="*/ 65 h 88"/>
                <a:gd name="T50" fmla="*/ 20 w 67"/>
                <a:gd name="T51" fmla="*/ 74 h 88"/>
                <a:gd name="T52" fmla="*/ 26 w 67"/>
                <a:gd name="T53" fmla="*/ 80 h 88"/>
                <a:gd name="T54" fmla="*/ 29 w 67"/>
                <a:gd name="T55" fmla="*/ 81 h 88"/>
                <a:gd name="T56" fmla="*/ 30 w 67"/>
                <a:gd name="T57" fmla="*/ 81 h 88"/>
                <a:gd name="T58" fmla="*/ 43 w 67"/>
                <a:gd name="T59" fmla="*/ 74 h 88"/>
                <a:gd name="T60" fmla="*/ 59 w 67"/>
                <a:gd name="T61" fmla="*/ 56 h 88"/>
                <a:gd name="T62" fmla="*/ 62 w 67"/>
                <a:gd name="T63" fmla="*/ 43 h 88"/>
                <a:gd name="T64" fmla="*/ 56 w 67"/>
                <a:gd name="T65" fmla="*/ 16 h 88"/>
                <a:gd name="T66" fmla="*/ 50 w 67"/>
                <a:gd name="T67" fmla="*/ 8 h 88"/>
                <a:gd name="T68" fmla="*/ 42 w 67"/>
                <a:gd name="T69" fmla="*/ 5 h 88"/>
                <a:gd name="T70" fmla="*/ 55 w 67"/>
                <a:gd name="T71" fmla="*/ 9 h 88"/>
                <a:gd name="T72" fmla="*/ 51 w 67"/>
                <a:gd name="T73" fmla="*/ 5 h 88"/>
                <a:gd name="T74" fmla="*/ 42 w 67"/>
                <a:gd name="T75" fmla="*/ 2 h 88"/>
                <a:gd name="T76" fmla="*/ 42 w 67"/>
                <a:gd name="T77" fmla="*/ 2 h 88"/>
                <a:gd name="T78" fmla="*/ 47 w 67"/>
                <a:gd name="T79" fmla="*/ 4 h 88"/>
                <a:gd name="T80" fmla="*/ 47 w 67"/>
                <a:gd name="T81" fmla="*/ 4 h 88"/>
                <a:gd name="T82" fmla="*/ 42 w 67"/>
                <a:gd name="T83" fmla="*/ 2 h 88"/>
                <a:gd name="T84" fmla="*/ 47 w 67"/>
                <a:gd name="T85" fmla="*/ 0 h 88"/>
                <a:gd name="T86" fmla="*/ 56 w 67"/>
                <a:gd name="T87" fmla="*/ 5 h 88"/>
                <a:gd name="T88" fmla="*/ 62 w 67"/>
                <a:gd name="T89" fmla="*/ 13 h 88"/>
                <a:gd name="T90" fmla="*/ 67 w 67"/>
                <a:gd name="T91" fmla="*/ 43 h 88"/>
                <a:gd name="T92" fmla="*/ 60 w 67"/>
                <a:gd name="T93" fmla="*/ 67 h 88"/>
                <a:gd name="T94" fmla="*/ 45 w 67"/>
                <a:gd name="T95" fmla="*/ 81 h 88"/>
                <a:gd name="T96" fmla="*/ 33 w 67"/>
                <a:gd name="T97" fmla="*/ 86 h 88"/>
                <a:gd name="T98" fmla="*/ 29 w 67"/>
                <a:gd name="T99" fmla="*/ 88 h 88"/>
                <a:gd name="T100" fmla="*/ 29 w 67"/>
                <a:gd name="T101" fmla="*/ 88 h 88"/>
                <a:gd name="T102" fmla="*/ 20 w 67"/>
                <a:gd name="T103" fmla="*/ 84 h 88"/>
                <a:gd name="T104" fmla="*/ 12 w 67"/>
                <a:gd name="T105" fmla="*/ 74 h 88"/>
                <a:gd name="T106" fmla="*/ 3 w 67"/>
                <a:gd name="T107" fmla="*/ 51 h 88"/>
                <a:gd name="T108" fmla="*/ 3 w 67"/>
                <a:gd name="T109" fmla="*/ 22 h 88"/>
                <a:gd name="T110" fmla="*/ 20 w 67"/>
                <a:gd name="T111" fmla="*/ 5 h 88"/>
                <a:gd name="T112" fmla="*/ 41 w 67"/>
                <a:gd name="T1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" h="88">
                  <a:moveTo>
                    <a:pt x="29" y="84"/>
                  </a:move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9" y="84"/>
                  </a:lnTo>
                  <a:close/>
                  <a:moveTo>
                    <a:pt x="8" y="57"/>
                  </a:moveTo>
                  <a:lnTo>
                    <a:pt x="12" y="67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8" y="57"/>
                  </a:lnTo>
                  <a:close/>
                  <a:moveTo>
                    <a:pt x="62" y="56"/>
                  </a:moveTo>
                  <a:lnTo>
                    <a:pt x="58" y="64"/>
                  </a:lnTo>
                  <a:lnTo>
                    <a:pt x="51" y="72"/>
                  </a:lnTo>
                  <a:lnTo>
                    <a:pt x="42" y="78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42" y="78"/>
                  </a:lnTo>
                  <a:lnTo>
                    <a:pt x="51" y="72"/>
                  </a:lnTo>
                  <a:lnTo>
                    <a:pt x="58" y="64"/>
                  </a:lnTo>
                  <a:lnTo>
                    <a:pt x="62" y="56"/>
                  </a:lnTo>
                  <a:close/>
                  <a:moveTo>
                    <a:pt x="4" y="29"/>
                  </a:moveTo>
                  <a:lnTo>
                    <a:pt x="4" y="29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4" y="29"/>
                  </a:lnTo>
                  <a:close/>
                  <a:moveTo>
                    <a:pt x="63" y="29"/>
                  </a:moveTo>
                  <a:lnTo>
                    <a:pt x="64" y="43"/>
                  </a:lnTo>
                  <a:lnTo>
                    <a:pt x="64" y="43"/>
                  </a:lnTo>
                  <a:lnTo>
                    <a:pt x="63" y="29"/>
                  </a:lnTo>
                  <a:lnTo>
                    <a:pt x="63" y="29"/>
                  </a:lnTo>
                  <a:close/>
                  <a:moveTo>
                    <a:pt x="16" y="10"/>
                  </a:moveTo>
                  <a:lnTo>
                    <a:pt x="17" y="12"/>
                  </a:lnTo>
                  <a:lnTo>
                    <a:pt x="16" y="10"/>
                  </a:lnTo>
                  <a:lnTo>
                    <a:pt x="16" y="10"/>
                  </a:lnTo>
                  <a:close/>
                  <a:moveTo>
                    <a:pt x="55" y="9"/>
                  </a:moveTo>
                  <a:lnTo>
                    <a:pt x="59" y="14"/>
                  </a:lnTo>
                  <a:lnTo>
                    <a:pt x="55" y="9"/>
                  </a:lnTo>
                  <a:lnTo>
                    <a:pt x="55" y="9"/>
                  </a:lnTo>
                  <a:close/>
                  <a:moveTo>
                    <a:pt x="42" y="5"/>
                  </a:moveTo>
                  <a:lnTo>
                    <a:pt x="29" y="8"/>
                  </a:lnTo>
                  <a:lnTo>
                    <a:pt x="18" y="13"/>
                  </a:lnTo>
                  <a:lnTo>
                    <a:pt x="12" y="18"/>
                  </a:lnTo>
                  <a:lnTo>
                    <a:pt x="8" y="26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8" y="50"/>
                  </a:lnTo>
                  <a:lnTo>
                    <a:pt x="15" y="65"/>
                  </a:lnTo>
                  <a:lnTo>
                    <a:pt x="17" y="71"/>
                  </a:lnTo>
                  <a:lnTo>
                    <a:pt x="20" y="74"/>
                  </a:lnTo>
                  <a:lnTo>
                    <a:pt x="24" y="78"/>
                  </a:lnTo>
                  <a:lnTo>
                    <a:pt x="26" y="80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30" y="81"/>
                  </a:lnTo>
                  <a:lnTo>
                    <a:pt x="33" y="80"/>
                  </a:lnTo>
                  <a:lnTo>
                    <a:pt x="43" y="74"/>
                  </a:lnTo>
                  <a:lnTo>
                    <a:pt x="53" y="67"/>
                  </a:lnTo>
                  <a:lnTo>
                    <a:pt x="59" y="56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0" y="27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2" y="5"/>
                  </a:lnTo>
                  <a:close/>
                  <a:moveTo>
                    <a:pt x="51" y="5"/>
                  </a:moveTo>
                  <a:lnTo>
                    <a:pt x="55" y="9"/>
                  </a:lnTo>
                  <a:lnTo>
                    <a:pt x="51" y="5"/>
                  </a:lnTo>
                  <a:lnTo>
                    <a:pt x="51" y="5"/>
                  </a:lnTo>
                  <a:close/>
                  <a:moveTo>
                    <a:pt x="42" y="2"/>
                  </a:moveTo>
                  <a:lnTo>
                    <a:pt x="42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7" y="4"/>
                  </a:lnTo>
                  <a:lnTo>
                    <a:pt x="51" y="5"/>
                  </a:lnTo>
                  <a:lnTo>
                    <a:pt x="47" y="4"/>
                  </a:lnTo>
                  <a:lnTo>
                    <a:pt x="42" y="2"/>
                  </a:lnTo>
                  <a:lnTo>
                    <a:pt x="42" y="2"/>
                  </a:lnTo>
                  <a:close/>
                  <a:moveTo>
                    <a:pt x="42" y="0"/>
                  </a:moveTo>
                  <a:lnTo>
                    <a:pt x="47" y="0"/>
                  </a:lnTo>
                  <a:lnTo>
                    <a:pt x="51" y="2"/>
                  </a:lnTo>
                  <a:lnTo>
                    <a:pt x="56" y="5"/>
                  </a:lnTo>
                  <a:lnTo>
                    <a:pt x="59" y="9"/>
                  </a:lnTo>
                  <a:lnTo>
                    <a:pt x="62" y="13"/>
                  </a:lnTo>
                  <a:lnTo>
                    <a:pt x="66" y="27"/>
                  </a:lnTo>
                  <a:lnTo>
                    <a:pt x="67" y="43"/>
                  </a:lnTo>
                  <a:lnTo>
                    <a:pt x="66" y="56"/>
                  </a:lnTo>
                  <a:lnTo>
                    <a:pt x="60" y="67"/>
                  </a:lnTo>
                  <a:lnTo>
                    <a:pt x="53" y="74"/>
                  </a:lnTo>
                  <a:lnTo>
                    <a:pt x="45" y="81"/>
                  </a:lnTo>
                  <a:lnTo>
                    <a:pt x="35" y="85"/>
                  </a:lnTo>
                  <a:lnTo>
                    <a:pt x="33" y="86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24" y="86"/>
                  </a:lnTo>
                  <a:lnTo>
                    <a:pt x="20" y="84"/>
                  </a:lnTo>
                  <a:lnTo>
                    <a:pt x="16" y="78"/>
                  </a:lnTo>
                  <a:lnTo>
                    <a:pt x="12" y="74"/>
                  </a:lnTo>
                  <a:lnTo>
                    <a:pt x="8" y="68"/>
                  </a:lnTo>
                  <a:lnTo>
                    <a:pt x="3" y="51"/>
                  </a:lnTo>
                  <a:lnTo>
                    <a:pt x="0" y="35"/>
                  </a:lnTo>
                  <a:lnTo>
                    <a:pt x="3" y="22"/>
                  </a:lnTo>
                  <a:lnTo>
                    <a:pt x="9" y="12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1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43"/>
            <p:cNvSpPr>
              <a:spLocks/>
            </p:cNvSpPr>
            <p:nvPr/>
          </p:nvSpPr>
          <p:spPr bwMode="auto">
            <a:xfrm>
              <a:off x="6777038" y="4702175"/>
              <a:ext cx="90488" cy="87313"/>
            </a:xfrm>
            <a:custGeom>
              <a:avLst/>
              <a:gdLst>
                <a:gd name="T0" fmla="*/ 32 w 57"/>
                <a:gd name="T1" fmla="*/ 0 h 55"/>
                <a:gd name="T2" fmla="*/ 36 w 57"/>
                <a:gd name="T3" fmla="*/ 0 h 55"/>
                <a:gd name="T4" fmla="*/ 38 w 57"/>
                <a:gd name="T5" fmla="*/ 2 h 55"/>
                <a:gd name="T6" fmla="*/ 41 w 57"/>
                <a:gd name="T7" fmla="*/ 3 h 55"/>
                <a:gd name="T8" fmla="*/ 45 w 57"/>
                <a:gd name="T9" fmla="*/ 11 h 55"/>
                <a:gd name="T10" fmla="*/ 50 w 57"/>
                <a:gd name="T11" fmla="*/ 23 h 55"/>
                <a:gd name="T12" fmla="*/ 55 w 57"/>
                <a:gd name="T13" fmla="*/ 35 h 55"/>
                <a:gd name="T14" fmla="*/ 57 w 57"/>
                <a:gd name="T15" fmla="*/ 44 h 55"/>
                <a:gd name="T16" fmla="*/ 57 w 57"/>
                <a:gd name="T17" fmla="*/ 46 h 55"/>
                <a:gd name="T18" fmla="*/ 55 w 57"/>
                <a:gd name="T19" fmla="*/ 49 h 55"/>
                <a:gd name="T20" fmla="*/ 55 w 57"/>
                <a:gd name="T21" fmla="*/ 49 h 55"/>
                <a:gd name="T22" fmla="*/ 44 w 57"/>
                <a:gd name="T23" fmla="*/ 55 h 55"/>
                <a:gd name="T24" fmla="*/ 44 w 57"/>
                <a:gd name="T25" fmla="*/ 55 h 55"/>
                <a:gd name="T26" fmla="*/ 42 w 57"/>
                <a:gd name="T27" fmla="*/ 53 h 55"/>
                <a:gd name="T28" fmla="*/ 54 w 57"/>
                <a:gd name="T29" fmla="*/ 46 h 55"/>
                <a:gd name="T30" fmla="*/ 54 w 57"/>
                <a:gd name="T31" fmla="*/ 45 h 55"/>
                <a:gd name="T32" fmla="*/ 54 w 57"/>
                <a:gd name="T33" fmla="*/ 44 h 55"/>
                <a:gd name="T34" fmla="*/ 53 w 57"/>
                <a:gd name="T35" fmla="*/ 37 h 55"/>
                <a:gd name="T36" fmla="*/ 50 w 57"/>
                <a:gd name="T37" fmla="*/ 28 h 55"/>
                <a:gd name="T38" fmla="*/ 46 w 57"/>
                <a:gd name="T39" fmla="*/ 19 h 55"/>
                <a:gd name="T40" fmla="*/ 41 w 57"/>
                <a:gd name="T41" fmla="*/ 11 h 55"/>
                <a:gd name="T42" fmla="*/ 38 w 57"/>
                <a:gd name="T43" fmla="*/ 6 h 55"/>
                <a:gd name="T44" fmla="*/ 37 w 57"/>
                <a:gd name="T45" fmla="*/ 4 h 55"/>
                <a:gd name="T46" fmla="*/ 34 w 57"/>
                <a:gd name="T47" fmla="*/ 4 h 55"/>
                <a:gd name="T48" fmla="*/ 32 w 57"/>
                <a:gd name="T49" fmla="*/ 3 h 55"/>
                <a:gd name="T50" fmla="*/ 23 w 57"/>
                <a:gd name="T51" fmla="*/ 4 h 55"/>
                <a:gd name="T52" fmla="*/ 12 w 57"/>
                <a:gd name="T53" fmla="*/ 7 h 55"/>
                <a:gd name="T54" fmla="*/ 4 w 57"/>
                <a:gd name="T55" fmla="*/ 8 h 55"/>
                <a:gd name="T56" fmla="*/ 0 w 57"/>
                <a:gd name="T57" fmla="*/ 10 h 55"/>
                <a:gd name="T58" fmla="*/ 0 w 57"/>
                <a:gd name="T59" fmla="*/ 7 h 55"/>
                <a:gd name="T60" fmla="*/ 3 w 57"/>
                <a:gd name="T61" fmla="*/ 6 h 55"/>
                <a:gd name="T62" fmla="*/ 11 w 57"/>
                <a:gd name="T63" fmla="*/ 3 h 55"/>
                <a:gd name="T64" fmla="*/ 21 w 57"/>
                <a:gd name="T65" fmla="*/ 2 h 55"/>
                <a:gd name="T66" fmla="*/ 32 w 57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55">
                  <a:moveTo>
                    <a:pt x="32" y="0"/>
                  </a:moveTo>
                  <a:lnTo>
                    <a:pt x="36" y="0"/>
                  </a:lnTo>
                  <a:lnTo>
                    <a:pt x="38" y="2"/>
                  </a:lnTo>
                  <a:lnTo>
                    <a:pt x="41" y="3"/>
                  </a:lnTo>
                  <a:lnTo>
                    <a:pt x="45" y="11"/>
                  </a:lnTo>
                  <a:lnTo>
                    <a:pt x="50" y="23"/>
                  </a:lnTo>
                  <a:lnTo>
                    <a:pt x="55" y="35"/>
                  </a:lnTo>
                  <a:lnTo>
                    <a:pt x="57" y="44"/>
                  </a:lnTo>
                  <a:lnTo>
                    <a:pt x="57" y="46"/>
                  </a:lnTo>
                  <a:lnTo>
                    <a:pt x="55" y="49"/>
                  </a:lnTo>
                  <a:lnTo>
                    <a:pt x="55" y="49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2" y="53"/>
                  </a:lnTo>
                  <a:lnTo>
                    <a:pt x="54" y="46"/>
                  </a:lnTo>
                  <a:lnTo>
                    <a:pt x="54" y="45"/>
                  </a:lnTo>
                  <a:lnTo>
                    <a:pt x="54" y="44"/>
                  </a:lnTo>
                  <a:lnTo>
                    <a:pt x="53" y="37"/>
                  </a:lnTo>
                  <a:lnTo>
                    <a:pt x="50" y="28"/>
                  </a:lnTo>
                  <a:lnTo>
                    <a:pt x="46" y="19"/>
                  </a:lnTo>
                  <a:lnTo>
                    <a:pt x="41" y="11"/>
                  </a:lnTo>
                  <a:lnTo>
                    <a:pt x="38" y="6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2" y="3"/>
                  </a:lnTo>
                  <a:lnTo>
                    <a:pt x="23" y="4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6"/>
                  </a:lnTo>
                  <a:lnTo>
                    <a:pt x="11" y="3"/>
                  </a:lnTo>
                  <a:lnTo>
                    <a:pt x="21" y="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44"/>
            <p:cNvSpPr>
              <a:spLocks noEditPoints="1"/>
            </p:cNvSpPr>
            <p:nvPr/>
          </p:nvSpPr>
          <p:spPr bwMode="auto">
            <a:xfrm>
              <a:off x="6773863" y="4700588"/>
              <a:ext cx="96838" cy="98425"/>
            </a:xfrm>
            <a:custGeom>
              <a:avLst/>
              <a:gdLst>
                <a:gd name="T0" fmla="*/ 47 w 61"/>
                <a:gd name="T1" fmla="*/ 54 h 62"/>
                <a:gd name="T2" fmla="*/ 56 w 61"/>
                <a:gd name="T3" fmla="*/ 49 h 62"/>
                <a:gd name="T4" fmla="*/ 57 w 61"/>
                <a:gd name="T5" fmla="*/ 49 h 62"/>
                <a:gd name="T6" fmla="*/ 57 w 61"/>
                <a:gd name="T7" fmla="*/ 47 h 62"/>
                <a:gd name="T8" fmla="*/ 57 w 61"/>
                <a:gd name="T9" fmla="*/ 46 h 62"/>
                <a:gd name="T10" fmla="*/ 57 w 61"/>
                <a:gd name="T11" fmla="*/ 45 h 62"/>
                <a:gd name="T12" fmla="*/ 57 w 61"/>
                <a:gd name="T13" fmla="*/ 45 h 62"/>
                <a:gd name="T14" fmla="*/ 57 w 61"/>
                <a:gd name="T15" fmla="*/ 41 h 62"/>
                <a:gd name="T16" fmla="*/ 56 w 61"/>
                <a:gd name="T17" fmla="*/ 36 h 62"/>
                <a:gd name="T18" fmla="*/ 46 w 61"/>
                <a:gd name="T19" fmla="*/ 13 h 62"/>
                <a:gd name="T20" fmla="*/ 55 w 61"/>
                <a:gd name="T21" fmla="*/ 33 h 62"/>
                <a:gd name="T22" fmla="*/ 46 w 61"/>
                <a:gd name="T23" fmla="*/ 13 h 62"/>
                <a:gd name="T24" fmla="*/ 42 w 61"/>
                <a:gd name="T25" fmla="*/ 5 h 62"/>
                <a:gd name="T26" fmla="*/ 36 w 61"/>
                <a:gd name="T27" fmla="*/ 0 h 62"/>
                <a:gd name="T28" fmla="*/ 42 w 61"/>
                <a:gd name="T29" fmla="*/ 1 h 62"/>
                <a:gd name="T30" fmla="*/ 48 w 61"/>
                <a:gd name="T31" fmla="*/ 11 h 62"/>
                <a:gd name="T32" fmla="*/ 59 w 61"/>
                <a:gd name="T33" fmla="*/ 34 h 62"/>
                <a:gd name="T34" fmla="*/ 61 w 61"/>
                <a:gd name="T35" fmla="*/ 47 h 62"/>
                <a:gd name="T36" fmla="*/ 59 w 61"/>
                <a:gd name="T37" fmla="*/ 51 h 62"/>
                <a:gd name="T38" fmla="*/ 47 w 61"/>
                <a:gd name="T39" fmla="*/ 58 h 62"/>
                <a:gd name="T40" fmla="*/ 43 w 61"/>
                <a:gd name="T41" fmla="*/ 54 h 62"/>
                <a:gd name="T42" fmla="*/ 55 w 61"/>
                <a:gd name="T43" fmla="*/ 46 h 62"/>
                <a:gd name="T44" fmla="*/ 55 w 61"/>
                <a:gd name="T45" fmla="*/ 45 h 62"/>
                <a:gd name="T46" fmla="*/ 54 w 61"/>
                <a:gd name="T47" fmla="*/ 38 h 62"/>
                <a:gd name="T48" fmla="*/ 47 w 61"/>
                <a:gd name="T49" fmla="*/ 20 h 62"/>
                <a:gd name="T50" fmla="*/ 39 w 61"/>
                <a:gd name="T51" fmla="*/ 7 h 62"/>
                <a:gd name="T52" fmla="*/ 39 w 61"/>
                <a:gd name="T53" fmla="*/ 7 h 62"/>
                <a:gd name="T54" fmla="*/ 38 w 61"/>
                <a:gd name="T55" fmla="*/ 7 h 62"/>
                <a:gd name="T56" fmla="*/ 34 w 61"/>
                <a:gd name="T57" fmla="*/ 7 h 62"/>
                <a:gd name="T58" fmla="*/ 34 w 61"/>
                <a:gd name="T59" fmla="*/ 7 h 62"/>
                <a:gd name="T60" fmla="*/ 25 w 61"/>
                <a:gd name="T61" fmla="*/ 7 h 62"/>
                <a:gd name="T62" fmla="*/ 9 w 61"/>
                <a:gd name="T63" fmla="*/ 11 h 62"/>
                <a:gd name="T64" fmla="*/ 2 w 61"/>
                <a:gd name="T65" fmla="*/ 15 h 62"/>
                <a:gd name="T66" fmla="*/ 1 w 61"/>
                <a:gd name="T67" fmla="*/ 7 h 62"/>
                <a:gd name="T68" fmla="*/ 2 w 61"/>
                <a:gd name="T69" fmla="*/ 5 h 62"/>
                <a:gd name="T70" fmla="*/ 9 w 61"/>
                <a:gd name="T71" fmla="*/ 4 h 62"/>
                <a:gd name="T72" fmla="*/ 19 w 61"/>
                <a:gd name="T73" fmla="*/ 1 h 62"/>
                <a:gd name="T74" fmla="*/ 34 w 61"/>
                <a:gd name="T7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62">
                  <a:moveTo>
                    <a:pt x="57" y="49"/>
                  </a:moveTo>
                  <a:lnTo>
                    <a:pt x="47" y="54"/>
                  </a:lnTo>
                  <a:lnTo>
                    <a:pt x="47" y="54"/>
                  </a:lnTo>
                  <a:lnTo>
                    <a:pt x="56" y="49"/>
                  </a:lnTo>
                  <a:lnTo>
                    <a:pt x="57" y="49"/>
                  </a:lnTo>
                  <a:lnTo>
                    <a:pt x="57" y="49"/>
                  </a:lnTo>
                  <a:close/>
                  <a:moveTo>
                    <a:pt x="57" y="46"/>
                  </a:moveTo>
                  <a:lnTo>
                    <a:pt x="57" y="47"/>
                  </a:lnTo>
                  <a:lnTo>
                    <a:pt x="57" y="47"/>
                  </a:lnTo>
                  <a:lnTo>
                    <a:pt x="57" y="46"/>
                  </a:lnTo>
                  <a:close/>
                  <a:moveTo>
                    <a:pt x="57" y="45"/>
                  </a:moveTo>
                  <a:lnTo>
                    <a:pt x="57" y="45"/>
                  </a:lnTo>
                  <a:lnTo>
                    <a:pt x="57" y="45"/>
                  </a:lnTo>
                  <a:lnTo>
                    <a:pt x="57" y="45"/>
                  </a:lnTo>
                  <a:close/>
                  <a:moveTo>
                    <a:pt x="56" y="36"/>
                  </a:moveTo>
                  <a:lnTo>
                    <a:pt x="57" y="41"/>
                  </a:lnTo>
                  <a:lnTo>
                    <a:pt x="56" y="36"/>
                  </a:lnTo>
                  <a:lnTo>
                    <a:pt x="56" y="36"/>
                  </a:lnTo>
                  <a:close/>
                  <a:moveTo>
                    <a:pt x="42" y="5"/>
                  </a:moveTo>
                  <a:lnTo>
                    <a:pt x="46" y="13"/>
                  </a:lnTo>
                  <a:lnTo>
                    <a:pt x="51" y="24"/>
                  </a:lnTo>
                  <a:lnTo>
                    <a:pt x="55" y="33"/>
                  </a:lnTo>
                  <a:lnTo>
                    <a:pt x="51" y="24"/>
                  </a:lnTo>
                  <a:lnTo>
                    <a:pt x="46" y="13"/>
                  </a:lnTo>
                  <a:lnTo>
                    <a:pt x="42" y="5"/>
                  </a:lnTo>
                  <a:lnTo>
                    <a:pt x="42" y="5"/>
                  </a:lnTo>
                  <a:close/>
                  <a:moveTo>
                    <a:pt x="34" y="0"/>
                  </a:moveTo>
                  <a:lnTo>
                    <a:pt x="36" y="0"/>
                  </a:lnTo>
                  <a:lnTo>
                    <a:pt x="39" y="0"/>
                  </a:lnTo>
                  <a:lnTo>
                    <a:pt x="42" y="1"/>
                  </a:lnTo>
                  <a:lnTo>
                    <a:pt x="44" y="4"/>
                  </a:lnTo>
                  <a:lnTo>
                    <a:pt x="48" y="11"/>
                  </a:lnTo>
                  <a:lnTo>
                    <a:pt x="55" y="22"/>
                  </a:lnTo>
                  <a:lnTo>
                    <a:pt x="59" y="34"/>
                  </a:lnTo>
                  <a:lnTo>
                    <a:pt x="61" y="45"/>
                  </a:lnTo>
                  <a:lnTo>
                    <a:pt x="61" y="47"/>
                  </a:lnTo>
                  <a:lnTo>
                    <a:pt x="60" y="49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47" y="58"/>
                  </a:lnTo>
                  <a:lnTo>
                    <a:pt x="47" y="62"/>
                  </a:lnTo>
                  <a:lnTo>
                    <a:pt x="43" y="54"/>
                  </a:lnTo>
                  <a:lnTo>
                    <a:pt x="42" y="53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4" y="38"/>
                  </a:lnTo>
                  <a:lnTo>
                    <a:pt x="51" y="30"/>
                  </a:lnTo>
                  <a:lnTo>
                    <a:pt x="47" y="20"/>
                  </a:lnTo>
                  <a:lnTo>
                    <a:pt x="42" y="12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8" y="7"/>
                  </a:lnTo>
                  <a:lnTo>
                    <a:pt x="36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25" y="7"/>
                  </a:lnTo>
                  <a:lnTo>
                    <a:pt x="17" y="9"/>
                  </a:lnTo>
                  <a:lnTo>
                    <a:pt x="9" y="11"/>
                  </a:lnTo>
                  <a:lnTo>
                    <a:pt x="4" y="12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9" y="4"/>
                  </a:lnTo>
                  <a:lnTo>
                    <a:pt x="13" y="3"/>
                  </a:lnTo>
                  <a:lnTo>
                    <a:pt x="19" y="1"/>
                  </a:lnTo>
                  <a:lnTo>
                    <a:pt x="2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845"/>
            <p:cNvSpPr>
              <a:spLocks noChangeArrowheads="1"/>
            </p:cNvSpPr>
            <p:nvPr/>
          </p:nvSpPr>
          <p:spPr bwMode="auto">
            <a:xfrm>
              <a:off x="6859588" y="4778375"/>
              <a:ext cx="4763" cy="15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846"/>
            <p:cNvSpPr>
              <a:spLocks noChangeArrowheads="1"/>
            </p:cNvSpPr>
            <p:nvPr/>
          </p:nvSpPr>
          <p:spPr bwMode="auto">
            <a:xfrm>
              <a:off x="6856413" y="4775200"/>
              <a:ext cx="11113" cy="206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847"/>
            <p:cNvSpPr>
              <a:spLocks/>
            </p:cNvSpPr>
            <p:nvPr/>
          </p:nvSpPr>
          <p:spPr bwMode="auto">
            <a:xfrm>
              <a:off x="6626226" y="4667250"/>
              <a:ext cx="90488" cy="65088"/>
            </a:xfrm>
            <a:custGeom>
              <a:avLst/>
              <a:gdLst>
                <a:gd name="T0" fmla="*/ 10 w 57"/>
                <a:gd name="T1" fmla="*/ 0 h 41"/>
                <a:gd name="T2" fmla="*/ 10 w 57"/>
                <a:gd name="T3" fmla="*/ 0 h 41"/>
                <a:gd name="T4" fmla="*/ 13 w 57"/>
                <a:gd name="T5" fmla="*/ 2 h 41"/>
                <a:gd name="T6" fmla="*/ 12 w 57"/>
                <a:gd name="T7" fmla="*/ 5 h 41"/>
                <a:gd name="T8" fmla="*/ 12 w 57"/>
                <a:gd name="T9" fmla="*/ 7 h 41"/>
                <a:gd name="T10" fmla="*/ 12 w 57"/>
                <a:gd name="T11" fmla="*/ 7 h 41"/>
                <a:gd name="T12" fmla="*/ 10 w 57"/>
                <a:gd name="T13" fmla="*/ 8 h 41"/>
                <a:gd name="T14" fmla="*/ 9 w 57"/>
                <a:gd name="T15" fmla="*/ 9 h 41"/>
                <a:gd name="T16" fmla="*/ 8 w 57"/>
                <a:gd name="T17" fmla="*/ 12 h 41"/>
                <a:gd name="T18" fmla="*/ 5 w 57"/>
                <a:gd name="T19" fmla="*/ 15 h 41"/>
                <a:gd name="T20" fmla="*/ 4 w 57"/>
                <a:gd name="T21" fmla="*/ 19 h 41"/>
                <a:gd name="T22" fmla="*/ 2 w 57"/>
                <a:gd name="T23" fmla="*/ 22 h 41"/>
                <a:gd name="T24" fmla="*/ 2 w 57"/>
                <a:gd name="T25" fmla="*/ 26 h 41"/>
                <a:gd name="T26" fmla="*/ 5 w 57"/>
                <a:gd name="T27" fmla="*/ 32 h 41"/>
                <a:gd name="T28" fmla="*/ 6 w 57"/>
                <a:gd name="T29" fmla="*/ 34 h 41"/>
                <a:gd name="T30" fmla="*/ 8 w 57"/>
                <a:gd name="T31" fmla="*/ 36 h 41"/>
                <a:gd name="T32" fmla="*/ 10 w 57"/>
                <a:gd name="T33" fmla="*/ 37 h 41"/>
                <a:gd name="T34" fmla="*/ 13 w 57"/>
                <a:gd name="T35" fmla="*/ 37 h 41"/>
                <a:gd name="T36" fmla="*/ 16 w 57"/>
                <a:gd name="T37" fmla="*/ 37 h 41"/>
                <a:gd name="T38" fmla="*/ 23 w 57"/>
                <a:gd name="T39" fmla="*/ 36 h 41"/>
                <a:gd name="T40" fmla="*/ 34 w 57"/>
                <a:gd name="T41" fmla="*/ 33 h 41"/>
                <a:gd name="T42" fmla="*/ 44 w 57"/>
                <a:gd name="T43" fmla="*/ 30 h 41"/>
                <a:gd name="T44" fmla="*/ 54 w 57"/>
                <a:gd name="T45" fmla="*/ 29 h 41"/>
                <a:gd name="T46" fmla="*/ 56 w 57"/>
                <a:gd name="T47" fmla="*/ 28 h 41"/>
                <a:gd name="T48" fmla="*/ 57 w 57"/>
                <a:gd name="T49" fmla="*/ 30 h 41"/>
                <a:gd name="T50" fmla="*/ 54 w 57"/>
                <a:gd name="T51" fmla="*/ 32 h 41"/>
                <a:gd name="T52" fmla="*/ 46 w 57"/>
                <a:gd name="T53" fmla="*/ 34 h 41"/>
                <a:gd name="T54" fmla="*/ 35 w 57"/>
                <a:gd name="T55" fmla="*/ 37 h 41"/>
                <a:gd name="T56" fmla="*/ 25 w 57"/>
                <a:gd name="T57" fmla="*/ 38 h 41"/>
                <a:gd name="T58" fmla="*/ 17 w 57"/>
                <a:gd name="T59" fmla="*/ 39 h 41"/>
                <a:gd name="T60" fmla="*/ 13 w 57"/>
                <a:gd name="T61" fmla="*/ 41 h 41"/>
                <a:gd name="T62" fmla="*/ 13 w 57"/>
                <a:gd name="T63" fmla="*/ 41 h 41"/>
                <a:gd name="T64" fmla="*/ 9 w 57"/>
                <a:gd name="T65" fmla="*/ 39 h 41"/>
                <a:gd name="T66" fmla="*/ 6 w 57"/>
                <a:gd name="T67" fmla="*/ 38 h 41"/>
                <a:gd name="T68" fmla="*/ 5 w 57"/>
                <a:gd name="T69" fmla="*/ 37 h 41"/>
                <a:gd name="T70" fmla="*/ 2 w 57"/>
                <a:gd name="T71" fmla="*/ 33 h 41"/>
                <a:gd name="T72" fmla="*/ 0 w 57"/>
                <a:gd name="T73" fmla="*/ 26 h 41"/>
                <a:gd name="T74" fmla="*/ 0 w 57"/>
                <a:gd name="T75" fmla="*/ 22 h 41"/>
                <a:gd name="T76" fmla="*/ 0 w 57"/>
                <a:gd name="T77" fmla="*/ 19 h 41"/>
                <a:gd name="T78" fmla="*/ 1 w 57"/>
                <a:gd name="T79" fmla="*/ 15 h 41"/>
                <a:gd name="T80" fmla="*/ 4 w 57"/>
                <a:gd name="T81" fmla="*/ 11 h 41"/>
                <a:gd name="T82" fmla="*/ 6 w 57"/>
                <a:gd name="T83" fmla="*/ 8 h 41"/>
                <a:gd name="T84" fmla="*/ 8 w 57"/>
                <a:gd name="T85" fmla="*/ 5 h 41"/>
                <a:gd name="T86" fmla="*/ 9 w 57"/>
                <a:gd name="T87" fmla="*/ 4 h 41"/>
                <a:gd name="T88" fmla="*/ 10 w 57"/>
                <a:gd name="T8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41">
                  <a:moveTo>
                    <a:pt x="10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5" y="15"/>
                  </a:lnTo>
                  <a:lnTo>
                    <a:pt x="4" y="19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5" y="32"/>
                  </a:lnTo>
                  <a:lnTo>
                    <a:pt x="6" y="34"/>
                  </a:lnTo>
                  <a:lnTo>
                    <a:pt x="8" y="36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23" y="36"/>
                  </a:lnTo>
                  <a:lnTo>
                    <a:pt x="34" y="33"/>
                  </a:lnTo>
                  <a:lnTo>
                    <a:pt x="44" y="30"/>
                  </a:lnTo>
                  <a:lnTo>
                    <a:pt x="54" y="29"/>
                  </a:lnTo>
                  <a:lnTo>
                    <a:pt x="56" y="28"/>
                  </a:lnTo>
                  <a:lnTo>
                    <a:pt x="57" y="30"/>
                  </a:lnTo>
                  <a:lnTo>
                    <a:pt x="54" y="32"/>
                  </a:lnTo>
                  <a:lnTo>
                    <a:pt x="46" y="34"/>
                  </a:lnTo>
                  <a:lnTo>
                    <a:pt x="35" y="37"/>
                  </a:lnTo>
                  <a:lnTo>
                    <a:pt x="25" y="38"/>
                  </a:lnTo>
                  <a:lnTo>
                    <a:pt x="17" y="39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9" y="39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2" y="33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6" y="8"/>
                  </a:lnTo>
                  <a:lnTo>
                    <a:pt x="8" y="5"/>
                  </a:lnTo>
                  <a:lnTo>
                    <a:pt x="9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48"/>
            <p:cNvSpPr>
              <a:spLocks noEditPoints="1"/>
            </p:cNvSpPr>
            <p:nvPr/>
          </p:nvSpPr>
          <p:spPr bwMode="auto">
            <a:xfrm>
              <a:off x="6624638" y="4665663"/>
              <a:ext cx="95250" cy="68263"/>
            </a:xfrm>
            <a:custGeom>
              <a:avLst/>
              <a:gdLst>
                <a:gd name="T0" fmla="*/ 14 w 60"/>
                <a:gd name="T1" fmla="*/ 39 h 43"/>
                <a:gd name="T2" fmla="*/ 17 w 60"/>
                <a:gd name="T3" fmla="*/ 39 h 43"/>
                <a:gd name="T4" fmla="*/ 9 w 60"/>
                <a:gd name="T5" fmla="*/ 39 h 43"/>
                <a:gd name="T6" fmla="*/ 9 w 60"/>
                <a:gd name="T7" fmla="*/ 39 h 43"/>
                <a:gd name="T8" fmla="*/ 6 w 60"/>
                <a:gd name="T9" fmla="*/ 37 h 43"/>
                <a:gd name="T10" fmla="*/ 6 w 60"/>
                <a:gd name="T11" fmla="*/ 37 h 43"/>
                <a:gd name="T12" fmla="*/ 6 w 60"/>
                <a:gd name="T13" fmla="*/ 37 h 43"/>
                <a:gd name="T14" fmla="*/ 53 w 60"/>
                <a:gd name="T15" fmla="*/ 31 h 43"/>
                <a:gd name="T16" fmla="*/ 41 w 60"/>
                <a:gd name="T17" fmla="*/ 34 h 43"/>
                <a:gd name="T18" fmla="*/ 48 w 60"/>
                <a:gd name="T19" fmla="*/ 33 h 43"/>
                <a:gd name="T20" fmla="*/ 56 w 60"/>
                <a:gd name="T21" fmla="*/ 31 h 43"/>
                <a:gd name="T22" fmla="*/ 2 w 60"/>
                <a:gd name="T23" fmla="*/ 27 h 43"/>
                <a:gd name="T24" fmla="*/ 5 w 60"/>
                <a:gd name="T25" fmla="*/ 34 h 43"/>
                <a:gd name="T26" fmla="*/ 2 w 60"/>
                <a:gd name="T27" fmla="*/ 27 h 43"/>
                <a:gd name="T28" fmla="*/ 6 w 60"/>
                <a:gd name="T29" fmla="*/ 12 h 43"/>
                <a:gd name="T30" fmla="*/ 3 w 60"/>
                <a:gd name="T31" fmla="*/ 16 h 43"/>
                <a:gd name="T32" fmla="*/ 11 w 60"/>
                <a:gd name="T33" fmla="*/ 6 h 43"/>
                <a:gd name="T34" fmla="*/ 11 w 60"/>
                <a:gd name="T35" fmla="*/ 6 h 43"/>
                <a:gd name="T36" fmla="*/ 11 w 60"/>
                <a:gd name="T37" fmla="*/ 6 h 43"/>
                <a:gd name="T38" fmla="*/ 17 w 60"/>
                <a:gd name="T39" fmla="*/ 1 h 43"/>
                <a:gd name="T40" fmla="*/ 14 w 60"/>
                <a:gd name="T41" fmla="*/ 8 h 43"/>
                <a:gd name="T42" fmla="*/ 14 w 60"/>
                <a:gd name="T43" fmla="*/ 9 h 43"/>
                <a:gd name="T44" fmla="*/ 11 w 60"/>
                <a:gd name="T45" fmla="*/ 12 h 43"/>
                <a:gd name="T46" fmla="*/ 7 w 60"/>
                <a:gd name="T47" fmla="*/ 17 h 43"/>
                <a:gd name="T48" fmla="*/ 5 w 60"/>
                <a:gd name="T49" fmla="*/ 23 h 43"/>
                <a:gd name="T50" fmla="*/ 6 w 60"/>
                <a:gd name="T51" fmla="*/ 26 h 43"/>
                <a:gd name="T52" fmla="*/ 9 w 60"/>
                <a:gd name="T53" fmla="*/ 35 h 43"/>
                <a:gd name="T54" fmla="*/ 11 w 60"/>
                <a:gd name="T55" fmla="*/ 37 h 43"/>
                <a:gd name="T56" fmla="*/ 17 w 60"/>
                <a:gd name="T57" fmla="*/ 37 h 43"/>
                <a:gd name="T58" fmla="*/ 34 w 60"/>
                <a:gd name="T59" fmla="*/ 33 h 43"/>
                <a:gd name="T60" fmla="*/ 52 w 60"/>
                <a:gd name="T61" fmla="*/ 29 h 43"/>
                <a:gd name="T62" fmla="*/ 57 w 60"/>
                <a:gd name="T63" fmla="*/ 27 h 43"/>
                <a:gd name="T64" fmla="*/ 60 w 60"/>
                <a:gd name="T65" fmla="*/ 33 h 43"/>
                <a:gd name="T66" fmla="*/ 58 w 60"/>
                <a:gd name="T67" fmla="*/ 34 h 43"/>
                <a:gd name="T68" fmla="*/ 56 w 60"/>
                <a:gd name="T69" fmla="*/ 34 h 43"/>
                <a:gd name="T70" fmla="*/ 48 w 60"/>
                <a:gd name="T71" fmla="*/ 37 h 43"/>
                <a:gd name="T72" fmla="*/ 28 w 60"/>
                <a:gd name="T73" fmla="*/ 40 h 43"/>
                <a:gd name="T74" fmla="*/ 14 w 60"/>
                <a:gd name="T75" fmla="*/ 43 h 43"/>
                <a:gd name="T76" fmla="*/ 10 w 60"/>
                <a:gd name="T77" fmla="*/ 42 h 43"/>
                <a:gd name="T78" fmla="*/ 5 w 60"/>
                <a:gd name="T79" fmla="*/ 39 h 43"/>
                <a:gd name="T80" fmla="*/ 2 w 60"/>
                <a:gd name="T81" fmla="*/ 35 h 43"/>
                <a:gd name="T82" fmla="*/ 0 w 60"/>
                <a:gd name="T83" fmla="*/ 29 h 43"/>
                <a:gd name="T84" fmla="*/ 0 w 60"/>
                <a:gd name="T85" fmla="*/ 20 h 43"/>
                <a:gd name="T86" fmla="*/ 3 w 60"/>
                <a:gd name="T87" fmla="*/ 12 h 43"/>
                <a:gd name="T88" fmla="*/ 7 w 60"/>
                <a:gd name="T89" fmla="*/ 6 h 43"/>
                <a:gd name="T90" fmla="*/ 10 w 60"/>
                <a:gd name="T91" fmla="*/ 1 h 43"/>
                <a:gd name="T92" fmla="*/ 13 w 60"/>
                <a:gd name="T9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43">
                  <a:moveTo>
                    <a:pt x="17" y="39"/>
                  </a:moveTo>
                  <a:lnTo>
                    <a:pt x="14" y="39"/>
                  </a:lnTo>
                  <a:lnTo>
                    <a:pt x="14" y="39"/>
                  </a:lnTo>
                  <a:lnTo>
                    <a:pt x="17" y="39"/>
                  </a:lnTo>
                  <a:close/>
                  <a:moveTo>
                    <a:pt x="7" y="38"/>
                  </a:moveTo>
                  <a:lnTo>
                    <a:pt x="9" y="39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7" y="38"/>
                  </a:lnTo>
                  <a:close/>
                  <a:moveTo>
                    <a:pt x="6" y="37"/>
                  </a:moveTo>
                  <a:lnTo>
                    <a:pt x="6" y="38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6" y="37"/>
                  </a:lnTo>
                  <a:close/>
                  <a:moveTo>
                    <a:pt x="56" y="31"/>
                  </a:moveTo>
                  <a:lnTo>
                    <a:pt x="53" y="31"/>
                  </a:lnTo>
                  <a:lnTo>
                    <a:pt x="48" y="33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8" y="33"/>
                  </a:lnTo>
                  <a:lnTo>
                    <a:pt x="53" y="31"/>
                  </a:lnTo>
                  <a:lnTo>
                    <a:pt x="56" y="31"/>
                  </a:lnTo>
                  <a:close/>
                  <a:moveTo>
                    <a:pt x="2" y="25"/>
                  </a:moveTo>
                  <a:lnTo>
                    <a:pt x="2" y="27"/>
                  </a:lnTo>
                  <a:lnTo>
                    <a:pt x="3" y="31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2" y="25"/>
                  </a:lnTo>
                  <a:close/>
                  <a:moveTo>
                    <a:pt x="6" y="12"/>
                  </a:moveTo>
                  <a:lnTo>
                    <a:pt x="6" y="13"/>
                  </a:lnTo>
                  <a:lnTo>
                    <a:pt x="3" y="16"/>
                  </a:lnTo>
                  <a:lnTo>
                    <a:pt x="6" y="12"/>
                  </a:lnTo>
                  <a:close/>
                  <a:moveTo>
                    <a:pt x="11" y="6"/>
                  </a:move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close/>
                  <a:moveTo>
                    <a:pt x="13" y="0"/>
                  </a:moveTo>
                  <a:lnTo>
                    <a:pt x="17" y="1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3" y="10"/>
                  </a:lnTo>
                  <a:lnTo>
                    <a:pt x="11" y="12"/>
                  </a:lnTo>
                  <a:lnTo>
                    <a:pt x="9" y="13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7" y="31"/>
                  </a:lnTo>
                  <a:lnTo>
                    <a:pt x="9" y="35"/>
                  </a:lnTo>
                  <a:lnTo>
                    <a:pt x="10" y="35"/>
                  </a:lnTo>
                  <a:lnTo>
                    <a:pt x="11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4" y="35"/>
                  </a:lnTo>
                  <a:lnTo>
                    <a:pt x="34" y="33"/>
                  </a:lnTo>
                  <a:lnTo>
                    <a:pt x="44" y="31"/>
                  </a:lnTo>
                  <a:lnTo>
                    <a:pt x="52" y="29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58" y="26"/>
                  </a:lnTo>
                  <a:lnTo>
                    <a:pt x="60" y="33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7" y="34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48" y="37"/>
                  </a:lnTo>
                  <a:lnTo>
                    <a:pt x="41" y="38"/>
                  </a:lnTo>
                  <a:lnTo>
                    <a:pt x="28" y="40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0" y="42"/>
                  </a:lnTo>
                  <a:lnTo>
                    <a:pt x="7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4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49"/>
            <p:cNvSpPr>
              <a:spLocks/>
            </p:cNvSpPr>
            <p:nvPr/>
          </p:nvSpPr>
          <p:spPr bwMode="auto">
            <a:xfrm>
              <a:off x="6642101" y="4673600"/>
              <a:ext cx="12700" cy="6350"/>
            </a:xfrm>
            <a:custGeom>
              <a:avLst/>
              <a:gdLst>
                <a:gd name="T0" fmla="*/ 2 w 8"/>
                <a:gd name="T1" fmla="*/ 0 h 4"/>
                <a:gd name="T2" fmla="*/ 8 w 8"/>
                <a:gd name="T3" fmla="*/ 1 h 4"/>
                <a:gd name="T4" fmla="*/ 7 w 8"/>
                <a:gd name="T5" fmla="*/ 4 h 4"/>
                <a:gd name="T6" fmla="*/ 0 w 8"/>
                <a:gd name="T7" fmla="*/ 3 h 4"/>
                <a:gd name="T8" fmla="*/ 2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8" y="1"/>
                  </a:lnTo>
                  <a:lnTo>
                    <a:pt x="7" y="4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50"/>
            <p:cNvSpPr>
              <a:spLocks noEditPoints="1"/>
            </p:cNvSpPr>
            <p:nvPr/>
          </p:nvSpPr>
          <p:spPr bwMode="auto">
            <a:xfrm>
              <a:off x="6638926" y="4670425"/>
              <a:ext cx="19050" cy="14288"/>
            </a:xfrm>
            <a:custGeom>
              <a:avLst/>
              <a:gdLst>
                <a:gd name="T0" fmla="*/ 4 w 12"/>
                <a:gd name="T1" fmla="*/ 3 h 9"/>
                <a:gd name="T2" fmla="*/ 4 w 12"/>
                <a:gd name="T3" fmla="*/ 3 h 9"/>
                <a:gd name="T4" fmla="*/ 8 w 12"/>
                <a:gd name="T5" fmla="*/ 5 h 9"/>
                <a:gd name="T6" fmla="*/ 4 w 12"/>
                <a:gd name="T7" fmla="*/ 3 h 9"/>
                <a:gd name="T8" fmla="*/ 2 w 12"/>
                <a:gd name="T9" fmla="*/ 0 h 9"/>
                <a:gd name="T10" fmla="*/ 12 w 12"/>
                <a:gd name="T11" fmla="*/ 2 h 9"/>
                <a:gd name="T12" fmla="*/ 10 w 12"/>
                <a:gd name="T13" fmla="*/ 9 h 9"/>
                <a:gd name="T14" fmla="*/ 2 w 12"/>
                <a:gd name="T15" fmla="*/ 6 h 9"/>
                <a:gd name="T16" fmla="*/ 0 w 12"/>
                <a:gd name="T17" fmla="*/ 6 h 9"/>
                <a:gd name="T18" fmla="*/ 2 w 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4" y="3"/>
                  </a:moveTo>
                  <a:lnTo>
                    <a:pt x="4" y="3"/>
                  </a:lnTo>
                  <a:lnTo>
                    <a:pt x="8" y="5"/>
                  </a:lnTo>
                  <a:lnTo>
                    <a:pt x="4" y="3"/>
                  </a:lnTo>
                  <a:close/>
                  <a:moveTo>
                    <a:pt x="2" y="0"/>
                  </a:moveTo>
                  <a:lnTo>
                    <a:pt x="12" y="2"/>
                  </a:lnTo>
                  <a:lnTo>
                    <a:pt x="10" y="9"/>
                  </a:lnTo>
                  <a:lnTo>
                    <a:pt x="2" y="6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851"/>
            <p:cNvSpPr>
              <a:spLocks/>
            </p:cNvSpPr>
            <p:nvPr/>
          </p:nvSpPr>
          <p:spPr bwMode="auto">
            <a:xfrm>
              <a:off x="6640513" y="4819650"/>
              <a:ext cx="82550" cy="130175"/>
            </a:xfrm>
            <a:custGeom>
              <a:avLst/>
              <a:gdLst>
                <a:gd name="T0" fmla="*/ 16 w 52"/>
                <a:gd name="T1" fmla="*/ 0 h 82"/>
                <a:gd name="T2" fmla="*/ 25 w 52"/>
                <a:gd name="T3" fmla="*/ 0 h 82"/>
                <a:gd name="T4" fmla="*/ 35 w 52"/>
                <a:gd name="T5" fmla="*/ 2 h 82"/>
                <a:gd name="T6" fmla="*/ 43 w 52"/>
                <a:gd name="T7" fmla="*/ 4 h 82"/>
                <a:gd name="T8" fmla="*/ 50 w 52"/>
                <a:gd name="T9" fmla="*/ 6 h 82"/>
                <a:gd name="T10" fmla="*/ 52 w 52"/>
                <a:gd name="T11" fmla="*/ 6 h 82"/>
                <a:gd name="T12" fmla="*/ 52 w 52"/>
                <a:gd name="T13" fmla="*/ 6 h 82"/>
                <a:gd name="T14" fmla="*/ 51 w 52"/>
                <a:gd name="T15" fmla="*/ 9 h 82"/>
                <a:gd name="T16" fmla="*/ 51 w 52"/>
                <a:gd name="T17" fmla="*/ 9 h 82"/>
                <a:gd name="T18" fmla="*/ 48 w 52"/>
                <a:gd name="T19" fmla="*/ 9 h 82"/>
                <a:gd name="T20" fmla="*/ 46 w 52"/>
                <a:gd name="T21" fmla="*/ 8 h 82"/>
                <a:gd name="T22" fmla="*/ 43 w 52"/>
                <a:gd name="T23" fmla="*/ 8 h 82"/>
                <a:gd name="T24" fmla="*/ 39 w 52"/>
                <a:gd name="T25" fmla="*/ 6 h 82"/>
                <a:gd name="T26" fmla="*/ 28 w 52"/>
                <a:gd name="T27" fmla="*/ 4 h 82"/>
                <a:gd name="T28" fmla="*/ 16 w 52"/>
                <a:gd name="T29" fmla="*/ 2 h 82"/>
                <a:gd name="T30" fmla="*/ 11 w 52"/>
                <a:gd name="T31" fmla="*/ 4 h 82"/>
                <a:gd name="T32" fmla="*/ 7 w 52"/>
                <a:gd name="T33" fmla="*/ 4 h 82"/>
                <a:gd name="T34" fmla="*/ 4 w 52"/>
                <a:gd name="T35" fmla="*/ 6 h 82"/>
                <a:gd name="T36" fmla="*/ 3 w 52"/>
                <a:gd name="T37" fmla="*/ 8 h 82"/>
                <a:gd name="T38" fmla="*/ 3 w 52"/>
                <a:gd name="T39" fmla="*/ 10 h 82"/>
                <a:gd name="T40" fmla="*/ 4 w 52"/>
                <a:gd name="T41" fmla="*/ 21 h 82"/>
                <a:gd name="T42" fmla="*/ 8 w 52"/>
                <a:gd name="T43" fmla="*/ 36 h 82"/>
                <a:gd name="T44" fmla="*/ 12 w 52"/>
                <a:gd name="T45" fmla="*/ 52 h 82"/>
                <a:gd name="T46" fmla="*/ 14 w 52"/>
                <a:gd name="T47" fmla="*/ 63 h 82"/>
                <a:gd name="T48" fmla="*/ 17 w 52"/>
                <a:gd name="T49" fmla="*/ 72 h 82"/>
                <a:gd name="T50" fmla="*/ 20 w 52"/>
                <a:gd name="T51" fmla="*/ 78 h 82"/>
                <a:gd name="T52" fmla="*/ 20 w 52"/>
                <a:gd name="T53" fmla="*/ 81 h 82"/>
                <a:gd name="T54" fmla="*/ 21 w 52"/>
                <a:gd name="T55" fmla="*/ 82 h 82"/>
                <a:gd name="T56" fmla="*/ 5 w 52"/>
                <a:gd name="T57" fmla="*/ 82 h 82"/>
                <a:gd name="T58" fmla="*/ 5 w 52"/>
                <a:gd name="T59" fmla="*/ 80 h 82"/>
                <a:gd name="T60" fmla="*/ 16 w 52"/>
                <a:gd name="T61" fmla="*/ 80 h 82"/>
                <a:gd name="T62" fmla="*/ 14 w 52"/>
                <a:gd name="T63" fmla="*/ 72 h 82"/>
                <a:gd name="T64" fmla="*/ 11 w 52"/>
                <a:gd name="T65" fmla="*/ 61 h 82"/>
                <a:gd name="T66" fmla="*/ 7 w 52"/>
                <a:gd name="T67" fmla="*/ 47 h 82"/>
                <a:gd name="T68" fmla="*/ 4 w 52"/>
                <a:gd name="T69" fmla="*/ 33 h 82"/>
                <a:gd name="T70" fmla="*/ 1 w 52"/>
                <a:gd name="T71" fmla="*/ 19 h 82"/>
                <a:gd name="T72" fmla="*/ 0 w 52"/>
                <a:gd name="T73" fmla="*/ 10 h 82"/>
                <a:gd name="T74" fmla="*/ 0 w 52"/>
                <a:gd name="T75" fmla="*/ 8 h 82"/>
                <a:gd name="T76" fmla="*/ 1 w 52"/>
                <a:gd name="T77" fmla="*/ 5 h 82"/>
                <a:gd name="T78" fmla="*/ 3 w 52"/>
                <a:gd name="T79" fmla="*/ 2 h 82"/>
                <a:gd name="T80" fmla="*/ 5 w 52"/>
                <a:gd name="T81" fmla="*/ 1 h 82"/>
                <a:gd name="T82" fmla="*/ 11 w 52"/>
                <a:gd name="T83" fmla="*/ 0 h 82"/>
                <a:gd name="T84" fmla="*/ 16 w 52"/>
                <a:gd name="T8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82">
                  <a:moveTo>
                    <a:pt x="16" y="0"/>
                  </a:moveTo>
                  <a:lnTo>
                    <a:pt x="25" y="0"/>
                  </a:lnTo>
                  <a:lnTo>
                    <a:pt x="35" y="2"/>
                  </a:lnTo>
                  <a:lnTo>
                    <a:pt x="43" y="4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48" y="9"/>
                  </a:lnTo>
                  <a:lnTo>
                    <a:pt x="46" y="8"/>
                  </a:lnTo>
                  <a:lnTo>
                    <a:pt x="43" y="8"/>
                  </a:lnTo>
                  <a:lnTo>
                    <a:pt x="39" y="6"/>
                  </a:lnTo>
                  <a:lnTo>
                    <a:pt x="28" y="4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3" y="10"/>
                  </a:lnTo>
                  <a:lnTo>
                    <a:pt x="4" y="21"/>
                  </a:lnTo>
                  <a:lnTo>
                    <a:pt x="8" y="36"/>
                  </a:lnTo>
                  <a:lnTo>
                    <a:pt x="12" y="52"/>
                  </a:lnTo>
                  <a:lnTo>
                    <a:pt x="14" y="63"/>
                  </a:lnTo>
                  <a:lnTo>
                    <a:pt x="17" y="72"/>
                  </a:lnTo>
                  <a:lnTo>
                    <a:pt x="20" y="78"/>
                  </a:lnTo>
                  <a:lnTo>
                    <a:pt x="20" y="81"/>
                  </a:lnTo>
                  <a:lnTo>
                    <a:pt x="21" y="82"/>
                  </a:lnTo>
                  <a:lnTo>
                    <a:pt x="5" y="82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4" y="72"/>
                  </a:lnTo>
                  <a:lnTo>
                    <a:pt x="11" y="61"/>
                  </a:lnTo>
                  <a:lnTo>
                    <a:pt x="7" y="47"/>
                  </a:lnTo>
                  <a:lnTo>
                    <a:pt x="4" y="33"/>
                  </a:lnTo>
                  <a:lnTo>
                    <a:pt x="1" y="19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2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852"/>
            <p:cNvSpPr>
              <a:spLocks noEditPoints="1"/>
            </p:cNvSpPr>
            <p:nvPr/>
          </p:nvSpPr>
          <p:spPr bwMode="auto">
            <a:xfrm>
              <a:off x="6638926" y="4816475"/>
              <a:ext cx="87313" cy="138113"/>
            </a:xfrm>
            <a:custGeom>
              <a:avLst/>
              <a:gdLst>
                <a:gd name="T0" fmla="*/ 14 w 55"/>
                <a:gd name="T1" fmla="*/ 67 h 87"/>
                <a:gd name="T2" fmla="*/ 14 w 55"/>
                <a:gd name="T3" fmla="*/ 67 h 87"/>
                <a:gd name="T4" fmla="*/ 31 w 55"/>
                <a:gd name="T5" fmla="*/ 4 h 87"/>
                <a:gd name="T6" fmla="*/ 44 w 55"/>
                <a:gd name="T7" fmla="*/ 8 h 87"/>
                <a:gd name="T8" fmla="*/ 51 w 55"/>
                <a:gd name="T9" fmla="*/ 10 h 87"/>
                <a:gd name="T10" fmla="*/ 49 w 55"/>
                <a:gd name="T11" fmla="*/ 8 h 87"/>
                <a:gd name="T12" fmla="*/ 40 w 55"/>
                <a:gd name="T13" fmla="*/ 7 h 87"/>
                <a:gd name="T14" fmla="*/ 17 w 55"/>
                <a:gd name="T15" fmla="*/ 0 h 87"/>
                <a:gd name="T16" fmla="*/ 39 w 55"/>
                <a:gd name="T17" fmla="*/ 3 h 87"/>
                <a:gd name="T18" fmla="*/ 53 w 55"/>
                <a:gd name="T19" fmla="*/ 7 h 87"/>
                <a:gd name="T20" fmla="*/ 53 w 55"/>
                <a:gd name="T21" fmla="*/ 7 h 87"/>
                <a:gd name="T22" fmla="*/ 55 w 55"/>
                <a:gd name="T23" fmla="*/ 8 h 87"/>
                <a:gd name="T24" fmla="*/ 52 w 55"/>
                <a:gd name="T25" fmla="*/ 14 h 87"/>
                <a:gd name="T26" fmla="*/ 52 w 55"/>
                <a:gd name="T27" fmla="*/ 12 h 87"/>
                <a:gd name="T28" fmla="*/ 52 w 55"/>
                <a:gd name="T29" fmla="*/ 12 h 87"/>
                <a:gd name="T30" fmla="*/ 51 w 55"/>
                <a:gd name="T31" fmla="*/ 12 h 87"/>
                <a:gd name="T32" fmla="*/ 44 w 55"/>
                <a:gd name="T33" fmla="*/ 11 h 87"/>
                <a:gd name="T34" fmla="*/ 29 w 55"/>
                <a:gd name="T35" fmla="*/ 7 h 87"/>
                <a:gd name="T36" fmla="*/ 17 w 55"/>
                <a:gd name="T37" fmla="*/ 6 h 87"/>
                <a:gd name="T38" fmla="*/ 12 w 55"/>
                <a:gd name="T39" fmla="*/ 7 h 87"/>
                <a:gd name="T40" fmla="*/ 6 w 55"/>
                <a:gd name="T41" fmla="*/ 8 h 87"/>
                <a:gd name="T42" fmla="*/ 6 w 55"/>
                <a:gd name="T43" fmla="*/ 10 h 87"/>
                <a:gd name="T44" fmla="*/ 6 w 55"/>
                <a:gd name="T45" fmla="*/ 12 h 87"/>
                <a:gd name="T46" fmla="*/ 6 w 55"/>
                <a:gd name="T47" fmla="*/ 23 h 87"/>
                <a:gd name="T48" fmla="*/ 14 w 55"/>
                <a:gd name="T49" fmla="*/ 53 h 87"/>
                <a:gd name="T50" fmla="*/ 21 w 55"/>
                <a:gd name="T51" fmla="*/ 78 h 87"/>
                <a:gd name="T52" fmla="*/ 22 w 55"/>
                <a:gd name="T53" fmla="*/ 82 h 87"/>
                <a:gd name="T54" fmla="*/ 5 w 55"/>
                <a:gd name="T55" fmla="*/ 87 h 87"/>
                <a:gd name="T56" fmla="*/ 15 w 55"/>
                <a:gd name="T57" fmla="*/ 80 h 87"/>
                <a:gd name="T58" fmla="*/ 8 w 55"/>
                <a:gd name="T59" fmla="*/ 55 h 87"/>
                <a:gd name="T60" fmla="*/ 1 w 55"/>
                <a:gd name="T61" fmla="*/ 24 h 87"/>
                <a:gd name="T62" fmla="*/ 0 w 55"/>
                <a:gd name="T63" fmla="*/ 10 h 87"/>
                <a:gd name="T64" fmla="*/ 2 w 55"/>
                <a:gd name="T65" fmla="*/ 3 h 87"/>
                <a:gd name="T66" fmla="*/ 10 w 55"/>
                <a:gd name="T6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7">
                  <a:moveTo>
                    <a:pt x="13" y="59"/>
                  </a:moveTo>
                  <a:lnTo>
                    <a:pt x="14" y="67"/>
                  </a:lnTo>
                  <a:lnTo>
                    <a:pt x="17" y="74"/>
                  </a:lnTo>
                  <a:lnTo>
                    <a:pt x="14" y="67"/>
                  </a:lnTo>
                  <a:lnTo>
                    <a:pt x="13" y="59"/>
                  </a:lnTo>
                  <a:close/>
                  <a:moveTo>
                    <a:pt x="31" y="4"/>
                  </a:moveTo>
                  <a:lnTo>
                    <a:pt x="40" y="7"/>
                  </a:lnTo>
                  <a:lnTo>
                    <a:pt x="44" y="8"/>
                  </a:lnTo>
                  <a:lnTo>
                    <a:pt x="48" y="8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49" y="8"/>
                  </a:lnTo>
                  <a:lnTo>
                    <a:pt x="46" y="8"/>
                  </a:lnTo>
                  <a:lnTo>
                    <a:pt x="40" y="7"/>
                  </a:lnTo>
                  <a:lnTo>
                    <a:pt x="31" y="4"/>
                  </a:lnTo>
                  <a:close/>
                  <a:moveTo>
                    <a:pt x="17" y="0"/>
                  </a:moveTo>
                  <a:lnTo>
                    <a:pt x="29" y="0"/>
                  </a:lnTo>
                  <a:lnTo>
                    <a:pt x="39" y="3"/>
                  </a:lnTo>
                  <a:lnTo>
                    <a:pt x="48" y="6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5" y="7"/>
                  </a:lnTo>
                  <a:lnTo>
                    <a:pt x="55" y="8"/>
                  </a:lnTo>
                  <a:lnTo>
                    <a:pt x="53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1" y="12"/>
                  </a:lnTo>
                  <a:lnTo>
                    <a:pt x="48" y="12"/>
                  </a:lnTo>
                  <a:lnTo>
                    <a:pt x="44" y="11"/>
                  </a:lnTo>
                  <a:lnTo>
                    <a:pt x="39" y="10"/>
                  </a:lnTo>
                  <a:lnTo>
                    <a:pt x="29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2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23"/>
                  </a:lnTo>
                  <a:lnTo>
                    <a:pt x="10" y="37"/>
                  </a:lnTo>
                  <a:lnTo>
                    <a:pt x="14" y="53"/>
                  </a:lnTo>
                  <a:lnTo>
                    <a:pt x="18" y="67"/>
                  </a:lnTo>
                  <a:lnTo>
                    <a:pt x="21" y="78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3" y="87"/>
                  </a:lnTo>
                  <a:lnTo>
                    <a:pt x="5" y="87"/>
                  </a:lnTo>
                  <a:lnTo>
                    <a:pt x="5" y="80"/>
                  </a:lnTo>
                  <a:lnTo>
                    <a:pt x="15" y="80"/>
                  </a:lnTo>
                  <a:lnTo>
                    <a:pt x="12" y="70"/>
                  </a:lnTo>
                  <a:lnTo>
                    <a:pt x="8" y="55"/>
                  </a:lnTo>
                  <a:lnTo>
                    <a:pt x="4" y="38"/>
                  </a:lnTo>
                  <a:lnTo>
                    <a:pt x="1" y="2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53"/>
            <p:cNvSpPr>
              <a:spLocks/>
            </p:cNvSpPr>
            <p:nvPr/>
          </p:nvSpPr>
          <p:spPr bwMode="auto">
            <a:xfrm>
              <a:off x="6750051" y="4832350"/>
              <a:ext cx="125413" cy="93663"/>
            </a:xfrm>
            <a:custGeom>
              <a:avLst/>
              <a:gdLst>
                <a:gd name="T0" fmla="*/ 4 w 79"/>
                <a:gd name="T1" fmla="*/ 0 h 59"/>
                <a:gd name="T2" fmla="*/ 4 w 79"/>
                <a:gd name="T3" fmla="*/ 1 h 59"/>
                <a:gd name="T4" fmla="*/ 7 w 79"/>
                <a:gd name="T5" fmla="*/ 7 h 59"/>
                <a:gd name="T6" fmla="*/ 10 w 79"/>
                <a:gd name="T7" fmla="*/ 15 h 59"/>
                <a:gd name="T8" fmla="*/ 14 w 79"/>
                <a:gd name="T9" fmla="*/ 26 h 59"/>
                <a:gd name="T10" fmla="*/ 19 w 79"/>
                <a:gd name="T11" fmla="*/ 38 h 59"/>
                <a:gd name="T12" fmla="*/ 24 w 79"/>
                <a:gd name="T13" fmla="*/ 49 h 59"/>
                <a:gd name="T14" fmla="*/ 28 w 79"/>
                <a:gd name="T15" fmla="*/ 55 h 59"/>
                <a:gd name="T16" fmla="*/ 29 w 79"/>
                <a:gd name="T17" fmla="*/ 56 h 59"/>
                <a:gd name="T18" fmla="*/ 32 w 79"/>
                <a:gd name="T19" fmla="*/ 53 h 59"/>
                <a:gd name="T20" fmla="*/ 34 w 79"/>
                <a:gd name="T21" fmla="*/ 51 h 59"/>
                <a:gd name="T22" fmla="*/ 38 w 79"/>
                <a:gd name="T23" fmla="*/ 48 h 59"/>
                <a:gd name="T24" fmla="*/ 42 w 79"/>
                <a:gd name="T25" fmla="*/ 44 h 59"/>
                <a:gd name="T26" fmla="*/ 48 w 79"/>
                <a:gd name="T27" fmla="*/ 40 h 59"/>
                <a:gd name="T28" fmla="*/ 50 w 79"/>
                <a:gd name="T29" fmla="*/ 36 h 59"/>
                <a:gd name="T30" fmla="*/ 53 w 79"/>
                <a:gd name="T31" fmla="*/ 34 h 59"/>
                <a:gd name="T32" fmla="*/ 57 w 79"/>
                <a:gd name="T33" fmla="*/ 31 h 59"/>
                <a:gd name="T34" fmla="*/ 58 w 79"/>
                <a:gd name="T35" fmla="*/ 30 h 59"/>
                <a:gd name="T36" fmla="*/ 59 w 79"/>
                <a:gd name="T37" fmla="*/ 27 h 59"/>
                <a:gd name="T38" fmla="*/ 61 w 79"/>
                <a:gd name="T39" fmla="*/ 27 h 59"/>
                <a:gd name="T40" fmla="*/ 62 w 79"/>
                <a:gd name="T41" fmla="*/ 26 h 59"/>
                <a:gd name="T42" fmla="*/ 79 w 79"/>
                <a:gd name="T43" fmla="*/ 48 h 59"/>
                <a:gd name="T44" fmla="*/ 78 w 79"/>
                <a:gd name="T45" fmla="*/ 51 h 59"/>
                <a:gd name="T46" fmla="*/ 61 w 79"/>
                <a:gd name="T47" fmla="*/ 31 h 59"/>
                <a:gd name="T48" fmla="*/ 57 w 79"/>
                <a:gd name="T49" fmla="*/ 35 h 59"/>
                <a:gd name="T50" fmla="*/ 50 w 79"/>
                <a:gd name="T51" fmla="*/ 42 h 59"/>
                <a:gd name="T52" fmla="*/ 42 w 79"/>
                <a:gd name="T53" fmla="*/ 48 h 59"/>
                <a:gd name="T54" fmla="*/ 36 w 79"/>
                <a:gd name="T55" fmla="*/ 55 h 59"/>
                <a:gd name="T56" fmla="*/ 31 w 79"/>
                <a:gd name="T57" fmla="*/ 59 h 59"/>
                <a:gd name="T58" fmla="*/ 29 w 79"/>
                <a:gd name="T59" fmla="*/ 59 h 59"/>
                <a:gd name="T60" fmla="*/ 28 w 79"/>
                <a:gd name="T61" fmla="*/ 59 h 59"/>
                <a:gd name="T62" fmla="*/ 27 w 79"/>
                <a:gd name="T63" fmla="*/ 57 h 59"/>
                <a:gd name="T64" fmla="*/ 24 w 79"/>
                <a:gd name="T65" fmla="*/ 56 h 59"/>
                <a:gd name="T66" fmla="*/ 23 w 79"/>
                <a:gd name="T67" fmla="*/ 52 h 59"/>
                <a:gd name="T68" fmla="*/ 20 w 79"/>
                <a:gd name="T69" fmla="*/ 49 h 59"/>
                <a:gd name="T70" fmla="*/ 17 w 79"/>
                <a:gd name="T71" fmla="*/ 43 h 59"/>
                <a:gd name="T72" fmla="*/ 15 w 79"/>
                <a:gd name="T73" fmla="*/ 36 h 59"/>
                <a:gd name="T74" fmla="*/ 12 w 79"/>
                <a:gd name="T75" fmla="*/ 28 h 59"/>
                <a:gd name="T76" fmla="*/ 7 w 79"/>
                <a:gd name="T77" fmla="*/ 18 h 59"/>
                <a:gd name="T78" fmla="*/ 4 w 79"/>
                <a:gd name="T79" fmla="*/ 10 h 59"/>
                <a:gd name="T80" fmla="*/ 2 w 79"/>
                <a:gd name="T81" fmla="*/ 4 h 59"/>
                <a:gd name="T82" fmla="*/ 0 w 79"/>
                <a:gd name="T83" fmla="*/ 1 h 59"/>
                <a:gd name="T84" fmla="*/ 4 w 79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9">
                  <a:moveTo>
                    <a:pt x="4" y="0"/>
                  </a:moveTo>
                  <a:lnTo>
                    <a:pt x="4" y="1"/>
                  </a:lnTo>
                  <a:lnTo>
                    <a:pt x="7" y="7"/>
                  </a:lnTo>
                  <a:lnTo>
                    <a:pt x="10" y="15"/>
                  </a:lnTo>
                  <a:lnTo>
                    <a:pt x="14" y="26"/>
                  </a:lnTo>
                  <a:lnTo>
                    <a:pt x="19" y="38"/>
                  </a:lnTo>
                  <a:lnTo>
                    <a:pt x="24" y="49"/>
                  </a:lnTo>
                  <a:lnTo>
                    <a:pt x="28" y="55"/>
                  </a:lnTo>
                  <a:lnTo>
                    <a:pt x="29" y="56"/>
                  </a:lnTo>
                  <a:lnTo>
                    <a:pt x="32" y="53"/>
                  </a:lnTo>
                  <a:lnTo>
                    <a:pt x="34" y="51"/>
                  </a:lnTo>
                  <a:lnTo>
                    <a:pt x="38" y="48"/>
                  </a:lnTo>
                  <a:lnTo>
                    <a:pt x="42" y="44"/>
                  </a:lnTo>
                  <a:lnTo>
                    <a:pt x="48" y="40"/>
                  </a:lnTo>
                  <a:lnTo>
                    <a:pt x="50" y="36"/>
                  </a:lnTo>
                  <a:lnTo>
                    <a:pt x="53" y="34"/>
                  </a:lnTo>
                  <a:lnTo>
                    <a:pt x="57" y="31"/>
                  </a:lnTo>
                  <a:lnTo>
                    <a:pt x="58" y="30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62" y="26"/>
                  </a:lnTo>
                  <a:lnTo>
                    <a:pt x="79" y="48"/>
                  </a:lnTo>
                  <a:lnTo>
                    <a:pt x="78" y="51"/>
                  </a:lnTo>
                  <a:lnTo>
                    <a:pt x="61" y="31"/>
                  </a:lnTo>
                  <a:lnTo>
                    <a:pt x="57" y="35"/>
                  </a:lnTo>
                  <a:lnTo>
                    <a:pt x="50" y="42"/>
                  </a:lnTo>
                  <a:lnTo>
                    <a:pt x="42" y="48"/>
                  </a:lnTo>
                  <a:lnTo>
                    <a:pt x="36" y="55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8" y="59"/>
                  </a:lnTo>
                  <a:lnTo>
                    <a:pt x="27" y="57"/>
                  </a:lnTo>
                  <a:lnTo>
                    <a:pt x="24" y="56"/>
                  </a:lnTo>
                  <a:lnTo>
                    <a:pt x="23" y="52"/>
                  </a:lnTo>
                  <a:lnTo>
                    <a:pt x="20" y="49"/>
                  </a:lnTo>
                  <a:lnTo>
                    <a:pt x="17" y="43"/>
                  </a:lnTo>
                  <a:lnTo>
                    <a:pt x="15" y="36"/>
                  </a:lnTo>
                  <a:lnTo>
                    <a:pt x="12" y="28"/>
                  </a:lnTo>
                  <a:lnTo>
                    <a:pt x="7" y="18"/>
                  </a:lnTo>
                  <a:lnTo>
                    <a:pt x="4" y="10"/>
                  </a:lnTo>
                  <a:lnTo>
                    <a:pt x="2" y="4"/>
                  </a:lnTo>
                  <a:lnTo>
                    <a:pt x="0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854"/>
            <p:cNvSpPr>
              <a:spLocks noEditPoints="1"/>
            </p:cNvSpPr>
            <p:nvPr/>
          </p:nvSpPr>
          <p:spPr bwMode="auto">
            <a:xfrm>
              <a:off x="6748463" y="4827588"/>
              <a:ext cx="131763" cy="100013"/>
            </a:xfrm>
            <a:custGeom>
              <a:avLst/>
              <a:gdLst>
                <a:gd name="T0" fmla="*/ 22 w 83"/>
                <a:gd name="T1" fmla="*/ 50 h 63"/>
                <a:gd name="T2" fmla="*/ 22 w 83"/>
                <a:gd name="T3" fmla="*/ 51 h 63"/>
                <a:gd name="T4" fmla="*/ 25 w 83"/>
                <a:gd name="T5" fmla="*/ 54 h 63"/>
                <a:gd name="T6" fmla="*/ 22 w 83"/>
                <a:gd name="T7" fmla="*/ 50 h 63"/>
                <a:gd name="T8" fmla="*/ 4 w 83"/>
                <a:gd name="T9" fmla="*/ 4 h 63"/>
                <a:gd name="T10" fmla="*/ 5 w 83"/>
                <a:gd name="T11" fmla="*/ 8 h 63"/>
                <a:gd name="T12" fmla="*/ 7 w 83"/>
                <a:gd name="T13" fmla="*/ 12 h 63"/>
                <a:gd name="T14" fmla="*/ 8 w 83"/>
                <a:gd name="T15" fmla="*/ 17 h 63"/>
                <a:gd name="T16" fmla="*/ 11 w 83"/>
                <a:gd name="T17" fmla="*/ 22 h 63"/>
                <a:gd name="T18" fmla="*/ 8 w 83"/>
                <a:gd name="T19" fmla="*/ 17 h 63"/>
                <a:gd name="T20" fmla="*/ 7 w 83"/>
                <a:gd name="T21" fmla="*/ 12 h 63"/>
                <a:gd name="T22" fmla="*/ 5 w 83"/>
                <a:gd name="T23" fmla="*/ 8 h 63"/>
                <a:gd name="T24" fmla="*/ 4 w 83"/>
                <a:gd name="T25" fmla="*/ 4 h 63"/>
                <a:gd name="T26" fmla="*/ 5 w 83"/>
                <a:gd name="T27" fmla="*/ 0 h 63"/>
                <a:gd name="T28" fmla="*/ 7 w 83"/>
                <a:gd name="T29" fmla="*/ 1 h 63"/>
                <a:gd name="T30" fmla="*/ 7 w 83"/>
                <a:gd name="T31" fmla="*/ 4 h 63"/>
                <a:gd name="T32" fmla="*/ 9 w 83"/>
                <a:gd name="T33" fmla="*/ 9 h 63"/>
                <a:gd name="T34" fmla="*/ 12 w 83"/>
                <a:gd name="T35" fmla="*/ 18 h 63"/>
                <a:gd name="T36" fmla="*/ 16 w 83"/>
                <a:gd name="T37" fmla="*/ 28 h 63"/>
                <a:gd name="T38" fmla="*/ 20 w 83"/>
                <a:gd name="T39" fmla="*/ 38 h 63"/>
                <a:gd name="T40" fmla="*/ 24 w 83"/>
                <a:gd name="T41" fmla="*/ 46 h 63"/>
                <a:gd name="T42" fmla="*/ 26 w 83"/>
                <a:gd name="T43" fmla="*/ 51 h 63"/>
                <a:gd name="T44" fmla="*/ 29 w 83"/>
                <a:gd name="T45" fmla="*/ 54 h 63"/>
                <a:gd name="T46" fmla="*/ 30 w 83"/>
                <a:gd name="T47" fmla="*/ 56 h 63"/>
                <a:gd name="T48" fmla="*/ 33 w 83"/>
                <a:gd name="T49" fmla="*/ 55 h 63"/>
                <a:gd name="T50" fmla="*/ 35 w 83"/>
                <a:gd name="T51" fmla="*/ 52 h 63"/>
                <a:gd name="T52" fmla="*/ 39 w 83"/>
                <a:gd name="T53" fmla="*/ 48 h 63"/>
                <a:gd name="T54" fmla="*/ 43 w 83"/>
                <a:gd name="T55" fmla="*/ 46 h 63"/>
                <a:gd name="T56" fmla="*/ 47 w 83"/>
                <a:gd name="T57" fmla="*/ 42 h 63"/>
                <a:gd name="T58" fmla="*/ 51 w 83"/>
                <a:gd name="T59" fmla="*/ 38 h 63"/>
                <a:gd name="T60" fmla="*/ 54 w 83"/>
                <a:gd name="T61" fmla="*/ 35 h 63"/>
                <a:gd name="T62" fmla="*/ 56 w 83"/>
                <a:gd name="T63" fmla="*/ 33 h 63"/>
                <a:gd name="T64" fmla="*/ 59 w 83"/>
                <a:gd name="T65" fmla="*/ 30 h 63"/>
                <a:gd name="T66" fmla="*/ 60 w 83"/>
                <a:gd name="T67" fmla="*/ 29 h 63"/>
                <a:gd name="T68" fmla="*/ 60 w 83"/>
                <a:gd name="T69" fmla="*/ 29 h 63"/>
                <a:gd name="T70" fmla="*/ 63 w 83"/>
                <a:gd name="T71" fmla="*/ 26 h 63"/>
                <a:gd name="T72" fmla="*/ 83 w 83"/>
                <a:gd name="T73" fmla="*/ 51 h 63"/>
                <a:gd name="T74" fmla="*/ 77 w 83"/>
                <a:gd name="T75" fmla="*/ 55 h 63"/>
                <a:gd name="T76" fmla="*/ 62 w 83"/>
                <a:gd name="T77" fmla="*/ 35 h 63"/>
                <a:gd name="T78" fmla="*/ 55 w 83"/>
                <a:gd name="T79" fmla="*/ 42 h 63"/>
                <a:gd name="T80" fmla="*/ 47 w 83"/>
                <a:gd name="T81" fmla="*/ 50 h 63"/>
                <a:gd name="T82" fmla="*/ 38 w 83"/>
                <a:gd name="T83" fmla="*/ 58 h 63"/>
                <a:gd name="T84" fmla="*/ 33 w 83"/>
                <a:gd name="T85" fmla="*/ 63 h 63"/>
                <a:gd name="T86" fmla="*/ 32 w 83"/>
                <a:gd name="T87" fmla="*/ 63 h 63"/>
                <a:gd name="T88" fmla="*/ 30 w 83"/>
                <a:gd name="T89" fmla="*/ 63 h 63"/>
                <a:gd name="T90" fmla="*/ 28 w 83"/>
                <a:gd name="T91" fmla="*/ 63 h 63"/>
                <a:gd name="T92" fmla="*/ 26 w 83"/>
                <a:gd name="T93" fmla="*/ 62 h 63"/>
                <a:gd name="T94" fmla="*/ 25 w 83"/>
                <a:gd name="T95" fmla="*/ 59 h 63"/>
                <a:gd name="T96" fmla="*/ 25 w 83"/>
                <a:gd name="T97" fmla="*/ 59 h 63"/>
                <a:gd name="T98" fmla="*/ 25 w 83"/>
                <a:gd name="T99" fmla="*/ 59 h 63"/>
                <a:gd name="T100" fmla="*/ 22 w 83"/>
                <a:gd name="T101" fmla="*/ 56 h 63"/>
                <a:gd name="T102" fmla="*/ 20 w 83"/>
                <a:gd name="T103" fmla="*/ 52 h 63"/>
                <a:gd name="T104" fmla="*/ 17 w 83"/>
                <a:gd name="T105" fmla="*/ 46 h 63"/>
                <a:gd name="T106" fmla="*/ 15 w 83"/>
                <a:gd name="T107" fmla="*/ 39 h 63"/>
                <a:gd name="T108" fmla="*/ 11 w 83"/>
                <a:gd name="T109" fmla="*/ 33 h 63"/>
                <a:gd name="T110" fmla="*/ 7 w 83"/>
                <a:gd name="T111" fmla="*/ 22 h 63"/>
                <a:gd name="T112" fmla="*/ 4 w 83"/>
                <a:gd name="T113" fmla="*/ 13 h 63"/>
                <a:gd name="T114" fmla="*/ 1 w 83"/>
                <a:gd name="T115" fmla="*/ 7 h 63"/>
                <a:gd name="T116" fmla="*/ 0 w 83"/>
                <a:gd name="T117" fmla="*/ 4 h 63"/>
                <a:gd name="T118" fmla="*/ 0 w 83"/>
                <a:gd name="T119" fmla="*/ 3 h 63"/>
                <a:gd name="T120" fmla="*/ 5 w 83"/>
                <a:gd name="T1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" h="63">
                  <a:moveTo>
                    <a:pt x="22" y="50"/>
                  </a:moveTo>
                  <a:lnTo>
                    <a:pt x="22" y="51"/>
                  </a:lnTo>
                  <a:lnTo>
                    <a:pt x="25" y="54"/>
                  </a:lnTo>
                  <a:lnTo>
                    <a:pt x="22" y="50"/>
                  </a:lnTo>
                  <a:close/>
                  <a:moveTo>
                    <a:pt x="4" y="4"/>
                  </a:moveTo>
                  <a:lnTo>
                    <a:pt x="5" y="8"/>
                  </a:lnTo>
                  <a:lnTo>
                    <a:pt x="7" y="12"/>
                  </a:lnTo>
                  <a:lnTo>
                    <a:pt x="8" y="17"/>
                  </a:lnTo>
                  <a:lnTo>
                    <a:pt x="11" y="22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5" y="8"/>
                  </a:lnTo>
                  <a:lnTo>
                    <a:pt x="4" y="4"/>
                  </a:lnTo>
                  <a:close/>
                  <a:moveTo>
                    <a:pt x="5" y="0"/>
                  </a:moveTo>
                  <a:lnTo>
                    <a:pt x="7" y="1"/>
                  </a:lnTo>
                  <a:lnTo>
                    <a:pt x="7" y="4"/>
                  </a:lnTo>
                  <a:lnTo>
                    <a:pt x="9" y="9"/>
                  </a:lnTo>
                  <a:lnTo>
                    <a:pt x="12" y="18"/>
                  </a:lnTo>
                  <a:lnTo>
                    <a:pt x="16" y="28"/>
                  </a:lnTo>
                  <a:lnTo>
                    <a:pt x="20" y="38"/>
                  </a:lnTo>
                  <a:lnTo>
                    <a:pt x="24" y="46"/>
                  </a:lnTo>
                  <a:lnTo>
                    <a:pt x="26" y="51"/>
                  </a:lnTo>
                  <a:lnTo>
                    <a:pt x="29" y="54"/>
                  </a:lnTo>
                  <a:lnTo>
                    <a:pt x="30" y="56"/>
                  </a:lnTo>
                  <a:lnTo>
                    <a:pt x="33" y="55"/>
                  </a:lnTo>
                  <a:lnTo>
                    <a:pt x="35" y="52"/>
                  </a:lnTo>
                  <a:lnTo>
                    <a:pt x="39" y="48"/>
                  </a:lnTo>
                  <a:lnTo>
                    <a:pt x="43" y="46"/>
                  </a:lnTo>
                  <a:lnTo>
                    <a:pt x="47" y="42"/>
                  </a:lnTo>
                  <a:lnTo>
                    <a:pt x="51" y="38"/>
                  </a:lnTo>
                  <a:lnTo>
                    <a:pt x="54" y="35"/>
                  </a:lnTo>
                  <a:lnTo>
                    <a:pt x="56" y="33"/>
                  </a:lnTo>
                  <a:lnTo>
                    <a:pt x="59" y="30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3" y="26"/>
                  </a:lnTo>
                  <a:lnTo>
                    <a:pt x="83" y="51"/>
                  </a:lnTo>
                  <a:lnTo>
                    <a:pt x="77" y="55"/>
                  </a:lnTo>
                  <a:lnTo>
                    <a:pt x="62" y="35"/>
                  </a:lnTo>
                  <a:lnTo>
                    <a:pt x="55" y="42"/>
                  </a:lnTo>
                  <a:lnTo>
                    <a:pt x="47" y="50"/>
                  </a:lnTo>
                  <a:lnTo>
                    <a:pt x="38" y="58"/>
                  </a:lnTo>
                  <a:lnTo>
                    <a:pt x="33" y="63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63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5" y="59"/>
                  </a:lnTo>
                  <a:lnTo>
                    <a:pt x="22" y="56"/>
                  </a:lnTo>
                  <a:lnTo>
                    <a:pt x="20" y="52"/>
                  </a:lnTo>
                  <a:lnTo>
                    <a:pt x="17" y="46"/>
                  </a:lnTo>
                  <a:lnTo>
                    <a:pt x="15" y="39"/>
                  </a:lnTo>
                  <a:lnTo>
                    <a:pt x="11" y="33"/>
                  </a:lnTo>
                  <a:lnTo>
                    <a:pt x="7" y="22"/>
                  </a:lnTo>
                  <a:lnTo>
                    <a:pt x="4" y="13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1784" y="776883"/>
            <a:ext cx="9443162" cy="2938303"/>
            <a:chOff x="883093" y="472083"/>
            <a:chExt cx="9443162" cy="2938303"/>
          </a:xfrm>
        </p:grpSpPr>
        <p:sp>
          <p:nvSpPr>
            <p:cNvPr id="36" name="任意多边形 35"/>
            <p:cNvSpPr/>
            <p:nvPr/>
          </p:nvSpPr>
          <p:spPr>
            <a:xfrm>
              <a:off x="3241964" y="2410691"/>
              <a:ext cx="7084291" cy="999695"/>
            </a:xfrm>
            <a:custGeom>
              <a:avLst/>
              <a:gdLst>
                <a:gd name="connsiteX0" fmla="*/ 7084291 w 7084291"/>
                <a:gd name="connsiteY0" fmla="*/ 997527 h 999695"/>
                <a:gd name="connsiteX1" fmla="*/ 6982691 w 7084291"/>
                <a:gd name="connsiteY1" fmla="*/ 960582 h 999695"/>
                <a:gd name="connsiteX2" fmla="*/ 6511636 w 7084291"/>
                <a:gd name="connsiteY2" fmla="*/ 729673 h 999695"/>
                <a:gd name="connsiteX3" fmla="*/ 4895272 w 7084291"/>
                <a:gd name="connsiteY3" fmla="*/ 942109 h 999695"/>
                <a:gd name="connsiteX4" fmla="*/ 2650836 w 7084291"/>
                <a:gd name="connsiteY4" fmla="*/ 350982 h 999695"/>
                <a:gd name="connsiteX5" fmla="*/ 1182254 w 7084291"/>
                <a:gd name="connsiteY5" fmla="*/ 572654 h 999695"/>
                <a:gd name="connsiteX6" fmla="*/ 0 w 7084291"/>
                <a:gd name="connsiteY6" fmla="*/ 0 h 99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84291" h="999695">
                  <a:moveTo>
                    <a:pt x="7084291" y="997527"/>
                  </a:moveTo>
                  <a:cubicBezTo>
                    <a:pt x="7081212" y="1001375"/>
                    <a:pt x="7078133" y="1005224"/>
                    <a:pt x="6982691" y="960582"/>
                  </a:cubicBezTo>
                  <a:cubicBezTo>
                    <a:pt x="6887249" y="915940"/>
                    <a:pt x="6859539" y="732752"/>
                    <a:pt x="6511636" y="729673"/>
                  </a:cubicBezTo>
                  <a:cubicBezTo>
                    <a:pt x="6163733" y="726594"/>
                    <a:pt x="5538739" y="1005224"/>
                    <a:pt x="4895272" y="942109"/>
                  </a:cubicBezTo>
                  <a:cubicBezTo>
                    <a:pt x="4251805" y="878994"/>
                    <a:pt x="3269672" y="412558"/>
                    <a:pt x="2650836" y="350982"/>
                  </a:cubicBezTo>
                  <a:cubicBezTo>
                    <a:pt x="2032000" y="289406"/>
                    <a:pt x="1624060" y="631151"/>
                    <a:pt x="1182254" y="572654"/>
                  </a:cubicBezTo>
                  <a:cubicBezTo>
                    <a:pt x="740448" y="514157"/>
                    <a:pt x="370224" y="257078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2378713">
              <a:off x="883093" y="472083"/>
              <a:ext cx="2737917" cy="2193938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475455" y="208779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參數的</a:t>
            </a:r>
            <a:r>
              <a:rPr lang="zh-TW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種類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02940" y="3702823"/>
            <a:ext cx="2681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、模板參數  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、全局參數 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、資料集參數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1" name="文本框 39"/>
          <p:cNvSpPr txBox="1"/>
          <p:nvPr/>
        </p:nvSpPr>
        <p:spPr>
          <a:xfrm>
            <a:off x="4951573" y="3715186"/>
            <a:ext cx="2681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、參數控件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5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、圖表參數</a:t>
            </a:r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TW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、系統參數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932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Picture 2" descr="C:\Users\Baron\Desktop\城市課程\報表開發-參數應用\ppt圖片\1-參數種類1模板參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" y="2739059"/>
            <a:ext cx="2510294" cy="36702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Baron\Desktop\城市課程\報表開發-參數應用\ppt圖片\1-參數種類2全局參數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62" y="2739059"/>
            <a:ext cx="2323892" cy="36741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Baron\Desktop\城市課程\報表開發-參數應用\ppt圖片\1-參數種類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95" y="3778305"/>
            <a:ext cx="6669408" cy="23371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5313115" y="611544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注：模板參數與全局參數名稱重覆時，則采用模板參數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0044" y="2082725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全局參數  →</a:t>
            </a:r>
            <a:r>
              <a:rPr lang="zh-TW" altLang="en-US" sz="2400" b="1" dirty="0" smtClean="0">
                <a:latin typeface="Microsoft YaHei" pitchFamily="34" charset="-122"/>
                <a:ea typeface="Microsoft YaHei" pitchFamily="34" charset="-122"/>
              </a:rPr>
              <a:t>  當前伺服器下，所有模板都可以使用。</a:t>
            </a:r>
            <a:endParaRPr lang="zh-TW" altLang="en-US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044" y="1234709"/>
            <a:ext cx="5333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模板參數  →  </a:t>
            </a:r>
            <a:r>
              <a:rPr lang="zh-TW" altLang="en-US" sz="2400" b="1" dirty="0" smtClean="0">
                <a:latin typeface="Microsoft YaHei" pitchFamily="34" charset="-122"/>
                <a:ea typeface="Microsoft YaHei" pitchFamily="34" charset="-122"/>
              </a:rPr>
              <a:t>當</a:t>
            </a:r>
            <a:r>
              <a:rPr lang="zh-TW" altLang="en-US" sz="2400" b="1" dirty="0">
                <a:latin typeface="Microsoft YaHei" pitchFamily="34" charset="-122"/>
                <a:ea typeface="Microsoft YaHei" pitchFamily="34" charset="-122"/>
              </a:rPr>
              <a:t>前模板才能使用</a:t>
            </a:r>
            <a:r>
              <a:rPr lang="zh-TW" altLang="en-US" sz="2400" b="1" dirty="0" smtClean="0">
                <a:latin typeface="Microsoft YaHei" pitchFamily="34" charset="-122"/>
                <a:ea typeface="Microsoft YaHei" pitchFamily="34" charset="-122"/>
              </a:rPr>
              <a:t>。</a:t>
            </a:r>
            <a:endParaRPr lang="zh-TW" altLang="en-US" sz="2400" b="1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3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39"/>
          <p:cNvSpPr>
            <a:spLocks noEditPoints="1"/>
          </p:cNvSpPr>
          <p:nvPr/>
        </p:nvSpPr>
        <p:spPr bwMode="auto">
          <a:xfrm flipH="1">
            <a:off x="4538201" y="2780277"/>
            <a:ext cx="911152" cy="692163"/>
          </a:xfrm>
          <a:custGeom>
            <a:avLst/>
            <a:gdLst>
              <a:gd name="T0" fmla="*/ 386 w 466"/>
              <a:gd name="T1" fmla="*/ 279 h 354"/>
              <a:gd name="T2" fmla="*/ 405 w 466"/>
              <a:gd name="T3" fmla="*/ 238 h 354"/>
              <a:gd name="T4" fmla="*/ 409 w 466"/>
              <a:gd name="T5" fmla="*/ 237 h 354"/>
              <a:gd name="T6" fmla="*/ 407 w 466"/>
              <a:gd name="T7" fmla="*/ 244 h 354"/>
              <a:gd name="T8" fmla="*/ 86 w 466"/>
              <a:gd name="T9" fmla="*/ 187 h 354"/>
              <a:gd name="T10" fmla="*/ 16 w 466"/>
              <a:gd name="T11" fmla="*/ 93 h 354"/>
              <a:gd name="T12" fmla="*/ 54 w 466"/>
              <a:gd name="T13" fmla="*/ 160 h 354"/>
              <a:gd name="T14" fmla="*/ 15 w 466"/>
              <a:gd name="T15" fmla="*/ 43 h 354"/>
              <a:gd name="T16" fmla="*/ 20 w 466"/>
              <a:gd name="T17" fmla="*/ 80 h 354"/>
              <a:gd name="T18" fmla="*/ 112 w 466"/>
              <a:gd name="T19" fmla="*/ 198 h 354"/>
              <a:gd name="T20" fmla="*/ 319 w 466"/>
              <a:gd name="T21" fmla="*/ 242 h 354"/>
              <a:gd name="T22" fmla="*/ 418 w 466"/>
              <a:gd name="T23" fmla="*/ 232 h 354"/>
              <a:gd name="T24" fmla="*/ 419 w 466"/>
              <a:gd name="T25" fmla="*/ 230 h 354"/>
              <a:gd name="T26" fmla="*/ 410 w 466"/>
              <a:gd name="T27" fmla="*/ 246 h 354"/>
              <a:gd name="T28" fmla="*/ 360 w 466"/>
              <a:gd name="T29" fmla="*/ 333 h 354"/>
              <a:gd name="T30" fmla="*/ 386 w 466"/>
              <a:gd name="T31" fmla="*/ 325 h 354"/>
              <a:gd name="T32" fmla="*/ 449 w 466"/>
              <a:gd name="T33" fmla="*/ 233 h 354"/>
              <a:gd name="T34" fmla="*/ 460 w 466"/>
              <a:gd name="T35" fmla="*/ 209 h 354"/>
              <a:gd name="T36" fmla="*/ 453 w 466"/>
              <a:gd name="T37" fmla="*/ 208 h 354"/>
              <a:gd name="T38" fmla="*/ 340 w 466"/>
              <a:gd name="T39" fmla="*/ 156 h 354"/>
              <a:gd name="T40" fmla="*/ 331 w 466"/>
              <a:gd name="T41" fmla="*/ 169 h 354"/>
              <a:gd name="T42" fmla="*/ 384 w 466"/>
              <a:gd name="T43" fmla="*/ 203 h 354"/>
              <a:gd name="T44" fmla="*/ 390 w 466"/>
              <a:gd name="T45" fmla="*/ 207 h 354"/>
              <a:gd name="T46" fmla="*/ 357 w 466"/>
              <a:gd name="T47" fmla="*/ 217 h 354"/>
              <a:gd name="T48" fmla="*/ 198 w 466"/>
              <a:gd name="T49" fmla="*/ 207 h 354"/>
              <a:gd name="T50" fmla="*/ 78 w 466"/>
              <a:gd name="T51" fmla="*/ 109 h 354"/>
              <a:gd name="T52" fmla="*/ 63 w 466"/>
              <a:gd name="T53" fmla="*/ 13 h 354"/>
              <a:gd name="T54" fmla="*/ 21 w 466"/>
              <a:gd name="T55" fmla="*/ 8 h 354"/>
              <a:gd name="T56" fmla="*/ 23 w 466"/>
              <a:gd name="T57" fmla="*/ 1 h 354"/>
              <a:gd name="T58" fmla="*/ 70 w 466"/>
              <a:gd name="T59" fmla="*/ 2 h 354"/>
              <a:gd name="T60" fmla="*/ 76 w 466"/>
              <a:gd name="T61" fmla="*/ 10 h 354"/>
              <a:gd name="T62" fmla="*/ 70 w 466"/>
              <a:gd name="T63" fmla="*/ 13 h 354"/>
              <a:gd name="T64" fmla="*/ 96 w 466"/>
              <a:gd name="T65" fmla="*/ 128 h 354"/>
              <a:gd name="T66" fmla="*/ 259 w 466"/>
              <a:gd name="T67" fmla="*/ 209 h 354"/>
              <a:gd name="T68" fmla="*/ 359 w 466"/>
              <a:gd name="T69" fmla="*/ 196 h 354"/>
              <a:gd name="T70" fmla="*/ 326 w 466"/>
              <a:gd name="T71" fmla="*/ 177 h 354"/>
              <a:gd name="T72" fmla="*/ 323 w 466"/>
              <a:gd name="T73" fmla="*/ 165 h 354"/>
              <a:gd name="T74" fmla="*/ 334 w 466"/>
              <a:gd name="T75" fmla="*/ 150 h 354"/>
              <a:gd name="T76" fmla="*/ 347 w 466"/>
              <a:gd name="T77" fmla="*/ 147 h 354"/>
              <a:gd name="T78" fmla="*/ 373 w 466"/>
              <a:gd name="T79" fmla="*/ 161 h 354"/>
              <a:gd name="T80" fmla="*/ 462 w 466"/>
              <a:gd name="T81" fmla="*/ 202 h 354"/>
              <a:gd name="T82" fmla="*/ 465 w 466"/>
              <a:gd name="T83" fmla="*/ 204 h 354"/>
              <a:gd name="T84" fmla="*/ 465 w 466"/>
              <a:gd name="T85" fmla="*/ 216 h 354"/>
              <a:gd name="T86" fmla="*/ 393 w 466"/>
              <a:gd name="T87" fmla="*/ 322 h 354"/>
              <a:gd name="T88" fmla="*/ 365 w 466"/>
              <a:gd name="T89" fmla="*/ 354 h 354"/>
              <a:gd name="T90" fmla="*/ 344 w 466"/>
              <a:gd name="T91" fmla="*/ 333 h 354"/>
              <a:gd name="T92" fmla="*/ 360 w 466"/>
              <a:gd name="T93" fmla="*/ 305 h 354"/>
              <a:gd name="T94" fmla="*/ 401 w 466"/>
              <a:gd name="T95" fmla="*/ 248 h 354"/>
              <a:gd name="T96" fmla="*/ 385 w 466"/>
              <a:gd name="T97" fmla="*/ 270 h 354"/>
              <a:gd name="T98" fmla="*/ 360 w 466"/>
              <a:gd name="T99" fmla="*/ 301 h 354"/>
              <a:gd name="T100" fmla="*/ 342 w 466"/>
              <a:gd name="T101" fmla="*/ 330 h 354"/>
              <a:gd name="T102" fmla="*/ 342 w 466"/>
              <a:gd name="T103" fmla="*/ 322 h 354"/>
              <a:gd name="T104" fmla="*/ 363 w 466"/>
              <a:gd name="T105" fmla="*/ 248 h 354"/>
              <a:gd name="T106" fmla="*/ 107 w 466"/>
              <a:gd name="T107" fmla="*/ 215 h 354"/>
              <a:gd name="T108" fmla="*/ 3 w 466"/>
              <a:gd name="T109" fmla="*/ 86 h 354"/>
              <a:gd name="T110" fmla="*/ 15 w 466"/>
              <a:gd name="T111" fmla="*/ 6 h 354"/>
              <a:gd name="T112" fmla="*/ 20 w 466"/>
              <a:gd name="T11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6" h="354">
                <a:moveTo>
                  <a:pt x="360" y="309"/>
                </a:moveTo>
                <a:lnTo>
                  <a:pt x="360" y="310"/>
                </a:lnTo>
                <a:lnTo>
                  <a:pt x="360" y="310"/>
                </a:lnTo>
                <a:lnTo>
                  <a:pt x="360" y="309"/>
                </a:lnTo>
                <a:close/>
                <a:moveTo>
                  <a:pt x="399" y="262"/>
                </a:moveTo>
                <a:lnTo>
                  <a:pt x="386" y="279"/>
                </a:lnTo>
                <a:lnTo>
                  <a:pt x="372" y="296"/>
                </a:lnTo>
                <a:lnTo>
                  <a:pt x="368" y="301"/>
                </a:lnTo>
                <a:lnTo>
                  <a:pt x="385" y="283"/>
                </a:lnTo>
                <a:lnTo>
                  <a:pt x="399" y="262"/>
                </a:lnTo>
                <a:lnTo>
                  <a:pt x="399" y="262"/>
                </a:lnTo>
                <a:close/>
                <a:moveTo>
                  <a:pt x="405" y="238"/>
                </a:moveTo>
                <a:lnTo>
                  <a:pt x="402" y="238"/>
                </a:lnTo>
                <a:lnTo>
                  <a:pt x="397" y="249"/>
                </a:lnTo>
                <a:lnTo>
                  <a:pt x="401" y="244"/>
                </a:lnTo>
                <a:lnTo>
                  <a:pt x="405" y="238"/>
                </a:lnTo>
                <a:close/>
                <a:moveTo>
                  <a:pt x="409" y="236"/>
                </a:moveTo>
                <a:lnTo>
                  <a:pt x="409" y="237"/>
                </a:lnTo>
                <a:lnTo>
                  <a:pt x="409" y="238"/>
                </a:lnTo>
                <a:lnTo>
                  <a:pt x="409" y="236"/>
                </a:lnTo>
                <a:close/>
                <a:moveTo>
                  <a:pt x="414" y="234"/>
                </a:moveTo>
                <a:lnTo>
                  <a:pt x="412" y="236"/>
                </a:lnTo>
                <a:lnTo>
                  <a:pt x="410" y="238"/>
                </a:lnTo>
                <a:lnTo>
                  <a:pt x="407" y="244"/>
                </a:lnTo>
                <a:lnTo>
                  <a:pt x="405" y="249"/>
                </a:lnTo>
                <a:lnTo>
                  <a:pt x="414" y="234"/>
                </a:lnTo>
                <a:close/>
                <a:moveTo>
                  <a:pt x="72" y="175"/>
                </a:moveTo>
                <a:lnTo>
                  <a:pt x="78" y="183"/>
                </a:lnTo>
                <a:lnTo>
                  <a:pt x="99" y="198"/>
                </a:lnTo>
                <a:lnTo>
                  <a:pt x="86" y="187"/>
                </a:lnTo>
                <a:lnTo>
                  <a:pt x="72" y="175"/>
                </a:lnTo>
                <a:close/>
                <a:moveTo>
                  <a:pt x="15" y="29"/>
                </a:moveTo>
                <a:lnTo>
                  <a:pt x="11" y="43"/>
                </a:lnTo>
                <a:lnTo>
                  <a:pt x="9" y="57"/>
                </a:lnTo>
                <a:lnTo>
                  <a:pt x="11" y="70"/>
                </a:lnTo>
                <a:lnTo>
                  <a:pt x="16" y="93"/>
                </a:lnTo>
                <a:lnTo>
                  <a:pt x="24" y="115"/>
                </a:lnTo>
                <a:lnTo>
                  <a:pt x="34" y="136"/>
                </a:lnTo>
                <a:lnTo>
                  <a:pt x="46" y="153"/>
                </a:lnTo>
                <a:lnTo>
                  <a:pt x="59" y="168"/>
                </a:lnTo>
                <a:lnTo>
                  <a:pt x="57" y="164"/>
                </a:lnTo>
                <a:lnTo>
                  <a:pt x="54" y="160"/>
                </a:lnTo>
                <a:lnTo>
                  <a:pt x="40" y="139"/>
                </a:lnTo>
                <a:lnTo>
                  <a:pt x="29" y="115"/>
                </a:lnTo>
                <a:lnTo>
                  <a:pt x="21" y="95"/>
                </a:lnTo>
                <a:lnTo>
                  <a:pt x="16" y="77"/>
                </a:lnTo>
                <a:lnTo>
                  <a:pt x="13" y="57"/>
                </a:lnTo>
                <a:lnTo>
                  <a:pt x="15" y="43"/>
                </a:lnTo>
                <a:lnTo>
                  <a:pt x="15" y="29"/>
                </a:lnTo>
                <a:close/>
                <a:moveTo>
                  <a:pt x="20" y="11"/>
                </a:moveTo>
                <a:lnTo>
                  <a:pt x="16" y="26"/>
                </a:lnTo>
                <a:lnTo>
                  <a:pt x="17" y="43"/>
                </a:lnTo>
                <a:lnTo>
                  <a:pt x="17" y="61"/>
                </a:lnTo>
                <a:lnTo>
                  <a:pt x="20" y="80"/>
                </a:lnTo>
                <a:lnTo>
                  <a:pt x="29" y="103"/>
                </a:lnTo>
                <a:lnTo>
                  <a:pt x="40" y="127"/>
                </a:lnTo>
                <a:lnTo>
                  <a:pt x="51" y="148"/>
                </a:lnTo>
                <a:lnTo>
                  <a:pt x="66" y="168"/>
                </a:lnTo>
                <a:lnTo>
                  <a:pt x="88" y="183"/>
                </a:lnTo>
                <a:lnTo>
                  <a:pt x="112" y="198"/>
                </a:lnTo>
                <a:lnTo>
                  <a:pt x="137" y="209"/>
                </a:lnTo>
                <a:lnTo>
                  <a:pt x="154" y="217"/>
                </a:lnTo>
                <a:lnTo>
                  <a:pt x="171" y="225"/>
                </a:lnTo>
                <a:lnTo>
                  <a:pt x="219" y="236"/>
                </a:lnTo>
                <a:lnTo>
                  <a:pt x="269" y="241"/>
                </a:lnTo>
                <a:lnTo>
                  <a:pt x="319" y="242"/>
                </a:lnTo>
                <a:lnTo>
                  <a:pt x="369" y="237"/>
                </a:lnTo>
                <a:lnTo>
                  <a:pt x="418" y="228"/>
                </a:lnTo>
                <a:lnTo>
                  <a:pt x="419" y="228"/>
                </a:lnTo>
                <a:lnTo>
                  <a:pt x="419" y="229"/>
                </a:lnTo>
                <a:lnTo>
                  <a:pt x="419" y="230"/>
                </a:lnTo>
                <a:lnTo>
                  <a:pt x="418" y="232"/>
                </a:lnTo>
                <a:lnTo>
                  <a:pt x="416" y="233"/>
                </a:lnTo>
                <a:lnTo>
                  <a:pt x="416" y="234"/>
                </a:lnTo>
                <a:lnTo>
                  <a:pt x="415" y="236"/>
                </a:lnTo>
                <a:lnTo>
                  <a:pt x="416" y="233"/>
                </a:lnTo>
                <a:lnTo>
                  <a:pt x="419" y="232"/>
                </a:lnTo>
                <a:lnTo>
                  <a:pt x="419" y="230"/>
                </a:lnTo>
                <a:lnTo>
                  <a:pt x="420" y="232"/>
                </a:lnTo>
                <a:lnTo>
                  <a:pt x="419" y="232"/>
                </a:lnTo>
                <a:lnTo>
                  <a:pt x="419" y="233"/>
                </a:lnTo>
                <a:lnTo>
                  <a:pt x="415" y="238"/>
                </a:lnTo>
                <a:lnTo>
                  <a:pt x="411" y="245"/>
                </a:lnTo>
                <a:lnTo>
                  <a:pt x="410" y="246"/>
                </a:lnTo>
                <a:lnTo>
                  <a:pt x="398" y="267"/>
                </a:lnTo>
                <a:lnTo>
                  <a:pt x="385" y="288"/>
                </a:lnTo>
                <a:lnTo>
                  <a:pt x="359" y="317"/>
                </a:lnTo>
                <a:lnTo>
                  <a:pt x="352" y="329"/>
                </a:lnTo>
                <a:lnTo>
                  <a:pt x="356" y="331"/>
                </a:lnTo>
                <a:lnTo>
                  <a:pt x="360" y="333"/>
                </a:lnTo>
                <a:lnTo>
                  <a:pt x="365" y="335"/>
                </a:lnTo>
                <a:lnTo>
                  <a:pt x="369" y="338"/>
                </a:lnTo>
                <a:lnTo>
                  <a:pt x="373" y="339"/>
                </a:lnTo>
                <a:lnTo>
                  <a:pt x="373" y="341"/>
                </a:lnTo>
                <a:lnTo>
                  <a:pt x="380" y="333"/>
                </a:lnTo>
                <a:lnTo>
                  <a:pt x="386" y="325"/>
                </a:lnTo>
                <a:lnTo>
                  <a:pt x="415" y="283"/>
                </a:lnTo>
                <a:lnTo>
                  <a:pt x="431" y="259"/>
                </a:lnTo>
                <a:lnTo>
                  <a:pt x="447" y="237"/>
                </a:lnTo>
                <a:lnTo>
                  <a:pt x="447" y="237"/>
                </a:lnTo>
                <a:lnTo>
                  <a:pt x="448" y="236"/>
                </a:lnTo>
                <a:lnTo>
                  <a:pt x="449" y="233"/>
                </a:lnTo>
                <a:lnTo>
                  <a:pt x="451" y="229"/>
                </a:lnTo>
                <a:lnTo>
                  <a:pt x="453" y="227"/>
                </a:lnTo>
                <a:lnTo>
                  <a:pt x="456" y="223"/>
                </a:lnTo>
                <a:lnTo>
                  <a:pt x="457" y="217"/>
                </a:lnTo>
                <a:lnTo>
                  <a:pt x="458" y="213"/>
                </a:lnTo>
                <a:lnTo>
                  <a:pt x="460" y="209"/>
                </a:lnTo>
                <a:lnTo>
                  <a:pt x="460" y="207"/>
                </a:lnTo>
                <a:lnTo>
                  <a:pt x="458" y="207"/>
                </a:lnTo>
                <a:lnTo>
                  <a:pt x="457" y="207"/>
                </a:lnTo>
                <a:lnTo>
                  <a:pt x="457" y="207"/>
                </a:lnTo>
                <a:lnTo>
                  <a:pt x="456" y="208"/>
                </a:lnTo>
                <a:lnTo>
                  <a:pt x="453" y="208"/>
                </a:lnTo>
                <a:lnTo>
                  <a:pt x="452" y="207"/>
                </a:lnTo>
                <a:lnTo>
                  <a:pt x="449" y="206"/>
                </a:lnTo>
                <a:lnTo>
                  <a:pt x="432" y="206"/>
                </a:lnTo>
                <a:lnTo>
                  <a:pt x="416" y="200"/>
                </a:lnTo>
                <a:lnTo>
                  <a:pt x="401" y="192"/>
                </a:lnTo>
                <a:lnTo>
                  <a:pt x="340" y="156"/>
                </a:lnTo>
                <a:lnTo>
                  <a:pt x="330" y="166"/>
                </a:lnTo>
                <a:lnTo>
                  <a:pt x="328" y="166"/>
                </a:lnTo>
                <a:lnTo>
                  <a:pt x="327" y="168"/>
                </a:lnTo>
                <a:lnTo>
                  <a:pt x="327" y="169"/>
                </a:lnTo>
                <a:lnTo>
                  <a:pt x="328" y="169"/>
                </a:lnTo>
                <a:lnTo>
                  <a:pt x="331" y="169"/>
                </a:lnTo>
                <a:lnTo>
                  <a:pt x="334" y="170"/>
                </a:lnTo>
                <a:lnTo>
                  <a:pt x="334" y="170"/>
                </a:lnTo>
                <a:lnTo>
                  <a:pt x="335" y="170"/>
                </a:lnTo>
                <a:lnTo>
                  <a:pt x="338" y="171"/>
                </a:lnTo>
                <a:lnTo>
                  <a:pt x="360" y="187"/>
                </a:lnTo>
                <a:lnTo>
                  <a:pt x="384" y="203"/>
                </a:lnTo>
                <a:lnTo>
                  <a:pt x="384" y="203"/>
                </a:lnTo>
                <a:lnTo>
                  <a:pt x="384" y="204"/>
                </a:lnTo>
                <a:lnTo>
                  <a:pt x="389" y="206"/>
                </a:lnTo>
                <a:lnTo>
                  <a:pt x="389" y="206"/>
                </a:lnTo>
                <a:lnTo>
                  <a:pt x="390" y="206"/>
                </a:lnTo>
                <a:lnTo>
                  <a:pt x="390" y="207"/>
                </a:lnTo>
                <a:lnTo>
                  <a:pt x="390" y="208"/>
                </a:lnTo>
                <a:lnTo>
                  <a:pt x="390" y="209"/>
                </a:lnTo>
                <a:lnTo>
                  <a:pt x="389" y="212"/>
                </a:lnTo>
                <a:lnTo>
                  <a:pt x="388" y="213"/>
                </a:lnTo>
                <a:lnTo>
                  <a:pt x="386" y="215"/>
                </a:lnTo>
                <a:lnTo>
                  <a:pt x="357" y="217"/>
                </a:lnTo>
                <a:lnTo>
                  <a:pt x="328" y="221"/>
                </a:lnTo>
                <a:lnTo>
                  <a:pt x="301" y="223"/>
                </a:lnTo>
                <a:lnTo>
                  <a:pt x="271" y="220"/>
                </a:lnTo>
                <a:lnTo>
                  <a:pt x="247" y="215"/>
                </a:lnTo>
                <a:lnTo>
                  <a:pt x="223" y="212"/>
                </a:lnTo>
                <a:lnTo>
                  <a:pt x="198" y="207"/>
                </a:lnTo>
                <a:lnTo>
                  <a:pt x="175" y="200"/>
                </a:lnTo>
                <a:lnTo>
                  <a:pt x="154" y="191"/>
                </a:lnTo>
                <a:lnTo>
                  <a:pt x="130" y="174"/>
                </a:lnTo>
                <a:lnTo>
                  <a:pt x="109" y="156"/>
                </a:lnTo>
                <a:lnTo>
                  <a:pt x="91" y="133"/>
                </a:lnTo>
                <a:lnTo>
                  <a:pt x="78" y="109"/>
                </a:lnTo>
                <a:lnTo>
                  <a:pt x="69" y="85"/>
                </a:lnTo>
                <a:lnTo>
                  <a:pt x="63" y="63"/>
                </a:lnTo>
                <a:lnTo>
                  <a:pt x="61" y="40"/>
                </a:lnTo>
                <a:lnTo>
                  <a:pt x="63" y="17"/>
                </a:lnTo>
                <a:lnTo>
                  <a:pt x="63" y="13"/>
                </a:lnTo>
                <a:lnTo>
                  <a:pt x="63" y="13"/>
                </a:lnTo>
                <a:lnTo>
                  <a:pt x="53" y="13"/>
                </a:lnTo>
                <a:lnTo>
                  <a:pt x="41" y="13"/>
                </a:lnTo>
                <a:lnTo>
                  <a:pt x="29" y="13"/>
                </a:lnTo>
                <a:lnTo>
                  <a:pt x="20" y="11"/>
                </a:lnTo>
                <a:close/>
                <a:moveTo>
                  <a:pt x="21" y="8"/>
                </a:moveTo>
                <a:lnTo>
                  <a:pt x="21" y="8"/>
                </a:lnTo>
                <a:lnTo>
                  <a:pt x="20" y="9"/>
                </a:lnTo>
                <a:lnTo>
                  <a:pt x="33" y="9"/>
                </a:lnTo>
                <a:lnTo>
                  <a:pt x="21" y="8"/>
                </a:lnTo>
                <a:close/>
                <a:moveTo>
                  <a:pt x="21" y="0"/>
                </a:moveTo>
                <a:lnTo>
                  <a:pt x="23" y="0"/>
                </a:lnTo>
                <a:lnTo>
                  <a:pt x="23" y="1"/>
                </a:lnTo>
                <a:lnTo>
                  <a:pt x="23" y="2"/>
                </a:lnTo>
                <a:lnTo>
                  <a:pt x="32" y="2"/>
                </a:lnTo>
                <a:lnTo>
                  <a:pt x="41" y="4"/>
                </a:lnTo>
                <a:lnTo>
                  <a:pt x="54" y="4"/>
                </a:lnTo>
                <a:lnTo>
                  <a:pt x="69" y="2"/>
                </a:lnTo>
                <a:lnTo>
                  <a:pt x="70" y="2"/>
                </a:lnTo>
                <a:lnTo>
                  <a:pt x="70" y="4"/>
                </a:lnTo>
                <a:lnTo>
                  <a:pt x="69" y="8"/>
                </a:lnTo>
                <a:lnTo>
                  <a:pt x="76" y="6"/>
                </a:lnTo>
                <a:lnTo>
                  <a:pt x="78" y="8"/>
                </a:lnTo>
                <a:lnTo>
                  <a:pt x="78" y="9"/>
                </a:lnTo>
                <a:lnTo>
                  <a:pt x="76" y="10"/>
                </a:lnTo>
                <a:lnTo>
                  <a:pt x="75" y="11"/>
                </a:lnTo>
                <a:lnTo>
                  <a:pt x="74" y="13"/>
                </a:lnTo>
                <a:lnTo>
                  <a:pt x="72" y="13"/>
                </a:lnTo>
                <a:lnTo>
                  <a:pt x="71" y="13"/>
                </a:lnTo>
                <a:lnTo>
                  <a:pt x="71" y="13"/>
                </a:lnTo>
                <a:lnTo>
                  <a:pt x="70" y="13"/>
                </a:lnTo>
                <a:lnTo>
                  <a:pt x="69" y="13"/>
                </a:lnTo>
                <a:lnTo>
                  <a:pt x="67" y="25"/>
                </a:lnTo>
                <a:lnTo>
                  <a:pt x="69" y="35"/>
                </a:lnTo>
                <a:lnTo>
                  <a:pt x="67" y="64"/>
                </a:lnTo>
                <a:lnTo>
                  <a:pt x="79" y="97"/>
                </a:lnTo>
                <a:lnTo>
                  <a:pt x="96" y="128"/>
                </a:lnTo>
                <a:lnTo>
                  <a:pt x="120" y="156"/>
                </a:lnTo>
                <a:lnTo>
                  <a:pt x="147" y="178"/>
                </a:lnTo>
                <a:lnTo>
                  <a:pt x="179" y="192"/>
                </a:lnTo>
                <a:lnTo>
                  <a:pt x="202" y="199"/>
                </a:lnTo>
                <a:lnTo>
                  <a:pt x="226" y="203"/>
                </a:lnTo>
                <a:lnTo>
                  <a:pt x="259" y="209"/>
                </a:lnTo>
                <a:lnTo>
                  <a:pt x="292" y="215"/>
                </a:lnTo>
                <a:lnTo>
                  <a:pt x="321" y="215"/>
                </a:lnTo>
                <a:lnTo>
                  <a:pt x="348" y="211"/>
                </a:lnTo>
                <a:lnTo>
                  <a:pt x="376" y="207"/>
                </a:lnTo>
                <a:lnTo>
                  <a:pt x="373" y="204"/>
                </a:lnTo>
                <a:lnTo>
                  <a:pt x="359" y="196"/>
                </a:lnTo>
                <a:lnTo>
                  <a:pt x="344" y="189"/>
                </a:lnTo>
                <a:lnTo>
                  <a:pt x="340" y="186"/>
                </a:lnTo>
                <a:lnTo>
                  <a:pt x="336" y="182"/>
                </a:lnTo>
                <a:lnTo>
                  <a:pt x="332" y="179"/>
                </a:lnTo>
                <a:lnTo>
                  <a:pt x="327" y="177"/>
                </a:lnTo>
                <a:lnTo>
                  <a:pt x="326" y="177"/>
                </a:lnTo>
                <a:lnTo>
                  <a:pt x="323" y="177"/>
                </a:lnTo>
                <a:lnTo>
                  <a:pt x="322" y="175"/>
                </a:lnTo>
                <a:lnTo>
                  <a:pt x="321" y="174"/>
                </a:lnTo>
                <a:lnTo>
                  <a:pt x="321" y="171"/>
                </a:lnTo>
                <a:lnTo>
                  <a:pt x="322" y="169"/>
                </a:lnTo>
                <a:lnTo>
                  <a:pt x="323" y="165"/>
                </a:lnTo>
                <a:lnTo>
                  <a:pt x="326" y="164"/>
                </a:lnTo>
                <a:lnTo>
                  <a:pt x="327" y="161"/>
                </a:lnTo>
                <a:lnTo>
                  <a:pt x="332" y="157"/>
                </a:lnTo>
                <a:lnTo>
                  <a:pt x="336" y="153"/>
                </a:lnTo>
                <a:lnTo>
                  <a:pt x="335" y="152"/>
                </a:lnTo>
                <a:lnTo>
                  <a:pt x="334" y="150"/>
                </a:lnTo>
                <a:lnTo>
                  <a:pt x="335" y="149"/>
                </a:lnTo>
                <a:lnTo>
                  <a:pt x="336" y="148"/>
                </a:lnTo>
                <a:lnTo>
                  <a:pt x="338" y="147"/>
                </a:lnTo>
                <a:lnTo>
                  <a:pt x="339" y="145"/>
                </a:lnTo>
                <a:lnTo>
                  <a:pt x="340" y="145"/>
                </a:lnTo>
                <a:lnTo>
                  <a:pt x="347" y="147"/>
                </a:lnTo>
                <a:lnTo>
                  <a:pt x="349" y="145"/>
                </a:lnTo>
                <a:lnTo>
                  <a:pt x="351" y="145"/>
                </a:lnTo>
                <a:lnTo>
                  <a:pt x="351" y="145"/>
                </a:lnTo>
                <a:lnTo>
                  <a:pt x="351" y="147"/>
                </a:lnTo>
                <a:lnTo>
                  <a:pt x="349" y="148"/>
                </a:lnTo>
                <a:lnTo>
                  <a:pt x="373" y="161"/>
                </a:lnTo>
                <a:lnTo>
                  <a:pt x="395" y="175"/>
                </a:lnTo>
                <a:lnTo>
                  <a:pt x="416" y="187"/>
                </a:lnTo>
                <a:lnTo>
                  <a:pt x="439" y="195"/>
                </a:lnTo>
                <a:lnTo>
                  <a:pt x="461" y="202"/>
                </a:lnTo>
                <a:lnTo>
                  <a:pt x="461" y="202"/>
                </a:lnTo>
                <a:lnTo>
                  <a:pt x="462" y="202"/>
                </a:lnTo>
                <a:lnTo>
                  <a:pt x="462" y="202"/>
                </a:lnTo>
                <a:lnTo>
                  <a:pt x="462" y="202"/>
                </a:lnTo>
                <a:lnTo>
                  <a:pt x="461" y="211"/>
                </a:lnTo>
                <a:lnTo>
                  <a:pt x="462" y="208"/>
                </a:lnTo>
                <a:lnTo>
                  <a:pt x="464" y="207"/>
                </a:lnTo>
                <a:lnTo>
                  <a:pt x="465" y="204"/>
                </a:lnTo>
                <a:lnTo>
                  <a:pt x="465" y="204"/>
                </a:lnTo>
                <a:lnTo>
                  <a:pt x="465" y="203"/>
                </a:lnTo>
                <a:lnTo>
                  <a:pt x="466" y="203"/>
                </a:lnTo>
                <a:lnTo>
                  <a:pt x="466" y="203"/>
                </a:lnTo>
                <a:lnTo>
                  <a:pt x="466" y="203"/>
                </a:lnTo>
                <a:lnTo>
                  <a:pt x="465" y="216"/>
                </a:lnTo>
                <a:lnTo>
                  <a:pt x="457" y="229"/>
                </a:lnTo>
                <a:lnTo>
                  <a:pt x="449" y="242"/>
                </a:lnTo>
                <a:lnTo>
                  <a:pt x="439" y="254"/>
                </a:lnTo>
                <a:lnTo>
                  <a:pt x="431" y="265"/>
                </a:lnTo>
                <a:lnTo>
                  <a:pt x="412" y="293"/>
                </a:lnTo>
                <a:lnTo>
                  <a:pt x="393" y="322"/>
                </a:lnTo>
                <a:lnTo>
                  <a:pt x="393" y="324"/>
                </a:lnTo>
                <a:lnTo>
                  <a:pt x="369" y="351"/>
                </a:lnTo>
                <a:lnTo>
                  <a:pt x="368" y="352"/>
                </a:lnTo>
                <a:lnTo>
                  <a:pt x="367" y="352"/>
                </a:lnTo>
                <a:lnTo>
                  <a:pt x="365" y="354"/>
                </a:lnTo>
                <a:lnTo>
                  <a:pt x="365" y="354"/>
                </a:lnTo>
                <a:lnTo>
                  <a:pt x="365" y="352"/>
                </a:lnTo>
                <a:lnTo>
                  <a:pt x="365" y="351"/>
                </a:lnTo>
                <a:lnTo>
                  <a:pt x="369" y="346"/>
                </a:lnTo>
                <a:lnTo>
                  <a:pt x="360" y="342"/>
                </a:lnTo>
                <a:lnTo>
                  <a:pt x="351" y="338"/>
                </a:lnTo>
                <a:lnTo>
                  <a:pt x="344" y="333"/>
                </a:lnTo>
                <a:lnTo>
                  <a:pt x="343" y="333"/>
                </a:lnTo>
                <a:lnTo>
                  <a:pt x="342" y="334"/>
                </a:lnTo>
                <a:lnTo>
                  <a:pt x="342" y="334"/>
                </a:lnTo>
                <a:lnTo>
                  <a:pt x="340" y="334"/>
                </a:lnTo>
                <a:lnTo>
                  <a:pt x="342" y="333"/>
                </a:lnTo>
                <a:lnTo>
                  <a:pt x="360" y="305"/>
                </a:lnTo>
                <a:lnTo>
                  <a:pt x="380" y="279"/>
                </a:lnTo>
                <a:lnTo>
                  <a:pt x="381" y="279"/>
                </a:lnTo>
                <a:lnTo>
                  <a:pt x="394" y="259"/>
                </a:lnTo>
                <a:lnTo>
                  <a:pt x="407" y="240"/>
                </a:lnTo>
                <a:lnTo>
                  <a:pt x="403" y="244"/>
                </a:lnTo>
                <a:lnTo>
                  <a:pt x="401" y="248"/>
                </a:lnTo>
                <a:lnTo>
                  <a:pt x="397" y="254"/>
                </a:lnTo>
                <a:lnTo>
                  <a:pt x="393" y="259"/>
                </a:lnTo>
                <a:lnTo>
                  <a:pt x="389" y="265"/>
                </a:lnTo>
                <a:lnTo>
                  <a:pt x="386" y="269"/>
                </a:lnTo>
                <a:lnTo>
                  <a:pt x="385" y="269"/>
                </a:lnTo>
                <a:lnTo>
                  <a:pt x="385" y="270"/>
                </a:lnTo>
                <a:lnTo>
                  <a:pt x="385" y="269"/>
                </a:lnTo>
                <a:lnTo>
                  <a:pt x="393" y="255"/>
                </a:lnTo>
                <a:lnTo>
                  <a:pt x="381" y="271"/>
                </a:lnTo>
                <a:lnTo>
                  <a:pt x="365" y="292"/>
                </a:lnTo>
                <a:lnTo>
                  <a:pt x="364" y="295"/>
                </a:lnTo>
                <a:lnTo>
                  <a:pt x="360" y="301"/>
                </a:lnTo>
                <a:lnTo>
                  <a:pt x="355" y="309"/>
                </a:lnTo>
                <a:lnTo>
                  <a:pt x="349" y="317"/>
                </a:lnTo>
                <a:lnTo>
                  <a:pt x="344" y="324"/>
                </a:lnTo>
                <a:lnTo>
                  <a:pt x="343" y="329"/>
                </a:lnTo>
                <a:lnTo>
                  <a:pt x="343" y="329"/>
                </a:lnTo>
                <a:lnTo>
                  <a:pt x="342" y="330"/>
                </a:lnTo>
                <a:lnTo>
                  <a:pt x="340" y="331"/>
                </a:lnTo>
                <a:lnTo>
                  <a:pt x="340" y="331"/>
                </a:lnTo>
                <a:lnTo>
                  <a:pt x="339" y="331"/>
                </a:lnTo>
                <a:lnTo>
                  <a:pt x="339" y="328"/>
                </a:lnTo>
                <a:lnTo>
                  <a:pt x="340" y="325"/>
                </a:lnTo>
                <a:lnTo>
                  <a:pt x="342" y="322"/>
                </a:lnTo>
                <a:lnTo>
                  <a:pt x="344" y="318"/>
                </a:lnTo>
                <a:lnTo>
                  <a:pt x="353" y="305"/>
                </a:lnTo>
                <a:lnTo>
                  <a:pt x="363" y="292"/>
                </a:lnTo>
                <a:lnTo>
                  <a:pt x="381" y="266"/>
                </a:lnTo>
                <a:lnTo>
                  <a:pt x="399" y="240"/>
                </a:lnTo>
                <a:lnTo>
                  <a:pt x="363" y="248"/>
                </a:lnTo>
                <a:lnTo>
                  <a:pt x="324" y="251"/>
                </a:lnTo>
                <a:lnTo>
                  <a:pt x="285" y="251"/>
                </a:lnTo>
                <a:lnTo>
                  <a:pt x="239" y="249"/>
                </a:lnTo>
                <a:lnTo>
                  <a:pt x="193" y="242"/>
                </a:lnTo>
                <a:lnTo>
                  <a:pt x="149" y="232"/>
                </a:lnTo>
                <a:lnTo>
                  <a:pt x="107" y="215"/>
                </a:lnTo>
                <a:lnTo>
                  <a:pt x="79" y="200"/>
                </a:lnTo>
                <a:lnTo>
                  <a:pt x="55" y="181"/>
                </a:lnTo>
                <a:lnTo>
                  <a:pt x="34" y="158"/>
                </a:lnTo>
                <a:lnTo>
                  <a:pt x="17" y="132"/>
                </a:lnTo>
                <a:lnTo>
                  <a:pt x="8" y="110"/>
                </a:lnTo>
                <a:lnTo>
                  <a:pt x="3" y="86"/>
                </a:lnTo>
                <a:lnTo>
                  <a:pt x="0" y="61"/>
                </a:lnTo>
                <a:lnTo>
                  <a:pt x="3" y="43"/>
                </a:lnTo>
                <a:lnTo>
                  <a:pt x="9" y="25"/>
                </a:lnTo>
                <a:lnTo>
                  <a:pt x="16" y="8"/>
                </a:lnTo>
                <a:lnTo>
                  <a:pt x="16" y="6"/>
                </a:lnTo>
                <a:lnTo>
                  <a:pt x="15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2"/>
                </a:lnTo>
                <a:lnTo>
                  <a:pt x="19" y="1"/>
                </a:lnTo>
                <a:lnTo>
                  <a:pt x="20" y="0"/>
                </a:lnTo>
                <a:lnTo>
                  <a:pt x="21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/>
          </a:p>
        </p:txBody>
      </p:sp>
      <p:sp>
        <p:nvSpPr>
          <p:cNvPr id="50" name="Freeform 39"/>
          <p:cNvSpPr>
            <a:spLocks noEditPoints="1"/>
          </p:cNvSpPr>
          <p:nvPr/>
        </p:nvSpPr>
        <p:spPr bwMode="auto">
          <a:xfrm>
            <a:off x="6209929" y="2788800"/>
            <a:ext cx="911152" cy="692163"/>
          </a:xfrm>
          <a:custGeom>
            <a:avLst/>
            <a:gdLst>
              <a:gd name="T0" fmla="*/ 386 w 466"/>
              <a:gd name="T1" fmla="*/ 279 h 354"/>
              <a:gd name="T2" fmla="*/ 405 w 466"/>
              <a:gd name="T3" fmla="*/ 238 h 354"/>
              <a:gd name="T4" fmla="*/ 409 w 466"/>
              <a:gd name="T5" fmla="*/ 237 h 354"/>
              <a:gd name="T6" fmla="*/ 407 w 466"/>
              <a:gd name="T7" fmla="*/ 244 h 354"/>
              <a:gd name="T8" fmla="*/ 86 w 466"/>
              <a:gd name="T9" fmla="*/ 187 h 354"/>
              <a:gd name="T10" fmla="*/ 16 w 466"/>
              <a:gd name="T11" fmla="*/ 93 h 354"/>
              <a:gd name="T12" fmla="*/ 54 w 466"/>
              <a:gd name="T13" fmla="*/ 160 h 354"/>
              <a:gd name="T14" fmla="*/ 15 w 466"/>
              <a:gd name="T15" fmla="*/ 43 h 354"/>
              <a:gd name="T16" fmla="*/ 20 w 466"/>
              <a:gd name="T17" fmla="*/ 80 h 354"/>
              <a:gd name="T18" fmla="*/ 112 w 466"/>
              <a:gd name="T19" fmla="*/ 198 h 354"/>
              <a:gd name="T20" fmla="*/ 319 w 466"/>
              <a:gd name="T21" fmla="*/ 242 h 354"/>
              <a:gd name="T22" fmla="*/ 418 w 466"/>
              <a:gd name="T23" fmla="*/ 232 h 354"/>
              <a:gd name="T24" fmla="*/ 419 w 466"/>
              <a:gd name="T25" fmla="*/ 230 h 354"/>
              <a:gd name="T26" fmla="*/ 410 w 466"/>
              <a:gd name="T27" fmla="*/ 246 h 354"/>
              <a:gd name="T28" fmla="*/ 360 w 466"/>
              <a:gd name="T29" fmla="*/ 333 h 354"/>
              <a:gd name="T30" fmla="*/ 386 w 466"/>
              <a:gd name="T31" fmla="*/ 325 h 354"/>
              <a:gd name="T32" fmla="*/ 449 w 466"/>
              <a:gd name="T33" fmla="*/ 233 h 354"/>
              <a:gd name="T34" fmla="*/ 460 w 466"/>
              <a:gd name="T35" fmla="*/ 209 h 354"/>
              <a:gd name="T36" fmla="*/ 453 w 466"/>
              <a:gd name="T37" fmla="*/ 208 h 354"/>
              <a:gd name="T38" fmla="*/ 340 w 466"/>
              <a:gd name="T39" fmla="*/ 156 h 354"/>
              <a:gd name="T40" fmla="*/ 331 w 466"/>
              <a:gd name="T41" fmla="*/ 169 h 354"/>
              <a:gd name="T42" fmla="*/ 384 w 466"/>
              <a:gd name="T43" fmla="*/ 203 h 354"/>
              <a:gd name="T44" fmla="*/ 390 w 466"/>
              <a:gd name="T45" fmla="*/ 207 h 354"/>
              <a:gd name="T46" fmla="*/ 357 w 466"/>
              <a:gd name="T47" fmla="*/ 217 h 354"/>
              <a:gd name="T48" fmla="*/ 198 w 466"/>
              <a:gd name="T49" fmla="*/ 207 h 354"/>
              <a:gd name="T50" fmla="*/ 78 w 466"/>
              <a:gd name="T51" fmla="*/ 109 h 354"/>
              <a:gd name="T52" fmla="*/ 63 w 466"/>
              <a:gd name="T53" fmla="*/ 13 h 354"/>
              <a:gd name="T54" fmla="*/ 21 w 466"/>
              <a:gd name="T55" fmla="*/ 8 h 354"/>
              <a:gd name="T56" fmla="*/ 23 w 466"/>
              <a:gd name="T57" fmla="*/ 1 h 354"/>
              <a:gd name="T58" fmla="*/ 70 w 466"/>
              <a:gd name="T59" fmla="*/ 2 h 354"/>
              <a:gd name="T60" fmla="*/ 76 w 466"/>
              <a:gd name="T61" fmla="*/ 10 h 354"/>
              <a:gd name="T62" fmla="*/ 70 w 466"/>
              <a:gd name="T63" fmla="*/ 13 h 354"/>
              <a:gd name="T64" fmla="*/ 96 w 466"/>
              <a:gd name="T65" fmla="*/ 128 h 354"/>
              <a:gd name="T66" fmla="*/ 259 w 466"/>
              <a:gd name="T67" fmla="*/ 209 h 354"/>
              <a:gd name="T68" fmla="*/ 359 w 466"/>
              <a:gd name="T69" fmla="*/ 196 h 354"/>
              <a:gd name="T70" fmla="*/ 326 w 466"/>
              <a:gd name="T71" fmla="*/ 177 h 354"/>
              <a:gd name="T72" fmla="*/ 323 w 466"/>
              <a:gd name="T73" fmla="*/ 165 h 354"/>
              <a:gd name="T74" fmla="*/ 334 w 466"/>
              <a:gd name="T75" fmla="*/ 150 h 354"/>
              <a:gd name="T76" fmla="*/ 347 w 466"/>
              <a:gd name="T77" fmla="*/ 147 h 354"/>
              <a:gd name="T78" fmla="*/ 373 w 466"/>
              <a:gd name="T79" fmla="*/ 161 h 354"/>
              <a:gd name="T80" fmla="*/ 462 w 466"/>
              <a:gd name="T81" fmla="*/ 202 h 354"/>
              <a:gd name="T82" fmla="*/ 465 w 466"/>
              <a:gd name="T83" fmla="*/ 204 h 354"/>
              <a:gd name="T84" fmla="*/ 465 w 466"/>
              <a:gd name="T85" fmla="*/ 216 h 354"/>
              <a:gd name="T86" fmla="*/ 393 w 466"/>
              <a:gd name="T87" fmla="*/ 322 h 354"/>
              <a:gd name="T88" fmla="*/ 365 w 466"/>
              <a:gd name="T89" fmla="*/ 354 h 354"/>
              <a:gd name="T90" fmla="*/ 344 w 466"/>
              <a:gd name="T91" fmla="*/ 333 h 354"/>
              <a:gd name="T92" fmla="*/ 360 w 466"/>
              <a:gd name="T93" fmla="*/ 305 h 354"/>
              <a:gd name="T94" fmla="*/ 401 w 466"/>
              <a:gd name="T95" fmla="*/ 248 h 354"/>
              <a:gd name="T96" fmla="*/ 385 w 466"/>
              <a:gd name="T97" fmla="*/ 270 h 354"/>
              <a:gd name="T98" fmla="*/ 360 w 466"/>
              <a:gd name="T99" fmla="*/ 301 h 354"/>
              <a:gd name="T100" fmla="*/ 342 w 466"/>
              <a:gd name="T101" fmla="*/ 330 h 354"/>
              <a:gd name="T102" fmla="*/ 342 w 466"/>
              <a:gd name="T103" fmla="*/ 322 h 354"/>
              <a:gd name="T104" fmla="*/ 363 w 466"/>
              <a:gd name="T105" fmla="*/ 248 h 354"/>
              <a:gd name="T106" fmla="*/ 107 w 466"/>
              <a:gd name="T107" fmla="*/ 215 h 354"/>
              <a:gd name="T108" fmla="*/ 3 w 466"/>
              <a:gd name="T109" fmla="*/ 86 h 354"/>
              <a:gd name="T110" fmla="*/ 15 w 466"/>
              <a:gd name="T111" fmla="*/ 6 h 354"/>
              <a:gd name="T112" fmla="*/ 20 w 466"/>
              <a:gd name="T11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6" h="354">
                <a:moveTo>
                  <a:pt x="360" y="309"/>
                </a:moveTo>
                <a:lnTo>
                  <a:pt x="360" y="310"/>
                </a:lnTo>
                <a:lnTo>
                  <a:pt x="360" y="310"/>
                </a:lnTo>
                <a:lnTo>
                  <a:pt x="360" y="309"/>
                </a:lnTo>
                <a:close/>
                <a:moveTo>
                  <a:pt x="399" y="262"/>
                </a:moveTo>
                <a:lnTo>
                  <a:pt x="386" y="279"/>
                </a:lnTo>
                <a:lnTo>
                  <a:pt x="372" y="296"/>
                </a:lnTo>
                <a:lnTo>
                  <a:pt x="368" y="301"/>
                </a:lnTo>
                <a:lnTo>
                  <a:pt x="385" y="283"/>
                </a:lnTo>
                <a:lnTo>
                  <a:pt x="399" y="262"/>
                </a:lnTo>
                <a:lnTo>
                  <a:pt x="399" y="262"/>
                </a:lnTo>
                <a:close/>
                <a:moveTo>
                  <a:pt x="405" y="238"/>
                </a:moveTo>
                <a:lnTo>
                  <a:pt x="402" y="238"/>
                </a:lnTo>
                <a:lnTo>
                  <a:pt x="397" y="249"/>
                </a:lnTo>
                <a:lnTo>
                  <a:pt x="401" y="244"/>
                </a:lnTo>
                <a:lnTo>
                  <a:pt x="405" y="238"/>
                </a:lnTo>
                <a:close/>
                <a:moveTo>
                  <a:pt x="409" y="236"/>
                </a:moveTo>
                <a:lnTo>
                  <a:pt x="409" y="237"/>
                </a:lnTo>
                <a:lnTo>
                  <a:pt x="409" y="238"/>
                </a:lnTo>
                <a:lnTo>
                  <a:pt x="409" y="236"/>
                </a:lnTo>
                <a:close/>
                <a:moveTo>
                  <a:pt x="414" y="234"/>
                </a:moveTo>
                <a:lnTo>
                  <a:pt x="412" y="236"/>
                </a:lnTo>
                <a:lnTo>
                  <a:pt x="410" y="238"/>
                </a:lnTo>
                <a:lnTo>
                  <a:pt x="407" y="244"/>
                </a:lnTo>
                <a:lnTo>
                  <a:pt x="405" y="249"/>
                </a:lnTo>
                <a:lnTo>
                  <a:pt x="414" y="234"/>
                </a:lnTo>
                <a:close/>
                <a:moveTo>
                  <a:pt x="72" y="175"/>
                </a:moveTo>
                <a:lnTo>
                  <a:pt x="78" y="183"/>
                </a:lnTo>
                <a:lnTo>
                  <a:pt x="99" y="198"/>
                </a:lnTo>
                <a:lnTo>
                  <a:pt x="86" y="187"/>
                </a:lnTo>
                <a:lnTo>
                  <a:pt x="72" y="175"/>
                </a:lnTo>
                <a:close/>
                <a:moveTo>
                  <a:pt x="15" y="29"/>
                </a:moveTo>
                <a:lnTo>
                  <a:pt x="11" y="43"/>
                </a:lnTo>
                <a:lnTo>
                  <a:pt x="9" y="57"/>
                </a:lnTo>
                <a:lnTo>
                  <a:pt x="11" y="70"/>
                </a:lnTo>
                <a:lnTo>
                  <a:pt x="16" y="93"/>
                </a:lnTo>
                <a:lnTo>
                  <a:pt x="24" y="115"/>
                </a:lnTo>
                <a:lnTo>
                  <a:pt x="34" y="136"/>
                </a:lnTo>
                <a:lnTo>
                  <a:pt x="46" y="153"/>
                </a:lnTo>
                <a:lnTo>
                  <a:pt x="59" y="168"/>
                </a:lnTo>
                <a:lnTo>
                  <a:pt x="57" y="164"/>
                </a:lnTo>
                <a:lnTo>
                  <a:pt x="54" y="160"/>
                </a:lnTo>
                <a:lnTo>
                  <a:pt x="40" y="139"/>
                </a:lnTo>
                <a:lnTo>
                  <a:pt x="29" y="115"/>
                </a:lnTo>
                <a:lnTo>
                  <a:pt x="21" y="95"/>
                </a:lnTo>
                <a:lnTo>
                  <a:pt x="16" y="77"/>
                </a:lnTo>
                <a:lnTo>
                  <a:pt x="13" y="57"/>
                </a:lnTo>
                <a:lnTo>
                  <a:pt x="15" y="43"/>
                </a:lnTo>
                <a:lnTo>
                  <a:pt x="15" y="29"/>
                </a:lnTo>
                <a:close/>
                <a:moveTo>
                  <a:pt x="20" y="11"/>
                </a:moveTo>
                <a:lnTo>
                  <a:pt x="16" y="26"/>
                </a:lnTo>
                <a:lnTo>
                  <a:pt x="17" y="43"/>
                </a:lnTo>
                <a:lnTo>
                  <a:pt x="17" y="61"/>
                </a:lnTo>
                <a:lnTo>
                  <a:pt x="20" y="80"/>
                </a:lnTo>
                <a:lnTo>
                  <a:pt x="29" y="103"/>
                </a:lnTo>
                <a:lnTo>
                  <a:pt x="40" y="127"/>
                </a:lnTo>
                <a:lnTo>
                  <a:pt x="51" y="148"/>
                </a:lnTo>
                <a:lnTo>
                  <a:pt x="66" y="168"/>
                </a:lnTo>
                <a:lnTo>
                  <a:pt x="88" y="183"/>
                </a:lnTo>
                <a:lnTo>
                  <a:pt x="112" y="198"/>
                </a:lnTo>
                <a:lnTo>
                  <a:pt x="137" y="209"/>
                </a:lnTo>
                <a:lnTo>
                  <a:pt x="154" y="217"/>
                </a:lnTo>
                <a:lnTo>
                  <a:pt x="171" y="225"/>
                </a:lnTo>
                <a:lnTo>
                  <a:pt x="219" y="236"/>
                </a:lnTo>
                <a:lnTo>
                  <a:pt x="269" y="241"/>
                </a:lnTo>
                <a:lnTo>
                  <a:pt x="319" y="242"/>
                </a:lnTo>
                <a:lnTo>
                  <a:pt x="369" y="237"/>
                </a:lnTo>
                <a:lnTo>
                  <a:pt x="418" y="228"/>
                </a:lnTo>
                <a:lnTo>
                  <a:pt x="419" y="228"/>
                </a:lnTo>
                <a:lnTo>
                  <a:pt x="419" y="229"/>
                </a:lnTo>
                <a:lnTo>
                  <a:pt x="419" y="230"/>
                </a:lnTo>
                <a:lnTo>
                  <a:pt x="418" y="232"/>
                </a:lnTo>
                <a:lnTo>
                  <a:pt x="416" y="233"/>
                </a:lnTo>
                <a:lnTo>
                  <a:pt x="416" y="234"/>
                </a:lnTo>
                <a:lnTo>
                  <a:pt x="415" y="236"/>
                </a:lnTo>
                <a:lnTo>
                  <a:pt x="416" y="233"/>
                </a:lnTo>
                <a:lnTo>
                  <a:pt x="419" y="232"/>
                </a:lnTo>
                <a:lnTo>
                  <a:pt x="419" y="230"/>
                </a:lnTo>
                <a:lnTo>
                  <a:pt x="420" y="232"/>
                </a:lnTo>
                <a:lnTo>
                  <a:pt x="419" y="232"/>
                </a:lnTo>
                <a:lnTo>
                  <a:pt x="419" y="233"/>
                </a:lnTo>
                <a:lnTo>
                  <a:pt x="415" y="238"/>
                </a:lnTo>
                <a:lnTo>
                  <a:pt x="411" y="245"/>
                </a:lnTo>
                <a:lnTo>
                  <a:pt x="410" y="246"/>
                </a:lnTo>
                <a:lnTo>
                  <a:pt x="398" y="267"/>
                </a:lnTo>
                <a:lnTo>
                  <a:pt x="385" y="288"/>
                </a:lnTo>
                <a:lnTo>
                  <a:pt x="359" y="317"/>
                </a:lnTo>
                <a:lnTo>
                  <a:pt x="352" y="329"/>
                </a:lnTo>
                <a:lnTo>
                  <a:pt x="356" y="331"/>
                </a:lnTo>
                <a:lnTo>
                  <a:pt x="360" y="333"/>
                </a:lnTo>
                <a:lnTo>
                  <a:pt x="365" y="335"/>
                </a:lnTo>
                <a:lnTo>
                  <a:pt x="369" y="338"/>
                </a:lnTo>
                <a:lnTo>
                  <a:pt x="373" y="339"/>
                </a:lnTo>
                <a:lnTo>
                  <a:pt x="373" y="341"/>
                </a:lnTo>
                <a:lnTo>
                  <a:pt x="380" y="333"/>
                </a:lnTo>
                <a:lnTo>
                  <a:pt x="386" y="325"/>
                </a:lnTo>
                <a:lnTo>
                  <a:pt x="415" y="283"/>
                </a:lnTo>
                <a:lnTo>
                  <a:pt x="431" y="259"/>
                </a:lnTo>
                <a:lnTo>
                  <a:pt x="447" y="237"/>
                </a:lnTo>
                <a:lnTo>
                  <a:pt x="447" y="237"/>
                </a:lnTo>
                <a:lnTo>
                  <a:pt x="448" y="236"/>
                </a:lnTo>
                <a:lnTo>
                  <a:pt x="449" y="233"/>
                </a:lnTo>
                <a:lnTo>
                  <a:pt x="451" y="229"/>
                </a:lnTo>
                <a:lnTo>
                  <a:pt x="453" y="227"/>
                </a:lnTo>
                <a:lnTo>
                  <a:pt x="456" y="223"/>
                </a:lnTo>
                <a:lnTo>
                  <a:pt x="457" y="217"/>
                </a:lnTo>
                <a:lnTo>
                  <a:pt x="458" y="213"/>
                </a:lnTo>
                <a:lnTo>
                  <a:pt x="460" y="209"/>
                </a:lnTo>
                <a:lnTo>
                  <a:pt x="460" y="207"/>
                </a:lnTo>
                <a:lnTo>
                  <a:pt x="458" y="207"/>
                </a:lnTo>
                <a:lnTo>
                  <a:pt x="457" y="207"/>
                </a:lnTo>
                <a:lnTo>
                  <a:pt x="457" y="207"/>
                </a:lnTo>
                <a:lnTo>
                  <a:pt x="456" y="208"/>
                </a:lnTo>
                <a:lnTo>
                  <a:pt x="453" y="208"/>
                </a:lnTo>
                <a:lnTo>
                  <a:pt x="452" y="207"/>
                </a:lnTo>
                <a:lnTo>
                  <a:pt x="449" y="206"/>
                </a:lnTo>
                <a:lnTo>
                  <a:pt x="432" y="206"/>
                </a:lnTo>
                <a:lnTo>
                  <a:pt x="416" y="200"/>
                </a:lnTo>
                <a:lnTo>
                  <a:pt x="401" y="192"/>
                </a:lnTo>
                <a:lnTo>
                  <a:pt x="340" y="156"/>
                </a:lnTo>
                <a:lnTo>
                  <a:pt x="330" y="166"/>
                </a:lnTo>
                <a:lnTo>
                  <a:pt x="328" y="166"/>
                </a:lnTo>
                <a:lnTo>
                  <a:pt x="327" y="168"/>
                </a:lnTo>
                <a:lnTo>
                  <a:pt x="327" y="169"/>
                </a:lnTo>
                <a:lnTo>
                  <a:pt x="328" y="169"/>
                </a:lnTo>
                <a:lnTo>
                  <a:pt x="331" y="169"/>
                </a:lnTo>
                <a:lnTo>
                  <a:pt x="334" y="170"/>
                </a:lnTo>
                <a:lnTo>
                  <a:pt x="334" y="170"/>
                </a:lnTo>
                <a:lnTo>
                  <a:pt x="335" y="170"/>
                </a:lnTo>
                <a:lnTo>
                  <a:pt x="338" y="171"/>
                </a:lnTo>
                <a:lnTo>
                  <a:pt x="360" y="187"/>
                </a:lnTo>
                <a:lnTo>
                  <a:pt x="384" y="203"/>
                </a:lnTo>
                <a:lnTo>
                  <a:pt x="384" y="203"/>
                </a:lnTo>
                <a:lnTo>
                  <a:pt x="384" y="204"/>
                </a:lnTo>
                <a:lnTo>
                  <a:pt x="389" y="206"/>
                </a:lnTo>
                <a:lnTo>
                  <a:pt x="389" y="206"/>
                </a:lnTo>
                <a:lnTo>
                  <a:pt x="390" y="206"/>
                </a:lnTo>
                <a:lnTo>
                  <a:pt x="390" y="207"/>
                </a:lnTo>
                <a:lnTo>
                  <a:pt x="390" y="208"/>
                </a:lnTo>
                <a:lnTo>
                  <a:pt x="390" y="209"/>
                </a:lnTo>
                <a:lnTo>
                  <a:pt x="389" y="212"/>
                </a:lnTo>
                <a:lnTo>
                  <a:pt x="388" y="213"/>
                </a:lnTo>
                <a:lnTo>
                  <a:pt x="386" y="215"/>
                </a:lnTo>
                <a:lnTo>
                  <a:pt x="357" y="217"/>
                </a:lnTo>
                <a:lnTo>
                  <a:pt x="328" y="221"/>
                </a:lnTo>
                <a:lnTo>
                  <a:pt x="301" y="223"/>
                </a:lnTo>
                <a:lnTo>
                  <a:pt x="271" y="220"/>
                </a:lnTo>
                <a:lnTo>
                  <a:pt x="247" y="215"/>
                </a:lnTo>
                <a:lnTo>
                  <a:pt x="223" y="212"/>
                </a:lnTo>
                <a:lnTo>
                  <a:pt x="198" y="207"/>
                </a:lnTo>
                <a:lnTo>
                  <a:pt x="175" y="200"/>
                </a:lnTo>
                <a:lnTo>
                  <a:pt x="154" y="191"/>
                </a:lnTo>
                <a:lnTo>
                  <a:pt x="130" y="174"/>
                </a:lnTo>
                <a:lnTo>
                  <a:pt x="109" y="156"/>
                </a:lnTo>
                <a:lnTo>
                  <a:pt x="91" y="133"/>
                </a:lnTo>
                <a:lnTo>
                  <a:pt x="78" y="109"/>
                </a:lnTo>
                <a:lnTo>
                  <a:pt x="69" y="85"/>
                </a:lnTo>
                <a:lnTo>
                  <a:pt x="63" y="63"/>
                </a:lnTo>
                <a:lnTo>
                  <a:pt x="61" y="40"/>
                </a:lnTo>
                <a:lnTo>
                  <a:pt x="63" y="17"/>
                </a:lnTo>
                <a:lnTo>
                  <a:pt x="63" y="13"/>
                </a:lnTo>
                <a:lnTo>
                  <a:pt x="63" y="13"/>
                </a:lnTo>
                <a:lnTo>
                  <a:pt x="53" y="13"/>
                </a:lnTo>
                <a:lnTo>
                  <a:pt x="41" y="13"/>
                </a:lnTo>
                <a:lnTo>
                  <a:pt x="29" y="13"/>
                </a:lnTo>
                <a:lnTo>
                  <a:pt x="20" y="11"/>
                </a:lnTo>
                <a:close/>
                <a:moveTo>
                  <a:pt x="21" y="8"/>
                </a:moveTo>
                <a:lnTo>
                  <a:pt x="21" y="8"/>
                </a:lnTo>
                <a:lnTo>
                  <a:pt x="20" y="9"/>
                </a:lnTo>
                <a:lnTo>
                  <a:pt x="33" y="9"/>
                </a:lnTo>
                <a:lnTo>
                  <a:pt x="21" y="8"/>
                </a:lnTo>
                <a:close/>
                <a:moveTo>
                  <a:pt x="21" y="0"/>
                </a:moveTo>
                <a:lnTo>
                  <a:pt x="23" y="0"/>
                </a:lnTo>
                <a:lnTo>
                  <a:pt x="23" y="1"/>
                </a:lnTo>
                <a:lnTo>
                  <a:pt x="23" y="2"/>
                </a:lnTo>
                <a:lnTo>
                  <a:pt x="32" y="2"/>
                </a:lnTo>
                <a:lnTo>
                  <a:pt x="41" y="4"/>
                </a:lnTo>
                <a:lnTo>
                  <a:pt x="54" y="4"/>
                </a:lnTo>
                <a:lnTo>
                  <a:pt x="69" y="2"/>
                </a:lnTo>
                <a:lnTo>
                  <a:pt x="70" y="2"/>
                </a:lnTo>
                <a:lnTo>
                  <a:pt x="70" y="4"/>
                </a:lnTo>
                <a:lnTo>
                  <a:pt x="69" y="8"/>
                </a:lnTo>
                <a:lnTo>
                  <a:pt x="76" y="6"/>
                </a:lnTo>
                <a:lnTo>
                  <a:pt x="78" y="8"/>
                </a:lnTo>
                <a:lnTo>
                  <a:pt x="78" y="9"/>
                </a:lnTo>
                <a:lnTo>
                  <a:pt x="76" y="10"/>
                </a:lnTo>
                <a:lnTo>
                  <a:pt x="75" y="11"/>
                </a:lnTo>
                <a:lnTo>
                  <a:pt x="74" y="13"/>
                </a:lnTo>
                <a:lnTo>
                  <a:pt x="72" y="13"/>
                </a:lnTo>
                <a:lnTo>
                  <a:pt x="71" y="13"/>
                </a:lnTo>
                <a:lnTo>
                  <a:pt x="71" y="13"/>
                </a:lnTo>
                <a:lnTo>
                  <a:pt x="70" y="13"/>
                </a:lnTo>
                <a:lnTo>
                  <a:pt x="69" y="13"/>
                </a:lnTo>
                <a:lnTo>
                  <a:pt x="67" y="25"/>
                </a:lnTo>
                <a:lnTo>
                  <a:pt x="69" y="35"/>
                </a:lnTo>
                <a:lnTo>
                  <a:pt x="67" y="64"/>
                </a:lnTo>
                <a:lnTo>
                  <a:pt x="79" y="97"/>
                </a:lnTo>
                <a:lnTo>
                  <a:pt x="96" y="128"/>
                </a:lnTo>
                <a:lnTo>
                  <a:pt x="120" y="156"/>
                </a:lnTo>
                <a:lnTo>
                  <a:pt x="147" y="178"/>
                </a:lnTo>
                <a:lnTo>
                  <a:pt x="179" y="192"/>
                </a:lnTo>
                <a:lnTo>
                  <a:pt x="202" y="199"/>
                </a:lnTo>
                <a:lnTo>
                  <a:pt x="226" y="203"/>
                </a:lnTo>
                <a:lnTo>
                  <a:pt x="259" y="209"/>
                </a:lnTo>
                <a:lnTo>
                  <a:pt x="292" y="215"/>
                </a:lnTo>
                <a:lnTo>
                  <a:pt x="321" y="215"/>
                </a:lnTo>
                <a:lnTo>
                  <a:pt x="348" y="211"/>
                </a:lnTo>
                <a:lnTo>
                  <a:pt x="376" y="207"/>
                </a:lnTo>
                <a:lnTo>
                  <a:pt x="373" y="204"/>
                </a:lnTo>
                <a:lnTo>
                  <a:pt x="359" y="196"/>
                </a:lnTo>
                <a:lnTo>
                  <a:pt x="344" y="189"/>
                </a:lnTo>
                <a:lnTo>
                  <a:pt x="340" y="186"/>
                </a:lnTo>
                <a:lnTo>
                  <a:pt x="336" y="182"/>
                </a:lnTo>
                <a:lnTo>
                  <a:pt x="332" y="179"/>
                </a:lnTo>
                <a:lnTo>
                  <a:pt x="327" y="177"/>
                </a:lnTo>
                <a:lnTo>
                  <a:pt x="326" y="177"/>
                </a:lnTo>
                <a:lnTo>
                  <a:pt x="323" y="177"/>
                </a:lnTo>
                <a:lnTo>
                  <a:pt x="322" y="175"/>
                </a:lnTo>
                <a:lnTo>
                  <a:pt x="321" y="174"/>
                </a:lnTo>
                <a:lnTo>
                  <a:pt x="321" y="171"/>
                </a:lnTo>
                <a:lnTo>
                  <a:pt x="322" y="169"/>
                </a:lnTo>
                <a:lnTo>
                  <a:pt x="323" y="165"/>
                </a:lnTo>
                <a:lnTo>
                  <a:pt x="326" y="164"/>
                </a:lnTo>
                <a:lnTo>
                  <a:pt x="327" y="161"/>
                </a:lnTo>
                <a:lnTo>
                  <a:pt x="332" y="157"/>
                </a:lnTo>
                <a:lnTo>
                  <a:pt x="336" y="153"/>
                </a:lnTo>
                <a:lnTo>
                  <a:pt x="335" y="152"/>
                </a:lnTo>
                <a:lnTo>
                  <a:pt x="334" y="150"/>
                </a:lnTo>
                <a:lnTo>
                  <a:pt x="335" y="149"/>
                </a:lnTo>
                <a:lnTo>
                  <a:pt x="336" y="148"/>
                </a:lnTo>
                <a:lnTo>
                  <a:pt x="338" y="147"/>
                </a:lnTo>
                <a:lnTo>
                  <a:pt x="339" y="145"/>
                </a:lnTo>
                <a:lnTo>
                  <a:pt x="340" y="145"/>
                </a:lnTo>
                <a:lnTo>
                  <a:pt x="347" y="147"/>
                </a:lnTo>
                <a:lnTo>
                  <a:pt x="349" y="145"/>
                </a:lnTo>
                <a:lnTo>
                  <a:pt x="351" y="145"/>
                </a:lnTo>
                <a:lnTo>
                  <a:pt x="351" y="145"/>
                </a:lnTo>
                <a:lnTo>
                  <a:pt x="351" y="147"/>
                </a:lnTo>
                <a:lnTo>
                  <a:pt x="349" y="148"/>
                </a:lnTo>
                <a:lnTo>
                  <a:pt x="373" y="161"/>
                </a:lnTo>
                <a:lnTo>
                  <a:pt x="395" y="175"/>
                </a:lnTo>
                <a:lnTo>
                  <a:pt x="416" y="187"/>
                </a:lnTo>
                <a:lnTo>
                  <a:pt x="439" y="195"/>
                </a:lnTo>
                <a:lnTo>
                  <a:pt x="461" y="202"/>
                </a:lnTo>
                <a:lnTo>
                  <a:pt x="461" y="202"/>
                </a:lnTo>
                <a:lnTo>
                  <a:pt x="462" y="202"/>
                </a:lnTo>
                <a:lnTo>
                  <a:pt x="462" y="202"/>
                </a:lnTo>
                <a:lnTo>
                  <a:pt x="462" y="202"/>
                </a:lnTo>
                <a:lnTo>
                  <a:pt x="461" y="211"/>
                </a:lnTo>
                <a:lnTo>
                  <a:pt x="462" y="208"/>
                </a:lnTo>
                <a:lnTo>
                  <a:pt x="464" y="207"/>
                </a:lnTo>
                <a:lnTo>
                  <a:pt x="465" y="204"/>
                </a:lnTo>
                <a:lnTo>
                  <a:pt x="465" y="204"/>
                </a:lnTo>
                <a:lnTo>
                  <a:pt x="465" y="203"/>
                </a:lnTo>
                <a:lnTo>
                  <a:pt x="466" y="203"/>
                </a:lnTo>
                <a:lnTo>
                  <a:pt x="466" y="203"/>
                </a:lnTo>
                <a:lnTo>
                  <a:pt x="466" y="203"/>
                </a:lnTo>
                <a:lnTo>
                  <a:pt x="465" y="216"/>
                </a:lnTo>
                <a:lnTo>
                  <a:pt x="457" y="229"/>
                </a:lnTo>
                <a:lnTo>
                  <a:pt x="449" y="242"/>
                </a:lnTo>
                <a:lnTo>
                  <a:pt x="439" y="254"/>
                </a:lnTo>
                <a:lnTo>
                  <a:pt x="431" y="265"/>
                </a:lnTo>
                <a:lnTo>
                  <a:pt x="412" y="293"/>
                </a:lnTo>
                <a:lnTo>
                  <a:pt x="393" y="322"/>
                </a:lnTo>
                <a:lnTo>
                  <a:pt x="393" y="324"/>
                </a:lnTo>
                <a:lnTo>
                  <a:pt x="369" y="351"/>
                </a:lnTo>
                <a:lnTo>
                  <a:pt x="368" y="352"/>
                </a:lnTo>
                <a:lnTo>
                  <a:pt x="367" y="352"/>
                </a:lnTo>
                <a:lnTo>
                  <a:pt x="365" y="354"/>
                </a:lnTo>
                <a:lnTo>
                  <a:pt x="365" y="354"/>
                </a:lnTo>
                <a:lnTo>
                  <a:pt x="365" y="352"/>
                </a:lnTo>
                <a:lnTo>
                  <a:pt x="365" y="351"/>
                </a:lnTo>
                <a:lnTo>
                  <a:pt x="369" y="346"/>
                </a:lnTo>
                <a:lnTo>
                  <a:pt x="360" y="342"/>
                </a:lnTo>
                <a:lnTo>
                  <a:pt x="351" y="338"/>
                </a:lnTo>
                <a:lnTo>
                  <a:pt x="344" y="333"/>
                </a:lnTo>
                <a:lnTo>
                  <a:pt x="343" y="333"/>
                </a:lnTo>
                <a:lnTo>
                  <a:pt x="342" y="334"/>
                </a:lnTo>
                <a:lnTo>
                  <a:pt x="342" y="334"/>
                </a:lnTo>
                <a:lnTo>
                  <a:pt x="340" y="334"/>
                </a:lnTo>
                <a:lnTo>
                  <a:pt x="342" y="333"/>
                </a:lnTo>
                <a:lnTo>
                  <a:pt x="360" y="305"/>
                </a:lnTo>
                <a:lnTo>
                  <a:pt x="380" y="279"/>
                </a:lnTo>
                <a:lnTo>
                  <a:pt x="381" y="279"/>
                </a:lnTo>
                <a:lnTo>
                  <a:pt x="394" y="259"/>
                </a:lnTo>
                <a:lnTo>
                  <a:pt x="407" y="240"/>
                </a:lnTo>
                <a:lnTo>
                  <a:pt x="403" y="244"/>
                </a:lnTo>
                <a:lnTo>
                  <a:pt x="401" y="248"/>
                </a:lnTo>
                <a:lnTo>
                  <a:pt x="397" y="254"/>
                </a:lnTo>
                <a:lnTo>
                  <a:pt x="393" y="259"/>
                </a:lnTo>
                <a:lnTo>
                  <a:pt x="389" y="265"/>
                </a:lnTo>
                <a:lnTo>
                  <a:pt x="386" y="269"/>
                </a:lnTo>
                <a:lnTo>
                  <a:pt x="385" y="269"/>
                </a:lnTo>
                <a:lnTo>
                  <a:pt x="385" y="270"/>
                </a:lnTo>
                <a:lnTo>
                  <a:pt x="385" y="269"/>
                </a:lnTo>
                <a:lnTo>
                  <a:pt x="393" y="255"/>
                </a:lnTo>
                <a:lnTo>
                  <a:pt x="381" y="271"/>
                </a:lnTo>
                <a:lnTo>
                  <a:pt x="365" y="292"/>
                </a:lnTo>
                <a:lnTo>
                  <a:pt x="364" y="295"/>
                </a:lnTo>
                <a:lnTo>
                  <a:pt x="360" y="301"/>
                </a:lnTo>
                <a:lnTo>
                  <a:pt x="355" y="309"/>
                </a:lnTo>
                <a:lnTo>
                  <a:pt x="349" y="317"/>
                </a:lnTo>
                <a:lnTo>
                  <a:pt x="344" y="324"/>
                </a:lnTo>
                <a:lnTo>
                  <a:pt x="343" y="329"/>
                </a:lnTo>
                <a:lnTo>
                  <a:pt x="343" y="329"/>
                </a:lnTo>
                <a:lnTo>
                  <a:pt x="342" y="330"/>
                </a:lnTo>
                <a:lnTo>
                  <a:pt x="340" y="331"/>
                </a:lnTo>
                <a:lnTo>
                  <a:pt x="340" y="331"/>
                </a:lnTo>
                <a:lnTo>
                  <a:pt x="339" y="331"/>
                </a:lnTo>
                <a:lnTo>
                  <a:pt x="339" y="328"/>
                </a:lnTo>
                <a:lnTo>
                  <a:pt x="340" y="325"/>
                </a:lnTo>
                <a:lnTo>
                  <a:pt x="342" y="322"/>
                </a:lnTo>
                <a:lnTo>
                  <a:pt x="344" y="318"/>
                </a:lnTo>
                <a:lnTo>
                  <a:pt x="353" y="305"/>
                </a:lnTo>
                <a:lnTo>
                  <a:pt x="363" y="292"/>
                </a:lnTo>
                <a:lnTo>
                  <a:pt x="381" y="266"/>
                </a:lnTo>
                <a:lnTo>
                  <a:pt x="399" y="240"/>
                </a:lnTo>
                <a:lnTo>
                  <a:pt x="363" y="248"/>
                </a:lnTo>
                <a:lnTo>
                  <a:pt x="324" y="251"/>
                </a:lnTo>
                <a:lnTo>
                  <a:pt x="285" y="251"/>
                </a:lnTo>
                <a:lnTo>
                  <a:pt x="239" y="249"/>
                </a:lnTo>
                <a:lnTo>
                  <a:pt x="193" y="242"/>
                </a:lnTo>
                <a:lnTo>
                  <a:pt x="149" y="232"/>
                </a:lnTo>
                <a:lnTo>
                  <a:pt x="107" y="215"/>
                </a:lnTo>
                <a:lnTo>
                  <a:pt x="79" y="200"/>
                </a:lnTo>
                <a:lnTo>
                  <a:pt x="55" y="181"/>
                </a:lnTo>
                <a:lnTo>
                  <a:pt x="34" y="158"/>
                </a:lnTo>
                <a:lnTo>
                  <a:pt x="17" y="132"/>
                </a:lnTo>
                <a:lnTo>
                  <a:pt x="8" y="110"/>
                </a:lnTo>
                <a:lnTo>
                  <a:pt x="3" y="86"/>
                </a:lnTo>
                <a:lnTo>
                  <a:pt x="0" y="61"/>
                </a:lnTo>
                <a:lnTo>
                  <a:pt x="3" y="43"/>
                </a:lnTo>
                <a:lnTo>
                  <a:pt x="9" y="25"/>
                </a:lnTo>
                <a:lnTo>
                  <a:pt x="16" y="8"/>
                </a:lnTo>
                <a:lnTo>
                  <a:pt x="16" y="6"/>
                </a:lnTo>
                <a:lnTo>
                  <a:pt x="15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2"/>
                </a:lnTo>
                <a:lnTo>
                  <a:pt x="19" y="1"/>
                </a:lnTo>
                <a:lnTo>
                  <a:pt x="20" y="0"/>
                </a:lnTo>
                <a:lnTo>
                  <a:pt x="21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/>
          </a:p>
        </p:txBody>
      </p:sp>
      <p:pic>
        <p:nvPicPr>
          <p:cNvPr id="1031" name="Picture 7" descr="C:\Users\Baron\Desktop\城市課程\報表開發-參數應用\ppt圖片\1-參數種類4資料集參數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23" y="3851399"/>
            <a:ext cx="5137273" cy="26263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aron\Desktop\城市課程\報表開發-參數應用\ppt圖片\1-參數種類4資料集參數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1" y="3851398"/>
            <a:ext cx="5020885" cy="26263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3819076" y="2181964"/>
            <a:ext cx="4095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Microsoft YaHei" pitchFamily="34" charset="-122"/>
                <a:ea typeface="Microsoft YaHei" pitchFamily="34" charset="-122"/>
              </a:rPr>
              <a:t>使用參數宏</a:t>
            </a:r>
            <a:r>
              <a:rPr lang="en-US" altLang="zh-TW" sz="2000" b="1" dirty="0">
                <a:latin typeface="Microsoft YaHei" pitchFamily="34" charset="-122"/>
                <a:ea typeface="Microsoft YaHei" pitchFamily="34" charset="-122"/>
              </a:rPr>
              <a:t>${}</a:t>
            </a:r>
            <a:r>
              <a:rPr lang="zh-TW" altLang="en-US" sz="2000" b="1" dirty="0" smtClean="0">
                <a:latin typeface="Microsoft YaHei" pitchFamily="34" charset="-122"/>
                <a:ea typeface="Microsoft YaHei" pitchFamily="34" charset="-122"/>
              </a:rPr>
              <a:t>動態的生成</a:t>
            </a:r>
            <a:r>
              <a:rPr lang="zh-TW" altLang="en-US" sz="2000" b="1" dirty="0">
                <a:latin typeface="Microsoft YaHei" pitchFamily="34" charset="-122"/>
                <a:ea typeface="Microsoft YaHei" pitchFamily="34" charset="-122"/>
              </a:rPr>
              <a:t>過濾條件</a:t>
            </a:r>
          </a:p>
        </p:txBody>
      </p:sp>
      <p:sp>
        <p:nvSpPr>
          <p:cNvPr id="13" name="矩形 12"/>
          <p:cNvSpPr/>
          <p:nvPr/>
        </p:nvSpPr>
        <p:spPr>
          <a:xfrm>
            <a:off x="4972101" y="1436904"/>
            <a:ext cx="1789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資料集參數</a:t>
            </a:r>
            <a:endParaRPr lang="zh-TW" altLang="en-US" sz="2400" b="1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826" y="3019298"/>
            <a:ext cx="1789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簡單應用</a:t>
            </a:r>
            <a:endParaRPr lang="zh-TW" altLang="en-US" sz="2400" b="1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80901" y="3025089"/>
            <a:ext cx="2220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帶公式的應用</a:t>
            </a:r>
            <a:endParaRPr lang="zh-TW" altLang="en-US" sz="2400" b="1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416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4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39987" y="1474571"/>
            <a:ext cx="7351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Microsoft YaHei" pitchFamily="34" charset="-122"/>
                <a:ea typeface="Microsoft YaHei" pitchFamily="34" charset="-122"/>
              </a:rPr>
              <a:t>查詢</a:t>
            </a:r>
            <a:r>
              <a:rPr lang="zh-TW" altLang="en-US" sz="2000" b="1" dirty="0">
                <a:latin typeface="Microsoft YaHei" pitchFamily="34" charset="-122"/>
                <a:ea typeface="Microsoft YaHei" pitchFamily="34" charset="-122"/>
              </a:rPr>
              <a:t>資</a:t>
            </a:r>
            <a:r>
              <a:rPr lang="zh-TW" altLang="en-US" sz="2000" b="1" dirty="0" smtClean="0">
                <a:latin typeface="Microsoft YaHei" pitchFamily="34" charset="-122"/>
                <a:ea typeface="Microsoft YaHei" pitchFamily="34" charset="-122"/>
              </a:rPr>
              <a:t>料的功能，大部份與資料集參數名稱做結合</a:t>
            </a:r>
            <a:endParaRPr lang="zh-TW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050" name="Picture 2" descr="C:\Users\Baron\Desktop\城市課程\報表開發-參數應用\ppt圖片\1-參數種類5參數控件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3" y="3232491"/>
            <a:ext cx="5342517" cy="2950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ron\Desktop\城市課程\報表開發-參數應用\ppt圖片\1-參數種類5參數控件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19" y="2506782"/>
            <a:ext cx="2483641" cy="3676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52"/>
          <p:cNvSpPr>
            <a:spLocks noEditPoints="1"/>
          </p:cNvSpPr>
          <p:nvPr/>
        </p:nvSpPr>
        <p:spPr bwMode="auto">
          <a:xfrm>
            <a:off x="8423957" y="4846079"/>
            <a:ext cx="817563" cy="449263"/>
          </a:xfrm>
          <a:custGeom>
            <a:avLst/>
            <a:gdLst>
              <a:gd name="T0" fmla="*/ 385 w 515"/>
              <a:gd name="T1" fmla="*/ 193 h 283"/>
              <a:gd name="T2" fmla="*/ 69 w 515"/>
              <a:gd name="T3" fmla="*/ 194 h 283"/>
              <a:gd name="T4" fmla="*/ 23 w 515"/>
              <a:gd name="T5" fmla="*/ 192 h 283"/>
              <a:gd name="T6" fmla="*/ 17 w 515"/>
              <a:gd name="T7" fmla="*/ 189 h 283"/>
              <a:gd name="T8" fmla="*/ 28 w 515"/>
              <a:gd name="T9" fmla="*/ 192 h 283"/>
              <a:gd name="T10" fmla="*/ 402 w 515"/>
              <a:gd name="T11" fmla="*/ 220 h 283"/>
              <a:gd name="T12" fmla="*/ 25 w 515"/>
              <a:gd name="T13" fmla="*/ 188 h 283"/>
              <a:gd name="T14" fmla="*/ 160 w 515"/>
              <a:gd name="T15" fmla="*/ 190 h 283"/>
              <a:gd name="T16" fmla="*/ 12 w 515"/>
              <a:gd name="T17" fmla="*/ 192 h 283"/>
              <a:gd name="T18" fmla="*/ 281 w 515"/>
              <a:gd name="T19" fmla="*/ 185 h 283"/>
              <a:gd name="T20" fmla="*/ 17 w 515"/>
              <a:gd name="T21" fmla="*/ 185 h 283"/>
              <a:gd name="T22" fmla="*/ 254 w 515"/>
              <a:gd name="T23" fmla="*/ 182 h 283"/>
              <a:gd name="T24" fmla="*/ 208 w 515"/>
              <a:gd name="T25" fmla="*/ 185 h 283"/>
              <a:gd name="T26" fmla="*/ 66 w 515"/>
              <a:gd name="T27" fmla="*/ 186 h 283"/>
              <a:gd name="T28" fmla="*/ 390 w 515"/>
              <a:gd name="T29" fmla="*/ 189 h 283"/>
              <a:gd name="T30" fmla="*/ 229 w 515"/>
              <a:gd name="T31" fmla="*/ 182 h 283"/>
              <a:gd name="T32" fmla="*/ 336 w 515"/>
              <a:gd name="T33" fmla="*/ 181 h 283"/>
              <a:gd name="T34" fmla="*/ 267 w 515"/>
              <a:gd name="T35" fmla="*/ 180 h 283"/>
              <a:gd name="T36" fmla="*/ 382 w 515"/>
              <a:gd name="T37" fmla="*/ 182 h 283"/>
              <a:gd name="T38" fmla="*/ 364 w 515"/>
              <a:gd name="T39" fmla="*/ 182 h 283"/>
              <a:gd name="T40" fmla="*/ 305 w 515"/>
              <a:gd name="T41" fmla="*/ 185 h 283"/>
              <a:gd name="T42" fmla="*/ 308 w 515"/>
              <a:gd name="T43" fmla="*/ 178 h 283"/>
              <a:gd name="T44" fmla="*/ 13 w 515"/>
              <a:gd name="T45" fmla="*/ 110 h 283"/>
              <a:gd name="T46" fmla="*/ 498 w 515"/>
              <a:gd name="T47" fmla="*/ 112 h 283"/>
              <a:gd name="T48" fmla="*/ 384 w 515"/>
              <a:gd name="T49" fmla="*/ 62 h 283"/>
              <a:gd name="T50" fmla="*/ 376 w 515"/>
              <a:gd name="T51" fmla="*/ 41 h 283"/>
              <a:gd name="T52" fmla="*/ 377 w 515"/>
              <a:gd name="T53" fmla="*/ 32 h 283"/>
              <a:gd name="T54" fmla="*/ 388 w 515"/>
              <a:gd name="T55" fmla="*/ 56 h 283"/>
              <a:gd name="T56" fmla="*/ 385 w 515"/>
              <a:gd name="T57" fmla="*/ 108 h 283"/>
              <a:gd name="T58" fmla="*/ 376 w 515"/>
              <a:gd name="T59" fmla="*/ 110 h 283"/>
              <a:gd name="T60" fmla="*/ 103 w 515"/>
              <a:gd name="T61" fmla="*/ 93 h 283"/>
              <a:gd name="T62" fmla="*/ 69 w 515"/>
              <a:gd name="T63" fmla="*/ 91 h 283"/>
              <a:gd name="T64" fmla="*/ 29 w 515"/>
              <a:gd name="T65" fmla="*/ 96 h 283"/>
              <a:gd name="T66" fmla="*/ 17 w 515"/>
              <a:gd name="T67" fmla="*/ 163 h 283"/>
              <a:gd name="T68" fmla="*/ 24 w 515"/>
              <a:gd name="T69" fmla="*/ 163 h 283"/>
              <a:gd name="T70" fmla="*/ 218 w 515"/>
              <a:gd name="T71" fmla="*/ 176 h 283"/>
              <a:gd name="T72" fmla="*/ 392 w 515"/>
              <a:gd name="T73" fmla="*/ 174 h 283"/>
              <a:gd name="T74" fmla="*/ 403 w 515"/>
              <a:gd name="T75" fmla="*/ 202 h 283"/>
              <a:gd name="T76" fmla="*/ 407 w 515"/>
              <a:gd name="T77" fmla="*/ 261 h 283"/>
              <a:gd name="T78" fmla="*/ 489 w 515"/>
              <a:gd name="T79" fmla="*/ 143 h 283"/>
              <a:gd name="T80" fmla="*/ 389 w 515"/>
              <a:gd name="T81" fmla="*/ 1 h 283"/>
              <a:gd name="T82" fmla="*/ 504 w 515"/>
              <a:gd name="T83" fmla="*/ 117 h 283"/>
              <a:gd name="T84" fmla="*/ 468 w 515"/>
              <a:gd name="T85" fmla="*/ 186 h 283"/>
              <a:gd name="T86" fmla="*/ 476 w 515"/>
              <a:gd name="T87" fmla="*/ 178 h 283"/>
              <a:gd name="T88" fmla="*/ 403 w 515"/>
              <a:gd name="T89" fmla="*/ 283 h 283"/>
              <a:gd name="T90" fmla="*/ 398 w 515"/>
              <a:gd name="T91" fmla="*/ 247 h 283"/>
              <a:gd name="T92" fmla="*/ 392 w 515"/>
              <a:gd name="T93" fmla="*/ 203 h 283"/>
              <a:gd name="T94" fmla="*/ 402 w 515"/>
              <a:gd name="T95" fmla="*/ 278 h 283"/>
              <a:gd name="T96" fmla="*/ 397 w 515"/>
              <a:gd name="T97" fmla="*/ 275 h 283"/>
              <a:gd name="T98" fmla="*/ 392 w 515"/>
              <a:gd name="T99" fmla="*/ 279 h 283"/>
              <a:gd name="T100" fmla="*/ 245 w 515"/>
              <a:gd name="T101" fmla="*/ 194 h 283"/>
              <a:gd name="T102" fmla="*/ 13 w 515"/>
              <a:gd name="T103" fmla="*/ 198 h 283"/>
              <a:gd name="T104" fmla="*/ 268 w 515"/>
              <a:gd name="T105" fmla="*/ 190 h 283"/>
              <a:gd name="T106" fmla="*/ 120 w 515"/>
              <a:gd name="T107" fmla="*/ 193 h 283"/>
              <a:gd name="T108" fmla="*/ 10 w 515"/>
              <a:gd name="T109" fmla="*/ 199 h 283"/>
              <a:gd name="T110" fmla="*/ 0 w 515"/>
              <a:gd name="T111" fmla="*/ 186 h 283"/>
              <a:gd name="T112" fmla="*/ 8 w 515"/>
              <a:gd name="T113" fmla="*/ 97 h 283"/>
              <a:gd name="T114" fmla="*/ 24 w 515"/>
              <a:gd name="T115" fmla="*/ 92 h 283"/>
              <a:gd name="T116" fmla="*/ 20 w 515"/>
              <a:gd name="T117" fmla="*/ 84 h 283"/>
              <a:gd name="T118" fmla="*/ 247 w 515"/>
              <a:gd name="T119" fmla="*/ 97 h 283"/>
              <a:gd name="T120" fmla="*/ 380 w 515"/>
              <a:gd name="T121" fmla="*/ 8 h 283"/>
              <a:gd name="T122" fmla="*/ 388 w 515"/>
              <a:gd name="T123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15" h="283">
                <a:moveTo>
                  <a:pt x="439" y="230"/>
                </a:moveTo>
                <a:lnTo>
                  <a:pt x="422" y="253"/>
                </a:lnTo>
                <a:lnTo>
                  <a:pt x="418" y="260"/>
                </a:lnTo>
                <a:lnTo>
                  <a:pt x="414" y="266"/>
                </a:lnTo>
                <a:lnTo>
                  <a:pt x="413" y="268"/>
                </a:lnTo>
                <a:lnTo>
                  <a:pt x="427" y="249"/>
                </a:lnTo>
                <a:lnTo>
                  <a:pt x="439" y="230"/>
                </a:lnTo>
                <a:close/>
                <a:moveTo>
                  <a:pt x="385" y="192"/>
                </a:moveTo>
                <a:lnTo>
                  <a:pt x="385" y="192"/>
                </a:lnTo>
                <a:lnTo>
                  <a:pt x="385" y="193"/>
                </a:lnTo>
                <a:lnTo>
                  <a:pt x="385" y="192"/>
                </a:lnTo>
                <a:close/>
                <a:moveTo>
                  <a:pt x="392" y="192"/>
                </a:moveTo>
                <a:lnTo>
                  <a:pt x="392" y="192"/>
                </a:lnTo>
                <a:lnTo>
                  <a:pt x="392" y="195"/>
                </a:lnTo>
                <a:lnTo>
                  <a:pt x="392" y="192"/>
                </a:lnTo>
                <a:close/>
                <a:moveTo>
                  <a:pt x="91" y="190"/>
                </a:moveTo>
                <a:lnTo>
                  <a:pt x="67" y="192"/>
                </a:lnTo>
                <a:lnTo>
                  <a:pt x="46" y="193"/>
                </a:lnTo>
                <a:lnTo>
                  <a:pt x="46" y="193"/>
                </a:lnTo>
                <a:lnTo>
                  <a:pt x="69" y="194"/>
                </a:lnTo>
                <a:lnTo>
                  <a:pt x="91" y="193"/>
                </a:lnTo>
                <a:lnTo>
                  <a:pt x="113" y="193"/>
                </a:lnTo>
                <a:lnTo>
                  <a:pt x="91" y="190"/>
                </a:lnTo>
                <a:close/>
                <a:moveTo>
                  <a:pt x="15" y="190"/>
                </a:moveTo>
                <a:lnTo>
                  <a:pt x="13" y="192"/>
                </a:lnTo>
                <a:lnTo>
                  <a:pt x="15" y="192"/>
                </a:lnTo>
                <a:lnTo>
                  <a:pt x="15" y="190"/>
                </a:lnTo>
                <a:close/>
                <a:moveTo>
                  <a:pt x="24" y="190"/>
                </a:moveTo>
                <a:lnTo>
                  <a:pt x="24" y="190"/>
                </a:lnTo>
                <a:lnTo>
                  <a:pt x="23" y="192"/>
                </a:lnTo>
                <a:lnTo>
                  <a:pt x="25" y="192"/>
                </a:lnTo>
                <a:lnTo>
                  <a:pt x="25" y="190"/>
                </a:lnTo>
                <a:lnTo>
                  <a:pt x="24" y="190"/>
                </a:lnTo>
                <a:close/>
                <a:moveTo>
                  <a:pt x="97" y="190"/>
                </a:moveTo>
                <a:lnTo>
                  <a:pt x="107" y="190"/>
                </a:lnTo>
                <a:lnTo>
                  <a:pt x="107" y="190"/>
                </a:lnTo>
                <a:lnTo>
                  <a:pt x="109" y="190"/>
                </a:lnTo>
                <a:lnTo>
                  <a:pt x="97" y="190"/>
                </a:lnTo>
                <a:close/>
                <a:moveTo>
                  <a:pt x="17" y="189"/>
                </a:moveTo>
                <a:lnTo>
                  <a:pt x="17" y="189"/>
                </a:lnTo>
                <a:lnTo>
                  <a:pt x="17" y="190"/>
                </a:lnTo>
                <a:lnTo>
                  <a:pt x="16" y="192"/>
                </a:lnTo>
                <a:lnTo>
                  <a:pt x="21" y="192"/>
                </a:lnTo>
                <a:lnTo>
                  <a:pt x="21" y="190"/>
                </a:lnTo>
                <a:lnTo>
                  <a:pt x="17" y="189"/>
                </a:lnTo>
                <a:close/>
                <a:moveTo>
                  <a:pt x="59" y="189"/>
                </a:moveTo>
                <a:lnTo>
                  <a:pt x="40" y="190"/>
                </a:lnTo>
                <a:lnTo>
                  <a:pt x="34" y="190"/>
                </a:lnTo>
                <a:lnTo>
                  <a:pt x="28" y="190"/>
                </a:lnTo>
                <a:lnTo>
                  <a:pt x="28" y="192"/>
                </a:lnTo>
                <a:lnTo>
                  <a:pt x="37" y="192"/>
                </a:lnTo>
                <a:lnTo>
                  <a:pt x="74" y="189"/>
                </a:lnTo>
                <a:lnTo>
                  <a:pt x="76" y="189"/>
                </a:lnTo>
                <a:lnTo>
                  <a:pt x="59" y="189"/>
                </a:lnTo>
                <a:close/>
                <a:moveTo>
                  <a:pt x="397" y="188"/>
                </a:moveTo>
                <a:lnTo>
                  <a:pt x="397" y="205"/>
                </a:lnTo>
                <a:lnTo>
                  <a:pt x="399" y="220"/>
                </a:lnTo>
                <a:lnTo>
                  <a:pt x="399" y="236"/>
                </a:lnTo>
                <a:lnTo>
                  <a:pt x="402" y="253"/>
                </a:lnTo>
                <a:lnTo>
                  <a:pt x="402" y="220"/>
                </a:lnTo>
                <a:lnTo>
                  <a:pt x="401" y="216"/>
                </a:lnTo>
                <a:lnTo>
                  <a:pt x="397" y="188"/>
                </a:lnTo>
                <a:close/>
                <a:moveTo>
                  <a:pt x="28" y="188"/>
                </a:moveTo>
                <a:lnTo>
                  <a:pt x="28" y="188"/>
                </a:lnTo>
                <a:lnTo>
                  <a:pt x="38" y="188"/>
                </a:lnTo>
                <a:lnTo>
                  <a:pt x="28" y="188"/>
                </a:lnTo>
                <a:close/>
                <a:moveTo>
                  <a:pt x="24" y="188"/>
                </a:moveTo>
                <a:lnTo>
                  <a:pt x="24" y="188"/>
                </a:lnTo>
                <a:lnTo>
                  <a:pt x="25" y="188"/>
                </a:lnTo>
                <a:lnTo>
                  <a:pt x="25" y="188"/>
                </a:lnTo>
                <a:lnTo>
                  <a:pt x="24" y="188"/>
                </a:lnTo>
                <a:close/>
                <a:moveTo>
                  <a:pt x="192" y="188"/>
                </a:moveTo>
                <a:lnTo>
                  <a:pt x="128" y="190"/>
                </a:lnTo>
                <a:lnTo>
                  <a:pt x="133" y="190"/>
                </a:lnTo>
                <a:lnTo>
                  <a:pt x="134" y="190"/>
                </a:lnTo>
                <a:lnTo>
                  <a:pt x="133" y="190"/>
                </a:lnTo>
                <a:lnTo>
                  <a:pt x="117" y="190"/>
                </a:lnTo>
                <a:lnTo>
                  <a:pt x="107" y="190"/>
                </a:lnTo>
                <a:lnTo>
                  <a:pt x="129" y="192"/>
                </a:lnTo>
                <a:lnTo>
                  <a:pt x="160" y="190"/>
                </a:lnTo>
                <a:lnTo>
                  <a:pt x="192" y="188"/>
                </a:lnTo>
                <a:close/>
                <a:moveTo>
                  <a:pt x="17" y="188"/>
                </a:moveTo>
                <a:lnTo>
                  <a:pt x="17" y="188"/>
                </a:lnTo>
                <a:lnTo>
                  <a:pt x="19" y="188"/>
                </a:lnTo>
                <a:lnTo>
                  <a:pt x="19" y="188"/>
                </a:lnTo>
                <a:lnTo>
                  <a:pt x="17" y="188"/>
                </a:lnTo>
                <a:close/>
                <a:moveTo>
                  <a:pt x="11" y="186"/>
                </a:moveTo>
                <a:lnTo>
                  <a:pt x="10" y="192"/>
                </a:lnTo>
                <a:lnTo>
                  <a:pt x="12" y="192"/>
                </a:lnTo>
                <a:lnTo>
                  <a:pt x="12" y="192"/>
                </a:lnTo>
                <a:lnTo>
                  <a:pt x="12" y="188"/>
                </a:lnTo>
                <a:lnTo>
                  <a:pt x="11" y="188"/>
                </a:lnTo>
                <a:lnTo>
                  <a:pt x="11" y="188"/>
                </a:lnTo>
                <a:lnTo>
                  <a:pt x="11" y="188"/>
                </a:lnTo>
                <a:lnTo>
                  <a:pt x="12" y="188"/>
                </a:lnTo>
                <a:lnTo>
                  <a:pt x="12" y="186"/>
                </a:lnTo>
                <a:lnTo>
                  <a:pt x="11" y="186"/>
                </a:lnTo>
                <a:close/>
                <a:moveTo>
                  <a:pt x="279" y="185"/>
                </a:moveTo>
                <a:lnTo>
                  <a:pt x="279" y="185"/>
                </a:lnTo>
                <a:lnTo>
                  <a:pt x="281" y="185"/>
                </a:lnTo>
                <a:lnTo>
                  <a:pt x="279" y="185"/>
                </a:lnTo>
                <a:close/>
                <a:moveTo>
                  <a:pt x="382" y="185"/>
                </a:moveTo>
                <a:lnTo>
                  <a:pt x="371" y="188"/>
                </a:lnTo>
                <a:lnTo>
                  <a:pt x="376" y="189"/>
                </a:lnTo>
                <a:lnTo>
                  <a:pt x="382" y="189"/>
                </a:lnTo>
                <a:lnTo>
                  <a:pt x="382" y="185"/>
                </a:lnTo>
                <a:close/>
                <a:moveTo>
                  <a:pt x="17" y="185"/>
                </a:move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close/>
                <a:moveTo>
                  <a:pt x="382" y="184"/>
                </a:moveTo>
                <a:lnTo>
                  <a:pt x="382" y="184"/>
                </a:lnTo>
                <a:lnTo>
                  <a:pt x="382" y="184"/>
                </a:lnTo>
                <a:lnTo>
                  <a:pt x="382" y="184"/>
                </a:lnTo>
                <a:close/>
                <a:moveTo>
                  <a:pt x="24" y="184"/>
                </a:moveTo>
                <a:lnTo>
                  <a:pt x="23" y="184"/>
                </a:lnTo>
                <a:lnTo>
                  <a:pt x="23" y="185"/>
                </a:lnTo>
                <a:lnTo>
                  <a:pt x="24" y="185"/>
                </a:lnTo>
                <a:lnTo>
                  <a:pt x="24" y="184"/>
                </a:lnTo>
                <a:close/>
                <a:moveTo>
                  <a:pt x="254" y="182"/>
                </a:moveTo>
                <a:lnTo>
                  <a:pt x="247" y="184"/>
                </a:lnTo>
                <a:lnTo>
                  <a:pt x="273" y="184"/>
                </a:lnTo>
                <a:lnTo>
                  <a:pt x="254" y="182"/>
                </a:lnTo>
                <a:close/>
                <a:moveTo>
                  <a:pt x="147" y="182"/>
                </a:moveTo>
                <a:lnTo>
                  <a:pt x="91" y="186"/>
                </a:lnTo>
                <a:lnTo>
                  <a:pt x="87" y="188"/>
                </a:lnTo>
                <a:lnTo>
                  <a:pt x="117" y="189"/>
                </a:lnTo>
                <a:lnTo>
                  <a:pt x="162" y="185"/>
                </a:lnTo>
                <a:lnTo>
                  <a:pt x="206" y="185"/>
                </a:lnTo>
                <a:lnTo>
                  <a:pt x="208" y="185"/>
                </a:lnTo>
                <a:lnTo>
                  <a:pt x="214" y="185"/>
                </a:lnTo>
                <a:lnTo>
                  <a:pt x="151" y="182"/>
                </a:lnTo>
                <a:lnTo>
                  <a:pt x="147" y="182"/>
                </a:lnTo>
                <a:close/>
                <a:moveTo>
                  <a:pt x="80" y="182"/>
                </a:moveTo>
                <a:lnTo>
                  <a:pt x="62" y="182"/>
                </a:lnTo>
                <a:lnTo>
                  <a:pt x="42" y="184"/>
                </a:lnTo>
                <a:lnTo>
                  <a:pt x="36" y="182"/>
                </a:lnTo>
                <a:lnTo>
                  <a:pt x="28" y="182"/>
                </a:lnTo>
                <a:lnTo>
                  <a:pt x="28" y="185"/>
                </a:lnTo>
                <a:lnTo>
                  <a:pt x="66" y="186"/>
                </a:lnTo>
                <a:lnTo>
                  <a:pt x="101" y="182"/>
                </a:lnTo>
                <a:lnTo>
                  <a:pt x="80" y="182"/>
                </a:lnTo>
                <a:close/>
                <a:moveTo>
                  <a:pt x="11" y="181"/>
                </a:moveTo>
                <a:lnTo>
                  <a:pt x="11" y="185"/>
                </a:lnTo>
                <a:lnTo>
                  <a:pt x="11" y="185"/>
                </a:lnTo>
                <a:lnTo>
                  <a:pt x="11" y="181"/>
                </a:lnTo>
                <a:close/>
                <a:moveTo>
                  <a:pt x="393" y="180"/>
                </a:moveTo>
                <a:lnTo>
                  <a:pt x="389" y="181"/>
                </a:lnTo>
                <a:lnTo>
                  <a:pt x="389" y="181"/>
                </a:lnTo>
                <a:lnTo>
                  <a:pt x="390" y="189"/>
                </a:lnTo>
                <a:lnTo>
                  <a:pt x="392" y="189"/>
                </a:lnTo>
                <a:lnTo>
                  <a:pt x="393" y="180"/>
                </a:lnTo>
                <a:close/>
                <a:moveTo>
                  <a:pt x="233" y="180"/>
                </a:moveTo>
                <a:lnTo>
                  <a:pt x="201" y="180"/>
                </a:lnTo>
                <a:lnTo>
                  <a:pt x="196" y="180"/>
                </a:lnTo>
                <a:lnTo>
                  <a:pt x="202" y="181"/>
                </a:lnTo>
                <a:lnTo>
                  <a:pt x="229" y="182"/>
                </a:lnTo>
                <a:lnTo>
                  <a:pt x="231" y="182"/>
                </a:lnTo>
                <a:lnTo>
                  <a:pt x="229" y="182"/>
                </a:lnTo>
                <a:lnTo>
                  <a:pt x="229" y="182"/>
                </a:lnTo>
                <a:lnTo>
                  <a:pt x="229" y="181"/>
                </a:lnTo>
                <a:lnTo>
                  <a:pt x="230" y="181"/>
                </a:lnTo>
                <a:lnTo>
                  <a:pt x="230" y="180"/>
                </a:lnTo>
                <a:lnTo>
                  <a:pt x="233" y="180"/>
                </a:lnTo>
                <a:close/>
                <a:moveTo>
                  <a:pt x="326" y="180"/>
                </a:moveTo>
                <a:lnTo>
                  <a:pt x="325" y="180"/>
                </a:lnTo>
                <a:lnTo>
                  <a:pt x="321" y="181"/>
                </a:lnTo>
                <a:lnTo>
                  <a:pt x="325" y="181"/>
                </a:lnTo>
                <a:lnTo>
                  <a:pt x="330" y="181"/>
                </a:lnTo>
                <a:lnTo>
                  <a:pt x="336" y="181"/>
                </a:lnTo>
                <a:lnTo>
                  <a:pt x="326" y="180"/>
                </a:lnTo>
                <a:close/>
                <a:moveTo>
                  <a:pt x="397" y="180"/>
                </a:moveTo>
                <a:lnTo>
                  <a:pt x="395" y="180"/>
                </a:lnTo>
                <a:lnTo>
                  <a:pt x="394" y="189"/>
                </a:lnTo>
                <a:lnTo>
                  <a:pt x="395" y="190"/>
                </a:lnTo>
                <a:lnTo>
                  <a:pt x="395" y="185"/>
                </a:lnTo>
                <a:lnTo>
                  <a:pt x="397" y="181"/>
                </a:lnTo>
                <a:lnTo>
                  <a:pt x="397" y="180"/>
                </a:lnTo>
                <a:close/>
                <a:moveTo>
                  <a:pt x="308" y="178"/>
                </a:moveTo>
                <a:lnTo>
                  <a:pt x="267" y="180"/>
                </a:lnTo>
                <a:lnTo>
                  <a:pt x="306" y="186"/>
                </a:lnTo>
                <a:lnTo>
                  <a:pt x="332" y="186"/>
                </a:lnTo>
                <a:lnTo>
                  <a:pt x="348" y="186"/>
                </a:lnTo>
                <a:lnTo>
                  <a:pt x="363" y="186"/>
                </a:lnTo>
                <a:lnTo>
                  <a:pt x="365" y="186"/>
                </a:lnTo>
                <a:lnTo>
                  <a:pt x="373" y="185"/>
                </a:lnTo>
                <a:lnTo>
                  <a:pt x="381" y="184"/>
                </a:lnTo>
                <a:lnTo>
                  <a:pt x="381" y="184"/>
                </a:lnTo>
                <a:lnTo>
                  <a:pt x="381" y="182"/>
                </a:lnTo>
                <a:lnTo>
                  <a:pt x="382" y="182"/>
                </a:lnTo>
                <a:lnTo>
                  <a:pt x="382" y="182"/>
                </a:lnTo>
                <a:lnTo>
                  <a:pt x="382" y="184"/>
                </a:lnTo>
                <a:lnTo>
                  <a:pt x="384" y="184"/>
                </a:lnTo>
                <a:lnTo>
                  <a:pt x="384" y="184"/>
                </a:lnTo>
                <a:lnTo>
                  <a:pt x="384" y="185"/>
                </a:lnTo>
                <a:lnTo>
                  <a:pt x="384" y="185"/>
                </a:lnTo>
                <a:lnTo>
                  <a:pt x="384" y="189"/>
                </a:lnTo>
                <a:lnTo>
                  <a:pt x="385" y="189"/>
                </a:lnTo>
                <a:lnTo>
                  <a:pt x="385" y="181"/>
                </a:lnTo>
                <a:lnTo>
                  <a:pt x="364" y="182"/>
                </a:lnTo>
                <a:lnTo>
                  <a:pt x="353" y="182"/>
                </a:lnTo>
                <a:lnTo>
                  <a:pt x="342" y="184"/>
                </a:lnTo>
                <a:lnTo>
                  <a:pt x="330" y="185"/>
                </a:lnTo>
                <a:lnTo>
                  <a:pt x="327" y="185"/>
                </a:lnTo>
                <a:lnTo>
                  <a:pt x="325" y="185"/>
                </a:lnTo>
                <a:lnTo>
                  <a:pt x="322" y="185"/>
                </a:lnTo>
                <a:lnTo>
                  <a:pt x="319" y="185"/>
                </a:lnTo>
                <a:lnTo>
                  <a:pt x="314" y="185"/>
                </a:lnTo>
                <a:lnTo>
                  <a:pt x="310" y="185"/>
                </a:lnTo>
                <a:lnTo>
                  <a:pt x="305" y="185"/>
                </a:lnTo>
                <a:lnTo>
                  <a:pt x="305" y="185"/>
                </a:lnTo>
                <a:lnTo>
                  <a:pt x="305" y="185"/>
                </a:lnTo>
                <a:lnTo>
                  <a:pt x="311" y="184"/>
                </a:lnTo>
                <a:lnTo>
                  <a:pt x="304" y="184"/>
                </a:lnTo>
                <a:lnTo>
                  <a:pt x="297" y="184"/>
                </a:lnTo>
                <a:lnTo>
                  <a:pt x="297" y="182"/>
                </a:lnTo>
                <a:lnTo>
                  <a:pt x="298" y="182"/>
                </a:lnTo>
                <a:lnTo>
                  <a:pt x="308" y="181"/>
                </a:lnTo>
                <a:lnTo>
                  <a:pt x="317" y="178"/>
                </a:lnTo>
                <a:lnTo>
                  <a:pt x="308" y="178"/>
                </a:lnTo>
                <a:close/>
                <a:moveTo>
                  <a:pt x="16" y="178"/>
                </a:moveTo>
                <a:lnTo>
                  <a:pt x="16" y="184"/>
                </a:lnTo>
                <a:lnTo>
                  <a:pt x="17" y="184"/>
                </a:lnTo>
                <a:lnTo>
                  <a:pt x="16" y="178"/>
                </a:lnTo>
                <a:close/>
                <a:moveTo>
                  <a:pt x="13" y="110"/>
                </a:moveTo>
                <a:lnTo>
                  <a:pt x="13" y="123"/>
                </a:lnTo>
                <a:lnTo>
                  <a:pt x="12" y="135"/>
                </a:lnTo>
                <a:lnTo>
                  <a:pt x="13" y="155"/>
                </a:lnTo>
                <a:lnTo>
                  <a:pt x="15" y="133"/>
                </a:lnTo>
                <a:lnTo>
                  <a:pt x="13" y="110"/>
                </a:lnTo>
                <a:close/>
                <a:moveTo>
                  <a:pt x="479" y="96"/>
                </a:moveTo>
                <a:lnTo>
                  <a:pt x="487" y="105"/>
                </a:lnTo>
                <a:lnTo>
                  <a:pt x="493" y="109"/>
                </a:lnTo>
                <a:lnTo>
                  <a:pt x="498" y="113"/>
                </a:lnTo>
                <a:lnTo>
                  <a:pt x="503" y="117"/>
                </a:lnTo>
                <a:lnTo>
                  <a:pt x="504" y="115"/>
                </a:lnTo>
                <a:lnTo>
                  <a:pt x="503" y="114"/>
                </a:lnTo>
                <a:lnTo>
                  <a:pt x="502" y="114"/>
                </a:lnTo>
                <a:lnTo>
                  <a:pt x="499" y="113"/>
                </a:lnTo>
                <a:lnTo>
                  <a:pt x="498" y="112"/>
                </a:lnTo>
                <a:lnTo>
                  <a:pt x="490" y="105"/>
                </a:lnTo>
                <a:lnTo>
                  <a:pt x="482" y="98"/>
                </a:lnTo>
                <a:lnTo>
                  <a:pt x="479" y="96"/>
                </a:lnTo>
                <a:close/>
                <a:moveTo>
                  <a:pt x="382" y="84"/>
                </a:moveTo>
                <a:lnTo>
                  <a:pt x="380" y="104"/>
                </a:lnTo>
                <a:lnTo>
                  <a:pt x="381" y="104"/>
                </a:lnTo>
                <a:lnTo>
                  <a:pt x="382" y="84"/>
                </a:lnTo>
                <a:close/>
                <a:moveTo>
                  <a:pt x="384" y="53"/>
                </a:moveTo>
                <a:lnTo>
                  <a:pt x="384" y="58"/>
                </a:lnTo>
                <a:lnTo>
                  <a:pt x="384" y="62"/>
                </a:lnTo>
                <a:lnTo>
                  <a:pt x="384" y="73"/>
                </a:lnTo>
                <a:lnTo>
                  <a:pt x="384" y="73"/>
                </a:lnTo>
                <a:lnTo>
                  <a:pt x="385" y="84"/>
                </a:lnTo>
                <a:lnTo>
                  <a:pt x="385" y="94"/>
                </a:lnTo>
                <a:lnTo>
                  <a:pt x="386" y="85"/>
                </a:lnTo>
                <a:lnTo>
                  <a:pt x="385" y="72"/>
                </a:lnTo>
                <a:lnTo>
                  <a:pt x="385" y="60"/>
                </a:lnTo>
                <a:lnTo>
                  <a:pt x="384" y="53"/>
                </a:lnTo>
                <a:lnTo>
                  <a:pt x="384" y="53"/>
                </a:lnTo>
                <a:close/>
                <a:moveTo>
                  <a:pt x="376" y="41"/>
                </a:moveTo>
                <a:lnTo>
                  <a:pt x="377" y="62"/>
                </a:lnTo>
                <a:lnTo>
                  <a:pt x="378" y="84"/>
                </a:lnTo>
                <a:lnTo>
                  <a:pt x="380" y="70"/>
                </a:lnTo>
                <a:lnTo>
                  <a:pt x="380" y="55"/>
                </a:lnTo>
                <a:lnTo>
                  <a:pt x="378" y="50"/>
                </a:lnTo>
                <a:lnTo>
                  <a:pt x="377" y="45"/>
                </a:lnTo>
                <a:lnTo>
                  <a:pt x="376" y="41"/>
                </a:lnTo>
                <a:close/>
                <a:moveTo>
                  <a:pt x="381" y="8"/>
                </a:moveTo>
                <a:lnTo>
                  <a:pt x="377" y="32"/>
                </a:lnTo>
                <a:lnTo>
                  <a:pt x="377" y="32"/>
                </a:lnTo>
                <a:lnTo>
                  <a:pt x="377" y="30"/>
                </a:lnTo>
                <a:lnTo>
                  <a:pt x="378" y="30"/>
                </a:lnTo>
                <a:lnTo>
                  <a:pt x="378" y="30"/>
                </a:lnTo>
                <a:lnTo>
                  <a:pt x="381" y="32"/>
                </a:lnTo>
                <a:lnTo>
                  <a:pt x="381" y="33"/>
                </a:lnTo>
                <a:lnTo>
                  <a:pt x="382" y="37"/>
                </a:lnTo>
                <a:lnTo>
                  <a:pt x="381" y="8"/>
                </a:lnTo>
                <a:close/>
                <a:moveTo>
                  <a:pt x="385" y="8"/>
                </a:moveTo>
                <a:lnTo>
                  <a:pt x="385" y="8"/>
                </a:lnTo>
                <a:lnTo>
                  <a:pt x="388" y="56"/>
                </a:lnTo>
                <a:lnTo>
                  <a:pt x="388" y="77"/>
                </a:lnTo>
                <a:lnTo>
                  <a:pt x="386" y="98"/>
                </a:lnTo>
                <a:lnTo>
                  <a:pt x="386" y="98"/>
                </a:lnTo>
                <a:lnTo>
                  <a:pt x="385" y="98"/>
                </a:lnTo>
                <a:lnTo>
                  <a:pt x="385" y="98"/>
                </a:lnTo>
                <a:lnTo>
                  <a:pt x="385" y="104"/>
                </a:lnTo>
                <a:lnTo>
                  <a:pt x="385" y="106"/>
                </a:lnTo>
                <a:lnTo>
                  <a:pt x="385" y="106"/>
                </a:lnTo>
                <a:lnTo>
                  <a:pt x="385" y="106"/>
                </a:lnTo>
                <a:lnTo>
                  <a:pt x="385" y="108"/>
                </a:lnTo>
                <a:lnTo>
                  <a:pt x="384" y="109"/>
                </a:lnTo>
                <a:lnTo>
                  <a:pt x="382" y="110"/>
                </a:lnTo>
                <a:lnTo>
                  <a:pt x="381" y="110"/>
                </a:lnTo>
                <a:lnTo>
                  <a:pt x="380" y="110"/>
                </a:lnTo>
                <a:lnTo>
                  <a:pt x="380" y="112"/>
                </a:lnTo>
                <a:lnTo>
                  <a:pt x="380" y="113"/>
                </a:lnTo>
                <a:lnTo>
                  <a:pt x="378" y="113"/>
                </a:lnTo>
                <a:lnTo>
                  <a:pt x="377" y="114"/>
                </a:lnTo>
                <a:lnTo>
                  <a:pt x="376" y="114"/>
                </a:lnTo>
                <a:lnTo>
                  <a:pt x="376" y="110"/>
                </a:lnTo>
                <a:lnTo>
                  <a:pt x="374" y="110"/>
                </a:lnTo>
                <a:lnTo>
                  <a:pt x="372" y="110"/>
                </a:lnTo>
                <a:lnTo>
                  <a:pt x="368" y="110"/>
                </a:lnTo>
                <a:lnTo>
                  <a:pt x="368" y="109"/>
                </a:lnTo>
                <a:lnTo>
                  <a:pt x="298" y="106"/>
                </a:lnTo>
                <a:lnTo>
                  <a:pt x="247" y="102"/>
                </a:lnTo>
                <a:lnTo>
                  <a:pt x="195" y="98"/>
                </a:lnTo>
                <a:lnTo>
                  <a:pt x="154" y="96"/>
                </a:lnTo>
                <a:lnTo>
                  <a:pt x="112" y="92"/>
                </a:lnTo>
                <a:lnTo>
                  <a:pt x="103" y="93"/>
                </a:lnTo>
                <a:lnTo>
                  <a:pt x="92" y="93"/>
                </a:lnTo>
                <a:lnTo>
                  <a:pt x="80" y="93"/>
                </a:lnTo>
                <a:lnTo>
                  <a:pt x="69" y="93"/>
                </a:lnTo>
                <a:lnTo>
                  <a:pt x="69" y="93"/>
                </a:lnTo>
                <a:lnTo>
                  <a:pt x="69" y="93"/>
                </a:lnTo>
                <a:lnTo>
                  <a:pt x="78" y="91"/>
                </a:lnTo>
                <a:lnTo>
                  <a:pt x="86" y="91"/>
                </a:lnTo>
                <a:lnTo>
                  <a:pt x="67" y="91"/>
                </a:lnTo>
                <a:lnTo>
                  <a:pt x="69" y="91"/>
                </a:lnTo>
                <a:lnTo>
                  <a:pt x="69" y="91"/>
                </a:lnTo>
                <a:lnTo>
                  <a:pt x="69" y="92"/>
                </a:lnTo>
                <a:lnTo>
                  <a:pt x="69" y="93"/>
                </a:lnTo>
                <a:lnTo>
                  <a:pt x="67" y="93"/>
                </a:lnTo>
                <a:lnTo>
                  <a:pt x="57" y="94"/>
                </a:lnTo>
                <a:lnTo>
                  <a:pt x="45" y="92"/>
                </a:lnTo>
                <a:lnTo>
                  <a:pt x="45" y="92"/>
                </a:lnTo>
                <a:lnTo>
                  <a:pt x="41" y="93"/>
                </a:lnTo>
                <a:lnTo>
                  <a:pt x="37" y="94"/>
                </a:lnTo>
                <a:lnTo>
                  <a:pt x="33" y="96"/>
                </a:lnTo>
                <a:lnTo>
                  <a:pt x="29" y="96"/>
                </a:lnTo>
                <a:lnTo>
                  <a:pt x="25" y="96"/>
                </a:lnTo>
                <a:lnTo>
                  <a:pt x="19" y="94"/>
                </a:lnTo>
                <a:lnTo>
                  <a:pt x="12" y="93"/>
                </a:lnTo>
                <a:lnTo>
                  <a:pt x="12" y="97"/>
                </a:lnTo>
                <a:lnTo>
                  <a:pt x="12" y="97"/>
                </a:lnTo>
                <a:lnTo>
                  <a:pt x="16" y="115"/>
                </a:lnTo>
                <a:lnTo>
                  <a:pt x="16" y="135"/>
                </a:lnTo>
                <a:lnTo>
                  <a:pt x="15" y="155"/>
                </a:lnTo>
                <a:lnTo>
                  <a:pt x="16" y="155"/>
                </a:lnTo>
                <a:lnTo>
                  <a:pt x="17" y="163"/>
                </a:lnTo>
                <a:lnTo>
                  <a:pt x="19" y="171"/>
                </a:lnTo>
                <a:lnTo>
                  <a:pt x="20" y="181"/>
                </a:lnTo>
                <a:lnTo>
                  <a:pt x="19" y="136"/>
                </a:lnTo>
                <a:lnTo>
                  <a:pt x="19" y="136"/>
                </a:lnTo>
                <a:lnTo>
                  <a:pt x="20" y="136"/>
                </a:lnTo>
                <a:lnTo>
                  <a:pt x="21" y="159"/>
                </a:lnTo>
                <a:lnTo>
                  <a:pt x="23" y="182"/>
                </a:lnTo>
                <a:lnTo>
                  <a:pt x="24" y="182"/>
                </a:lnTo>
                <a:lnTo>
                  <a:pt x="24" y="172"/>
                </a:lnTo>
                <a:lnTo>
                  <a:pt x="24" y="163"/>
                </a:lnTo>
                <a:lnTo>
                  <a:pt x="24" y="153"/>
                </a:lnTo>
                <a:lnTo>
                  <a:pt x="24" y="153"/>
                </a:lnTo>
                <a:lnTo>
                  <a:pt x="24" y="153"/>
                </a:lnTo>
                <a:lnTo>
                  <a:pt x="27" y="168"/>
                </a:lnTo>
                <a:lnTo>
                  <a:pt x="28" y="181"/>
                </a:lnTo>
                <a:lnTo>
                  <a:pt x="38" y="181"/>
                </a:lnTo>
                <a:lnTo>
                  <a:pt x="50" y="182"/>
                </a:lnTo>
                <a:lnTo>
                  <a:pt x="118" y="181"/>
                </a:lnTo>
                <a:lnTo>
                  <a:pt x="168" y="177"/>
                </a:lnTo>
                <a:lnTo>
                  <a:pt x="218" y="176"/>
                </a:lnTo>
                <a:lnTo>
                  <a:pt x="318" y="174"/>
                </a:lnTo>
                <a:lnTo>
                  <a:pt x="330" y="174"/>
                </a:lnTo>
                <a:lnTo>
                  <a:pt x="334" y="174"/>
                </a:lnTo>
                <a:lnTo>
                  <a:pt x="336" y="176"/>
                </a:lnTo>
                <a:lnTo>
                  <a:pt x="361" y="177"/>
                </a:lnTo>
                <a:lnTo>
                  <a:pt x="361" y="177"/>
                </a:lnTo>
                <a:lnTo>
                  <a:pt x="367" y="177"/>
                </a:lnTo>
                <a:lnTo>
                  <a:pt x="371" y="177"/>
                </a:lnTo>
                <a:lnTo>
                  <a:pt x="371" y="177"/>
                </a:lnTo>
                <a:lnTo>
                  <a:pt x="392" y="174"/>
                </a:lnTo>
                <a:lnTo>
                  <a:pt x="413" y="172"/>
                </a:lnTo>
                <a:lnTo>
                  <a:pt x="414" y="172"/>
                </a:lnTo>
                <a:lnTo>
                  <a:pt x="414" y="173"/>
                </a:lnTo>
                <a:lnTo>
                  <a:pt x="413" y="174"/>
                </a:lnTo>
                <a:lnTo>
                  <a:pt x="411" y="176"/>
                </a:lnTo>
                <a:lnTo>
                  <a:pt x="411" y="177"/>
                </a:lnTo>
                <a:lnTo>
                  <a:pt x="410" y="177"/>
                </a:lnTo>
                <a:lnTo>
                  <a:pt x="399" y="178"/>
                </a:lnTo>
                <a:lnTo>
                  <a:pt x="399" y="180"/>
                </a:lnTo>
                <a:lnTo>
                  <a:pt x="403" y="202"/>
                </a:lnTo>
                <a:lnTo>
                  <a:pt x="403" y="181"/>
                </a:lnTo>
                <a:lnTo>
                  <a:pt x="405" y="181"/>
                </a:lnTo>
                <a:lnTo>
                  <a:pt x="405" y="180"/>
                </a:lnTo>
                <a:lnTo>
                  <a:pt x="406" y="180"/>
                </a:lnTo>
                <a:lnTo>
                  <a:pt x="406" y="180"/>
                </a:lnTo>
                <a:lnTo>
                  <a:pt x="407" y="226"/>
                </a:lnTo>
                <a:lnTo>
                  <a:pt x="410" y="243"/>
                </a:lnTo>
                <a:lnTo>
                  <a:pt x="409" y="258"/>
                </a:lnTo>
                <a:lnTo>
                  <a:pt x="409" y="260"/>
                </a:lnTo>
                <a:lnTo>
                  <a:pt x="407" y="261"/>
                </a:lnTo>
                <a:lnTo>
                  <a:pt x="407" y="261"/>
                </a:lnTo>
                <a:lnTo>
                  <a:pt x="406" y="273"/>
                </a:lnTo>
                <a:lnTo>
                  <a:pt x="413" y="265"/>
                </a:lnTo>
                <a:lnTo>
                  <a:pt x="413" y="264"/>
                </a:lnTo>
                <a:lnTo>
                  <a:pt x="415" y="260"/>
                </a:lnTo>
                <a:lnTo>
                  <a:pt x="419" y="254"/>
                </a:lnTo>
                <a:lnTo>
                  <a:pt x="428" y="239"/>
                </a:lnTo>
                <a:lnTo>
                  <a:pt x="461" y="189"/>
                </a:lnTo>
                <a:lnTo>
                  <a:pt x="474" y="167"/>
                </a:lnTo>
                <a:lnTo>
                  <a:pt x="489" y="143"/>
                </a:lnTo>
                <a:lnTo>
                  <a:pt x="504" y="122"/>
                </a:lnTo>
                <a:lnTo>
                  <a:pt x="493" y="114"/>
                </a:lnTo>
                <a:lnTo>
                  <a:pt x="482" y="104"/>
                </a:lnTo>
                <a:lnTo>
                  <a:pt x="474" y="92"/>
                </a:lnTo>
                <a:lnTo>
                  <a:pt x="460" y="81"/>
                </a:lnTo>
                <a:lnTo>
                  <a:pt x="448" y="70"/>
                </a:lnTo>
                <a:lnTo>
                  <a:pt x="416" y="38"/>
                </a:lnTo>
                <a:lnTo>
                  <a:pt x="385" y="8"/>
                </a:lnTo>
                <a:close/>
                <a:moveTo>
                  <a:pt x="388" y="0"/>
                </a:moveTo>
                <a:lnTo>
                  <a:pt x="389" y="1"/>
                </a:lnTo>
                <a:lnTo>
                  <a:pt x="419" y="30"/>
                </a:lnTo>
                <a:lnTo>
                  <a:pt x="448" y="60"/>
                </a:lnTo>
                <a:lnTo>
                  <a:pt x="462" y="75"/>
                </a:lnTo>
                <a:lnTo>
                  <a:pt x="477" y="88"/>
                </a:lnTo>
                <a:lnTo>
                  <a:pt x="487" y="96"/>
                </a:lnTo>
                <a:lnTo>
                  <a:pt x="497" y="106"/>
                </a:lnTo>
                <a:lnTo>
                  <a:pt x="507" y="114"/>
                </a:lnTo>
                <a:lnTo>
                  <a:pt x="507" y="114"/>
                </a:lnTo>
                <a:lnTo>
                  <a:pt x="507" y="114"/>
                </a:lnTo>
                <a:lnTo>
                  <a:pt x="504" y="117"/>
                </a:lnTo>
                <a:lnTo>
                  <a:pt x="507" y="119"/>
                </a:lnTo>
                <a:lnTo>
                  <a:pt x="511" y="115"/>
                </a:lnTo>
                <a:lnTo>
                  <a:pt x="511" y="114"/>
                </a:lnTo>
                <a:lnTo>
                  <a:pt x="514" y="114"/>
                </a:lnTo>
                <a:lnTo>
                  <a:pt x="515" y="114"/>
                </a:lnTo>
                <a:lnTo>
                  <a:pt x="515" y="114"/>
                </a:lnTo>
                <a:lnTo>
                  <a:pt x="515" y="115"/>
                </a:lnTo>
                <a:lnTo>
                  <a:pt x="497" y="138"/>
                </a:lnTo>
                <a:lnTo>
                  <a:pt x="482" y="161"/>
                </a:lnTo>
                <a:lnTo>
                  <a:pt x="468" y="186"/>
                </a:lnTo>
                <a:lnTo>
                  <a:pt x="489" y="156"/>
                </a:lnTo>
                <a:lnTo>
                  <a:pt x="508" y="125"/>
                </a:lnTo>
                <a:lnTo>
                  <a:pt x="508" y="123"/>
                </a:lnTo>
                <a:lnTo>
                  <a:pt x="510" y="122"/>
                </a:lnTo>
                <a:lnTo>
                  <a:pt x="511" y="122"/>
                </a:lnTo>
                <a:lnTo>
                  <a:pt x="511" y="122"/>
                </a:lnTo>
                <a:lnTo>
                  <a:pt x="512" y="122"/>
                </a:lnTo>
                <a:lnTo>
                  <a:pt x="511" y="123"/>
                </a:lnTo>
                <a:lnTo>
                  <a:pt x="494" y="152"/>
                </a:lnTo>
                <a:lnTo>
                  <a:pt x="476" y="178"/>
                </a:lnTo>
                <a:lnTo>
                  <a:pt x="456" y="206"/>
                </a:lnTo>
                <a:lnTo>
                  <a:pt x="441" y="228"/>
                </a:lnTo>
                <a:lnTo>
                  <a:pt x="427" y="249"/>
                </a:lnTo>
                <a:lnTo>
                  <a:pt x="411" y="270"/>
                </a:lnTo>
                <a:lnTo>
                  <a:pt x="406" y="279"/>
                </a:lnTo>
                <a:lnTo>
                  <a:pt x="406" y="282"/>
                </a:lnTo>
                <a:lnTo>
                  <a:pt x="406" y="282"/>
                </a:lnTo>
                <a:lnTo>
                  <a:pt x="405" y="283"/>
                </a:lnTo>
                <a:lnTo>
                  <a:pt x="405" y="283"/>
                </a:lnTo>
                <a:lnTo>
                  <a:pt x="403" y="283"/>
                </a:lnTo>
                <a:lnTo>
                  <a:pt x="403" y="282"/>
                </a:lnTo>
                <a:lnTo>
                  <a:pt x="403" y="282"/>
                </a:lnTo>
                <a:lnTo>
                  <a:pt x="402" y="281"/>
                </a:lnTo>
                <a:lnTo>
                  <a:pt x="402" y="278"/>
                </a:lnTo>
                <a:lnTo>
                  <a:pt x="402" y="278"/>
                </a:lnTo>
                <a:lnTo>
                  <a:pt x="403" y="274"/>
                </a:lnTo>
                <a:lnTo>
                  <a:pt x="402" y="269"/>
                </a:lnTo>
                <a:lnTo>
                  <a:pt x="402" y="269"/>
                </a:lnTo>
                <a:lnTo>
                  <a:pt x="399" y="258"/>
                </a:lnTo>
                <a:lnTo>
                  <a:pt x="398" y="247"/>
                </a:lnTo>
                <a:lnTo>
                  <a:pt x="395" y="216"/>
                </a:lnTo>
                <a:lnTo>
                  <a:pt x="394" y="205"/>
                </a:lnTo>
                <a:lnTo>
                  <a:pt x="395" y="192"/>
                </a:lnTo>
                <a:lnTo>
                  <a:pt x="394" y="192"/>
                </a:lnTo>
                <a:lnTo>
                  <a:pt x="394" y="192"/>
                </a:lnTo>
                <a:lnTo>
                  <a:pt x="394" y="202"/>
                </a:lnTo>
                <a:lnTo>
                  <a:pt x="393" y="202"/>
                </a:lnTo>
                <a:lnTo>
                  <a:pt x="393" y="203"/>
                </a:lnTo>
                <a:lnTo>
                  <a:pt x="392" y="203"/>
                </a:lnTo>
                <a:lnTo>
                  <a:pt x="392" y="203"/>
                </a:lnTo>
                <a:lnTo>
                  <a:pt x="393" y="213"/>
                </a:lnTo>
                <a:lnTo>
                  <a:pt x="393" y="222"/>
                </a:lnTo>
                <a:lnTo>
                  <a:pt x="395" y="249"/>
                </a:lnTo>
                <a:lnTo>
                  <a:pt x="399" y="273"/>
                </a:lnTo>
                <a:lnTo>
                  <a:pt x="399" y="274"/>
                </a:lnTo>
                <a:lnTo>
                  <a:pt x="399" y="274"/>
                </a:lnTo>
                <a:lnTo>
                  <a:pt x="401" y="279"/>
                </a:lnTo>
                <a:lnTo>
                  <a:pt x="401" y="279"/>
                </a:lnTo>
                <a:lnTo>
                  <a:pt x="401" y="278"/>
                </a:lnTo>
                <a:lnTo>
                  <a:pt x="402" y="278"/>
                </a:lnTo>
                <a:lnTo>
                  <a:pt x="402" y="278"/>
                </a:lnTo>
                <a:lnTo>
                  <a:pt x="402" y="281"/>
                </a:lnTo>
                <a:lnTo>
                  <a:pt x="401" y="282"/>
                </a:lnTo>
                <a:lnTo>
                  <a:pt x="399" y="283"/>
                </a:lnTo>
                <a:lnTo>
                  <a:pt x="398" y="283"/>
                </a:lnTo>
                <a:lnTo>
                  <a:pt x="398" y="283"/>
                </a:lnTo>
                <a:lnTo>
                  <a:pt x="398" y="279"/>
                </a:lnTo>
                <a:lnTo>
                  <a:pt x="397" y="275"/>
                </a:lnTo>
                <a:lnTo>
                  <a:pt x="397" y="275"/>
                </a:lnTo>
                <a:lnTo>
                  <a:pt x="397" y="275"/>
                </a:lnTo>
                <a:lnTo>
                  <a:pt x="397" y="275"/>
                </a:lnTo>
                <a:lnTo>
                  <a:pt x="395" y="273"/>
                </a:lnTo>
                <a:lnTo>
                  <a:pt x="395" y="272"/>
                </a:lnTo>
                <a:lnTo>
                  <a:pt x="395" y="272"/>
                </a:lnTo>
                <a:lnTo>
                  <a:pt x="395" y="272"/>
                </a:lnTo>
                <a:lnTo>
                  <a:pt x="394" y="268"/>
                </a:lnTo>
                <a:lnTo>
                  <a:pt x="394" y="273"/>
                </a:lnTo>
                <a:lnTo>
                  <a:pt x="393" y="279"/>
                </a:lnTo>
                <a:lnTo>
                  <a:pt x="392" y="279"/>
                </a:lnTo>
                <a:lnTo>
                  <a:pt x="392" y="279"/>
                </a:lnTo>
                <a:lnTo>
                  <a:pt x="392" y="279"/>
                </a:lnTo>
                <a:lnTo>
                  <a:pt x="392" y="253"/>
                </a:lnTo>
                <a:lnTo>
                  <a:pt x="389" y="227"/>
                </a:lnTo>
                <a:lnTo>
                  <a:pt x="389" y="227"/>
                </a:lnTo>
                <a:lnTo>
                  <a:pt x="384" y="210"/>
                </a:lnTo>
                <a:lnTo>
                  <a:pt x="381" y="192"/>
                </a:lnTo>
                <a:lnTo>
                  <a:pt x="360" y="194"/>
                </a:lnTo>
                <a:lnTo>
                  <a:pt x="339" y="194"/>
                </a:lnTo>
                <a:lnTo>
                  <a:pt x="290" y="194"/>
                </a:lnTo>
                <a:lnTo>
                  <a:pt x="245" y="194"/>
                </a:lnTo>
                <a:lnTo>
                  <a:pt x="200" y="195"/>
                </a:lnTo>
                <a:lnTo>
                  <a:pt x="143" y="198"/>
                </a:lnTo>
                <a:lnTo>
                  <a:pt x="120" y="199"/>
                </a:lnTo>
                <a:lnTo>
                  <a:pt x="97" y="201"/>
                </a:lnTo>
                <a:lnTo>
                  <a:pt x="44" y="199"/>
                </a:lnTo>
                <a:lnTo>
                  <a:pt x="37" y="199"/>
                </a:lnTo>
                <a:lnTo>
                  <a:pt x="29" y="201"/>
                </a:lnTo>
                <a:lnTo>
                  <a:pt x="20" y="201"/>
                </a:lnTo>
                <a:lnTo>
                  <a:pt x="13" y="198"/>
                </a:lnTo>
                <a:lnTo>
                  <a:pt x="13" y="198"/>
                </a:lnTo>
                <a:lnTo>
                  <a:pt x="15" y="198"/>
                </a:lnTo>
                <a:lnTo>
                  <a:pt x="15" y="198"/>
                </a:lnTo>
                <a:lnTo>
                  <a:pt x="24" y="199"/>
                </a:lnTo>
                <a:lnTo>
                  <a:pt x="36" y="199"/>
                </a:lnTo>
                <a:lnTo>
                  <a:pt x="49" y="198"/>
                </a:lnTo>
                <a:lnTo>
                  <a:pt x="58" y="197"/>
                </a:lnTo>
                <a:lnTo>
                  <a:pt x="82" y="198"/>
                </a:lnTo>
                <a:lnTo>
                  <a:pt x="104" y="198"/>
                </a:lnTo>
                <a:lnTo>
                  <a:pt x="206" y="192"/>
                </a:lnTo>
                <a:lnTo>
                  <a:pt x="268" y="190"/>
                </a:lnTo>
                <a:lnTo>
                  <a:pt x="266" y="189"/>
                </a:lnTo>
                <a:lnTo>
                  <a:pt x="266" y="189"/>
                </a:lnTo>
                <a:lnTo>
                  <a:pt x="266" y="188"/>
                </a:lnTo>
                <a:lnTo>
                  <a:pt x="267" y="186"/>
                </a:lnTo>
                <a:lnTo>
                  <a:pt x="268" y="186"/>
                </a:lnTo>
                <a:lnTo>
                  <a:pt x="268" y="186"/>
                </a:lnTo>
                <a:lnTo>
                  <a:pt x="237" y="185"/>
                </a:lnTo>
                <a:lnTo>
                  <a:pt x="188" y="192"/>
                </a:lnTo>
                <a:lnTo>
                  <a:pt x="138" y="194"/>
                </a:lnTo>
                <a:lnTo>
                  <a:pt x="120" y="193"/>
                </a:lnTo>
                <a:lnTo>
                  <a:pt x="120" y="193"/>
                </a:lnTo>
                <a:lnTo>
                  <a:pt x="120" y="193"/>
                </a:lnTo>
                <a:lnTo>
                  <a:pt x="69" y="197"/>
                </a:lnTo>
                <a:lnTo>
                  <a:pt x="19" y="195"/>
                </a:lnTo>
                <a:lnTo>
                  <a:pt x="12" y="195"/>
                </a:lnTo>
                <a:lnTo>
                  <a:pt x="12" y="195"/>
                </a:lnTo>
                <a:lnTo>
                  <a:pt x="12" y="195"/>
                </a:lnTo>
                <a:lnTo>
                  <a:pt x="15" y="195"/>
                </a:lnTo>
                <a:lnTo>
                  <a:pt x="10" y="194"/>
                </a:lnTo>
                <a:lnTo>
                  <a:pt x="10" y="199"/>
                </a:lnTo>
                <a:lnTo>
                  <a:pt x="8" y="199"/>
                </a:lnTo>
                <a:lnTo>
                  <a:pt x="8" y="199"/>
                </a:lnTo>
                <a:lnTo>
                  <a:pt x="7" y="194"/>
                </a:lnTo>
                <a:lnTo>
                  <a:pt x="7" y="194"/>
                </a:lnTo>
                <a:lnTo>
                  <a:pt x="6" y="194"/>
                </a:lnTo>
                <a:lnTo>
                  <a:pt x="6" y="193"/>
                </a:lnTo>
                <a:lnTo>
                  <a:pt x="7" y="192"/>
                </a:lnTo>
                <a:lnTo>
                  <a:pt x="6" y="186"/>
                </a:lnTo>
                <a:lnTo>
                  <a:pt x="2" y="186"/>
                </a:lnTo>
                <a:lnTo>
                  <a:pt x="0" y="186"/>
                </a:lnTo>
                <a:lnTo>
                  <a:pt x="0" y="185"/>
                </a:lnTo>
                <a:lnTo>
                  <a:pt x="0" y="185"/>
                </a:lnTo>
                <a:lnTo>
                  <a:pt x="2" y="185"/>
                </a:lnTo>
                <a:lnTo>
                  <a:pt x="6" y="185"/>
                </a:lnTo>
                <a:lnTo>
                  <a:pt x="6" y="167"/>
                </a:lnTo>
                <a:lnTo>
                  <a:pt x="6" y="148"/>
                </a:lnTo>
                <a:lnTo>
                  <a:pt x="4" y="123"/>
                </a:lnTo>
                <a:lnTo>
                  <a:pt x="6" y="98"/>
                </a:lnTo>
                <a:lnTo>
                  <a:pt x="6" y="97"/>
                </a:lnTo>
                <a:lnTo>
                  <a:pt x="8" y="97"/>
                </a:lnTo>
                <a:lnTo>
                  <a:pt x="8" y="89"/>
                </a:lnTo>
                <a:lnTo>
                  <a:pt x="7" y="89"/>
                </a:lnTo>
                <a:lnTo>
                  <a:pt x="7" y="89"/>
                </a:lnTo>
                <a:lnTo>
                  <a:pt x="7" y="87"/>
                </a:lnTo>
                <a:lnTo>
                  <a:pt x="7" y="85"/>
                </a:lnTo>
                <a:lnTo>
                  <a:pt x="8" y="85"/>
                </a:lnTo>
                <a:lnTo>
                  <a:pt x="8" y="85"/>
                </a:lnTo>
                <a:lnTo>
                  <a:pt x="10" y="88"/>
                </a:lnTo>
                <a:lnTo>
                  <a:pt x="11" y="92"/>
                </a:lnTo>
                <a:lnTo>
                  <a:pt x="24" y="92"/>
                </a:lnTo>
                <a:lnTo>
                  <a:pt x="36" y="91"/>
                </a:lnTo>
                <a:lnTo>
                  <a:pt x="31" y="89"/>
                </a:lnTo>
                <a:lnTo>
                  <a:pt x="23" y="89"/>
                </a:lnTo>
                <a:lnTo>
                  <a:pt x="15" y="88"/>
                </a:lnTo>
                <a:lnTo>
                  <a:pt x="8" y="85"/>
                </a:lnTo>
                <a:lnTo>
                  <a:pt x="8" y="85"/>
                </a:lnTo>
                <a:lnTo>
                  <a:pt x="10" y="84"/>
                </a:lnTo>
                <a:lnTo>
                  <a:pt x="12" y="84"/>
                </a:lnTo>
                <a:lnTo>
                  <a:pt x="16" y="84"/>
                </a:lnTo>
                <a:lnTo>
                  <a:pt x="20" y="84"/>
                </a:lnTo>
                <a:lnTo>
                  <a:pt x="37" y="87"/>
                </a:lnTo>
                <a:lnTo>
                  <a:pt x="52" y="88"/>
                </a:lnTo>
                <a:lnTo>
                  <a:pt x="59" y="88"/>
                </a:lnTo>
                <a:lnTo>
                  <a:pt x="104" y="87"/>
                </a:lnTo>
                <a:lnTo>
                  <a:pt x="115" y="88"/>
                </a:lnTo>
                <a:lnTo>
                  <a:pt x="120" y="88"/>
                </a:lnTo>
                <a:lnTo>
                  <a:pt x="125" y="88"/>
                </a:lnTo>
                <a:lnTo>
                  <a:pt x="125" y="88"/>
                </a:lnTo>
                <a:lnTo>
                  <a:pt x="199" y="93"/>
                </a:lnTo>
                <a:lnTo>
                  <a:pt x="247" y="97"/>
                </a:lnTo>
                <a:lnTo>
                  <a:pt x="296" y="101"/>
                </a:lnTo>
                <a:lnTo>
                  <a:pt x="356" y="102"/>
                </a:lnTo>
                <a:lnTo>
                  <a:pt x="365" y="104"/>
                </a:lnTo>
                <a:lnTo>
                  <a:pt x="374" y="105"/>
                </a:lnTo>
                <a:lnTo>
                  <a:pt x="376" y="104"/>
                </a:lnTo>
                <a:lnTo>
                  <a:pt x="374" y="81"/>
                </a:lnTo>
                <a:lnTo>
                  <a:pt x="373" y="59"/>
                </a:lnTo>
                <a:lnTo>
                  <a:pt x="374" y="42"/>
                </a:lnTo>
                <a:lnTo>
                  <a:pt x="376" y="25"/>
                </a:lnTo>
                <a:lnTo>
                  <a:pt x="380" y="8"/>
                </a:lnTo>
                <a:lnTo>
                  <a:pt x="380" y="8"/>
                </a:lnTo>
                <a:lnTo>
                  <a:pt x="381" y="8"/>
                </a:lnTo>
                <a:lnTo>
                  <a:pt x="381" y="4"/>
                </a:lnTo>
                <a:lnTo>
                  <a:pt x="381" y="3"/>
                </a:lnTo>
                <a:lnTo>
                  <a:pt x="382" y="3"/>
                </a:lnTo>
                <a:lnTo>
                  <a:pt x="384" y="1"/>
                </a:lnTo>
                <a:lnTo>
                  <a:pt x="384" y="1"/>
                </a:lnTo>
                <a:lnTo>
                  <a:pt x="384" y="3"/>
                </a:lnTo>
                <a:lnTo>
                  <a:pt x="385" y="1"/>
                </a:lnTo>
                <a:lnTo>
                  <a:pt x="388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C:\Users\Baron\Desktop\城市課程\報表開發-參數應用\ppt圖片\1-參數種類5參數控件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71" y="2506782"/>
            <a:ext cx="2513737" cy="36764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497587" y="1436904"/>
            <a:ext cx="2217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參數控件  →</a:t>
            </a:r>
            <a:endParaRPr lang="zh-TW" altLang="en-US" sz="2400" b="1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5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59943"/>
              </p:ext>
            </p:extLst>
          </p:nvPr>
        </p:nvGraphicFramePr>
        <p:xfrm>
          <a:off x="324016" y="1312549"/>
          <a:ext cx="11576480" cy="129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96"/>
                <a:gridCol w="2315296"/>
                <a:gridCol w="2315296"/>
                <a:gridCol w="2315296"/>
                <a:gridCol w="2315296"/>
              </a:tblGrid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1.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文字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textEditor0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2.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標籤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label0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3.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按鈕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button0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4.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下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拉框控制項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comboBox0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5.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下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拉複選框控制項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comboCheckBox0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3635"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 descr="C:\Users\carol\Desktop\2019-07-07_16-41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58" y="2035949"/>
            <a:ext cx="523875" cy="4911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rol\Desktop\2019-07-07_16-44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24" y="2035949"/>
            <a:ext cx="667941" cy="4911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rol\Desktop\2019-07-07_16-48-4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17" y="2035949"/>
            <a:ext cx="683316" cy="4911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arol\Desktop\控制項圖片\2019-07-07_16-50-3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204" y="1998976"/>
            <a:ext cx="660661" cy="55055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rol\Desktop\控制項圖片\2019-07-07_16-51-4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67" y="1998976"/>
            <a:ext cx="591332" cy="55055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02045"/>
              </p:ext>
            </p:extLst>
          </p:nvPr>
        </p:nvGraphicFramePr>
        <p:xfrm>
          <a:off x="333159" y="2887349"/>
          <a:ext cx="11576480" cy="129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96"/>
                <a:gridCol w="2315296"/>
                <a:gridCol w="2315296"/>
                <a:gridCol w="2315296"/>
                <a:gridCol w="2315296"/>
              </a:tblGrid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6.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日期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dateEditor0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7.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數字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dateEditor0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8.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下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拉樹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treeComboBoxEditor0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9.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單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選按鈕組控制項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radioGroup0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10.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複選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框組控制項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checkBoxGroup0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36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17589"/>
              </p:ext>
            </p:extLst>
          </p:nvPr>
        </p:nvGraphicFramePr>
        <p:xfrm>
          <a:off x="333159" y="4538350"/>
          <a:ext cx="11576480" cy="130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96"/>
                <a:gridCol w="2315296"/>
                <a:gridCol w="2315296"/>
                <a:gridCol w="2315296"/>
                <a:gridCol w="2315296"/>
              </a:tblGrid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11.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文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本域控制項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textArea0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12.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密碼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控制項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password0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13.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複選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框控制項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checkBox0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14.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檢視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表樹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treeEditor0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15.</a:t>
                      </a:r>
                      <a:r>
                        <a:rPr lang="zh-TW" altLang="en-US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查詢</a:t>
                      </a:r>
                      <a:r>
                        <a:rPr lang="zh-TW" altLang="en-US" dirty="0" smtClean="0">
                          <a:solidFill>
                            <a:schemeClr val="accent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按鈕</a:t>
                      </a:r>
                      <a:endParaRPr lang="en-US" altLang="zh-TW" dirty="0" smtClean="0">
                        <a:solidFill>
                          <a:schemeClr val="accent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Microsoft YaHei" pitchFamily="34" charset="-122"/>
                          <a:ea typeface="Microsoft YaHei" pitchFamily="34" charset="-122"/>
                        </a:rPr>
                        <a:t>formSubmit0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357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33" name="Picture 9" descr="C:\Users\carol\Desktop\控制項圖片\2019-07-07_17-05-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57" y="3568700"/>
            <a:ext cx="647175" cy="5460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arol\Desktop\控制項圖片\2019-07-07_17-05-1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89" y="3568700"/>
            <a:ext cx="655176" cy="54180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arol\Desktop\控制項圖片\2019-07-07_17-05-4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765" y="3570369"/>
            <a:ext cx="567267" cy="54438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arol\Desktop\控制項圖片\2019-07-07_17-06-0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55" y="3578836"/>
            <a:ext cx="539752" cy="5316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carol\Desktop\控制項圖片\2019-07-07_17-06-28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325" y="3578836"/>
            <a:ext cx="531674" cy="53167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carol\Desktop\控制項圖片\2019-07-07_17-07-0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0" y="5226578"/>
            <a:ext cx="567173" cy="5671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arol\Desktop\控制項圖片\2019-07-07_17-07-2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01" y="5215988"/>
            <a:ext cx="588352" cy="5883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arol\Desktop\控制項圖片\2019-07-07_17-07-55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59" y="5215988"/>
            <a:ext cx="602173" cy="5827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carol\Desktop\控制項圖片\2019-07-07_17-08-27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4" y="5215989"/>
            <a:ext cx="588352" cy="56805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carol\Desktop\控制項圖片\2019-07-07_17-09-17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785" y="5226577"/>
            <a:ext cx="604985" cy="5671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carol\Desktop\控制項圖片\2019-07-07_17-08-52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248" y="5214937"/>
            <a:ext cx="569103" cy="56910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0635750" y="53254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→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411339" y="604468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注：以上參數名稱皆為默認名稱，依報表需求可自行更改</a:t>
            </a:r>
            <a:endParaRPr lang="zh-TW" altLang="en-US" dirty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76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449663" y="2096318"/>
            <a:ext cx="48348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Microsoft YaHei" pitchFamily="34" charset="-122"/>
                <a:ea typeface="Microsoft YaHei" pitchFamily="34" charset="-122"/>
              </a:rPr>
              <a:t>可對圖表、儲存格或另張報表的聯動效果</a:t>
            </a:r>
            <a:endParaRPr lang="zh-TW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3075" name="Picture 3" descr="C:\Users\Baron\Desktop\城市課程\報表開發-參數應用\ppt圖片\1-參數種類6圖表控件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21" y="2944759"/>
            <a:ext cx="2419513" cy="1675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aron\Desktop\城市課程\報表開發-參數應用\ppt圖片\1-參數種類6圖表控件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68" y="4857340"/>
            <a:ext cx="2441657" cy="17997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aron\Desktop\城市課程\報表開發-參數應用\ppt圖片\1-參數種類6圖表控件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842" y="4857341"/>
            <a:ext cx="2412189" cy="17997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Baron\Desktop\城市課程\報表開發-參數應用\ppt圖片\1-參數種類6圖表控件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8" y="2647630"/>
            <a:ext cx="6714226" cy="40094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117212" y="1436904"/>
            <a:ext cx="1499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圖表參數</a:t>
            </a:r>
            <a:endParaRPr lang="zh-TW" altLang="en-US" sz="2400" b="1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5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2470748" y="239341"/>
            <a:ext cx="6165251" cy="759943"/>
            <a:chOff x="1930399" y="45378"/>
            <a:chExt cx="6457585" cy="759943"/>
          </a:xfrm>
        </p:grpSpPr>
        <p:sp>
          <p:nvSpPr>
            <p:cNvPr id="3" name="任意多边形 2"/>
            <p:cNvSpPr/>
            <p:nvPr/>
          </p:nvSpPr>
          <p:spPr>
            <a:xfrm>
              <a:off x="1930399" y="189984"/>
              <a:ext cx="5800437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1305128">
              <a:off x="7366947" y="45378"/>
              <a:ext cx="1021037" cy="759943"/>
            </a:xfrm>
            <a:prstGeom prst="ellipse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2076796" y="1194731"/>
            <a:ext cx="3520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totalPage_number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page_number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fine_username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fine_role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5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fine_position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fine_password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7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fine_display_name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8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NULL</a:t>
            </a: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9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NOFILTER</a:t>
            </a: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10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servletURL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11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serverSchema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12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serverName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13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serverPort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14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serverURL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15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contextPath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16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SessionID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17</a:t>
            </a:r>
            <a:r>
              <a:rPr lang="zh-TW" altLang="en-US" b="1" dirty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reportName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18</a:t>
            </a:r>
            <a:r>
              <a:rPr lang="zh-TW" altLang="en-US" b="1" dirty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formletName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3" name="文本框 39"/>
          <p:cNvSpPr txBox="1"/>
          <p:nvPr/>
        </p:nvSpPr>
        <p:spPr>
          <a:xfrm>
            <a:off x="7997607" y="1194731"/>
            <a:ext cx="3520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$$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totalPage_number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TW" altLang="en-US" b="1" dirty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$$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page_number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fr_username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fr_authority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5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fr_password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$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fr_userposition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5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NULL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TW" altLang="en-US" b="1" dirty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NOFILTER</a:t>
            </a: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7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reportName</a:t>
            </a:r>
            <a:endParaRPr lang="en-US" altLang="zh-TW" b="1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8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formletName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9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 smtClean="0">
                <a:latin typeface="Microsoft YaHei" pitchFamily="34" charset="-122"/>
                <a:ea typeface="Microsoft YaHei" pitchFamily="34" charset="-122"/>
              </a:rPr>
              <a:t>servletURL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10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serverSchema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11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serverName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12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serverPort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13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serverURL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14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contextPath</a:t>
            </a:r>
            <a:endParaRPr lang="en-US" altLang="zh-TW" b="1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b="1" dirty="0" smtClean="0">
                <a:latin typeface="Microsoft YaHei" pitchFamily="34" charset="-122"/>
                <a:ea typeface="Microsoft YaHei" pitchFamily="34" charset="-122"/>
              </a:rPr>
              <a:t>15</a:t>
            </a:r>
            <a:r>
              <a:rPr lang="zh-TW" altLang="en-US" b="1" dirty="0" smtClean="0">
                <a:latin typeface="Microsoft YaHei" pitchFamily="34" charset="-122"/>
                <a:ea typeface="Microsoft YaHei" pitchFamily="34" charset="-122"/>
              </a:rPr>
              <a:t>、 </a:t>
            </a:r>
            <a:r>
              <a:rPr lang="en-US" altLang="zh-TW" b="1" dirty="0" err="1">
                <a:latin typeface="Microsoft YaHei" pitchFamily="34" charset="-122"/>
                <a:ea typeface="Microsoft YaHei" pitchFamily="34" charset="-122"/>
              </a:rPr>
              <a:t>SessionID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1713" y="2125548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FR10.0</a:t>
            </a:r>
            <a:endParaRPr lang="zh-TW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22345" y="2125548"/>
            <a:ext cx="984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FR9.0</a:t>
            </a:r>
            <a:endParaRPr lang="zh-TW" altLang="en-US" sz="2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6" name="Freeform 39"/>
          <p:cNvSpPr>
            <a:spLocks noEditPoints="1"/>
          </p:cNvSpPr>
          <p:nvPr/>
        </p:nvSpPr>
        <p:spPr bwMode="auto">
          <a:xfrm>
            <a:off x="6836317" y="2587213"/>
            <a:ext cx="911152" cy="692163"/>
          </a:xfrm>
          <a:custGeom>
            <a:avLst/>
            <a:gdLst>
              <a:gd name="T0" fmla="*/ 386 w 466"/>
              <a:gd name="T1" fmla="*/ 279 h 354"/>
              <a:gd name="T2" fmla="*/ 405 w 466"/>
              <a:gd name="T3" fmla="*/ 238 h 354"/>
              <a:gd name="T4" fmla="*/ 409 w 466"/>
              <a:gd name="T5" fmla="*/ 237 h 354"/>
              <a:gd name="T6" fmla="*/ 407 w 466"/>
              <a:gd name="T7" fmla="*/ 244 h 354"/>
              <a:gd name="T8" fmla="*/ 86 w 466"/>
              <a:gd name="T9" fmla="*/ 187 h 354"/>
              <a:gd name="T10" fmla="*/ 16 w 466"/>
              <a:gd name="T11" fmla="*/ 93 h 354"/>
              <a:gd name="T12" fmla="*/ 54 w 466"/>
              <a:gd name="T13" fmla="*/ 160 h 354"/>
              <a:gd name="T14" fmla="*/ 15 w 466"/>
              <a:gd name="T15" fmla="*/ 43 h 354"/>
              <a:gd name="T16" fmla="*/ 20 w 466"/>
              <a:gd name="T17" fmla="*/ 80 h 354"/>
              <a:gd name="T18" fmla="*/ 112 w 466"/>
              <a:gd name="T19" fmla="*/ 198 h 354"/>
              <a:gd name="T20" fmla="*/ 319 w 466"/>
              <a:gd name="T21" fmla="*/ 242 h 354"/>
              <a:gd name="T22" fmla="*/ 418 w 466"/>
              <a:gd name="T23" fmla="*/ 232 h 354"/>
              <a:gd name="T24" fmla="*/ 419 w 466"/>
              <a:gd name="T25" fmla="*/ 230 h 354"/>
              <a:gd name="T26" fmla="*/ 410 w 466"/>
              <a:gd name="T27" fmla="*/ 246 h 354"/>
              <a:gd name="T28" fmla="*/ 360 w 466"/>
              <a:gd name="T29" fmla="*/ 333 h 354"/>
              <a:gd name="T30" fmla="*/ 386 w 466"/>
              <a:gd name="T31" fmla="*/ 325 h 354"/>
              <a:gd name="T32" fmla="*/ 449 w 466"/>
              <a:gd name="T33" fmla="*/ 233 h 354"/>
              <a:gd name="T34" fmla="*/ 460 w 466"/>
              <a:gd name="T35" fmla="*/ 209 h 354"/>
              <a:gd name="T36" fmla="*/ 453 w 466"/>
              <a:gd name="T37" fmla="*/ 208 h 354"/>
              <a:gd name="T38" fmla="*/ 340 w 466"/>
              <a:gd name="T39" fmla="*/ 156 h 354"/>
              <a:gd name="T40" fmla="*/ 331 w 466"/>
              <a:gd name="T41" fmla="*/ 169 h 354"/>
              <a:gd name="T42" fmla="*/ 384 w 466"/>
              <a:gd name="T43" fmla="*/ 203 h 354"/>
              <a:gd name="T44" fmla="*/ 390 w 466"/>
              <a:gd name="T45" fmla="*/ 207 h 354"/>
              <a:gd name="T46" fmla="*/ 357 w 466"/>
              <a:gd name="T47" fmla="*/ 217 h 354"/>
              <a:gd name="T48" fmla="*/ 198 w 466"/>
              <a:gd name="T49" fmla="*/ 207 h 354"/>
              <a:gd name="T50" fmla="*/ 78 w 466"/>
              <a:gd name="T51" fmla="*/ 109 h 354"/>
              <a:gd name="T52" fmla="*/ 63 w 466"/>
              <a:gd name="T53" fmla="*/ 13 h 354"/>
              <a:gd name="T54" fmla="*/ 21 w 466"/>
              <a:gd name="T55" fmla="*/ 8 h 354"/>
              <a:gd name="T56" fmla="*/ 23 w 466"/>
              <a:gd name="T57" fmla="*/ 1 h 354"/>
              <a:gd name="T58" fmla="*/ 70 w 466"/>
              <a:gd name="T59" fmla="*/ 2 h 354"/>
              <a:gd name="T60" fmla="*/ 76 w 466"/>
              <a:gd name="T61" fmla="*/ 10 h 354"/>
              <a:gd name="T62" fmla="*/ 70 w 466"/>
              <a:gd name="T63" fmla="*/ 13 h 354"/>
              <a:gd name="T64" fmla="*/ 96 w 466"/>
              <a:gd name="T65" fmla="*/ 128 h 354"/>
              <a:gd name="T66" fmla="*/ 259 w 466"/>
              <a:gd name="T67" fmla="*/ 209 h 354"/>
              <a:gd name="T68" fmla="*/ 359 w 466"/>
              <a:gd name="T69" fmla="*/ 196 h 354"/>
              <a:gd name="T70" fmla="*/ 326 w 466"/>
              <a:gd name="T71" fmla="*/ 177 h 354"/>
              <a:gd name="T72" fmla="*/ 323 w 466"/>
              <a:gd name="T73" fmla="*/ 165 h 354"/>
              <a:gd name="T74" fmla="*/ 334 w 466"/>
              <a:gd name="T75" fmla="*/ 150 h 354"/>
              <a:gd name="T76" fmla="*/ 347 w 466"/>
              <a:gd name="T77" fmla="*/ 147 h 354"/>
              <a:gd name="T78" fmla="*/ 373 w 466"/>
              <a:gd name="T79" fmla="*/ 161 h 354"/>
              <a:gd name="T80" fmla="*/ 462 w 466"/>
              <a:gd name="T81" fmla="*/ 202 h 354"/>
              <a:gd name="T82" fmla="*/ 465 w 466"/>
              <a:gd name="T83" fmla="*/ 204 h 354"/>
              <a:gd name="T84" fmla="*/ 465 w 466"/>
              <a:gd name="T85" fmla="*/ 216 h 354"/>
              <a:gd name="T86" fmla="*/ 393 w 466"/>
              <a:gd name="T87" fmla="*/ 322 h 354"/>
              <a:gd name="T88" fmla="*/ 365 w 466"/>
              <a:gd name="T89" fmla="*/ 354 h 354"/>
              <a:gd name="T90" fmla="*/ 344 w 466"/>
              <a:gd name="T91" fmla="*/ 333 h 354"/>
              <a:gd name="T92" fmla="*/ 360 w 466"/>
              <a:gd name="T93" fmla="*/ 305 h 354"/>
              <a:gd name="T94" fmla="*/ 401 w 466"/>
              <a:gd name="T95" fmla="*/ 248 h 354"/>
              <a:gd name="T96" fmla="*/ 385 w 466"/>
              <a:gd name="T97" fmla="*/ 270 h 354"/>
              <a:gd name="T98" fmla="*/ 360 w 466"/>
              <a:gd name="T99" fmla="*/ 301 h 354"/>
              <a:gd name="T100" fmla="*/ 342 w 466"/>
              <a:gd name="T101" fmla="*/ 330 h 354"/>
              <a:gd name="T102" fmla="*/ 342 w 466"/>
              <a:gd name="T103" fmla="*/ 322 h 354"/>
              <a:gd name="T104" fmla="*/ 363 w 466"/>
              <a:gd name="T105" fmla="*/ 248 h 354"/>
              <a:gd name="T106" fmla="*/ 107 w 466"/>
              <a:gd name="T107" fmla="*/ 215 h 354"/>
              <a:gd name="T108" fmla="*/ 3 w 466"/>
              <a:gd name="T109" fmla="*/ 86 h 354"/>
              <a:gd name="T110" fmla="*/ 15 w 466"/>
              <a:gd name="T111" fmla="*/ 6 h 354"/>
              <a:gd name="T112" fmla="*/ 20 w 466"/>
              <a:gd name="T11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6" h="354">
                <a:moveTo>
                  <a:pt x="360" y="309"/>
                </a:moveTo>
                <a:lnTo>
                  <a:pt x="360" y="310"/>
                </a:lnTo>
                <a:lnTo>
                  <a:pt x="360" y="310"/>
                </a:lnTo>
                <a:lnTo>
                  <a:pt x="360" y="309"/>
                </a:lnTo>
                <a:close/>
                <a:moveTo>
                  <a:pt x="399" y="262"/>
                </a:moveTo>
                <a:lnTo>
                  <a:pt x="386" y="279"/>
                </a:lnTo>
                <a:lnTo>
                  <a:pt x="372" y="296"/>
                </a:lnTo>
                <a:lnTo>
                  <a:pt x="368" y="301"/>
                </a:lnTo>
                <a:lnTo>
                  <a:pt x="385" y="283"/>
                </a:lnTo>
                <a:lnTo>
                  <a:pt x="399" y="262"/>
                </a:lnTo>
                <a:lnTo>
                  <a:pt x="399" y="262"/>
                </a:lnTo>
                <a:close/>
                <a:moveTo>
                  <a:pt x="405" y="238"/>
                </a:moveTo>
                <a:lnTo>
                  <a:pt x="402" y="238"/>
                </a:lnTo>
                <a:lnTo>
                  <a:pt x="397" y="249"/>
                </a:lnTo>
                <a:lnTo>
                  <a:pt x="401" y="244"/>
                </a:lnTo>
                <a:lnTo>
                  <a:pt x="405" y="238"/>
                </a:lnTo>
                <a:close/>
                <a:moveTo>
                  <a:pt x="409" y="236"/>
                </a:moveTo>
                <a:lnTo>
                  <a:pt x="409" y="237"/>
                </a:lnTo>
                <a:lnTo>
                  <a:pt x="409" y="238"/>
                </a:lnTo>
                <a:lnTo>
                  <a:pt x="409" y="236"/>
                </a:lnTo>
                <a:close/>
                <a:moveTo>
                  <a:pt x="414" y="234"/>
                </a:moveTo>
                <a:lnTo>
                  <a:pt x="412" y="236"/>
                </a:lnTo>
                <a:lnTo>
                  <a:pt x="410" y="238"/>
                </a:lnTo>
                <a:lnTo>
                  <a:pt x="407" y="244"/>
                </a:lnTo>
                <a:lnTo>
                  <a:pt x="405" y="249"/>
                </a:lnTo>
                <a:lnTo>
                  <a:pt x="414" y="234"/>
                </a:lnTo>
                <a:close/>
                <a:moveTo>
                  <a:pt x="72" y="175"/>
                </a:moveTo>
                <a:lnTo>
                  <a:pt x="78" y="183"/>
                </a:lnTo>
                <a:lnTo>
                  <a:pt x="99" y="198"/>
                </a:lnTo>
                <a:lnTo>
                  <a:pt x="86" y="187"/>
                </a:lnTo>
                <a:lnTo>
                  <a:pt x="72" y="175"/>
                </a:lnTo>
                <a:close/>
                <a:moveTo>
                  <a:pt x="15" y="29"/>
                </a:moveTo>
                <a:lnTo>
                  <a:pt x="11" y="43"/>
                </a:lnTo>
                <a:lnTo>
                  <a:pt x="9" y="57"/>
                </a:lnTo>
                <a:lnTo>
                  <a:pt x="11" y="70"/>
                </a:lnTo>
                <a:lnTo>
                  <a:pt x="16" y="93"/>
                </a:lnTo>
                <a:lnTo>
                  <a:pt x="24" y="115"/>
                </a:lnTo>
                <a:lnTo>
                  <a:pt x="34" y="136"/>
                </a:lnTo>
                <a:lnTo>
                  <a:pt x="46" y="153"/>
                </a:lnTo>
                <a:lnTo>
                  <a:pt x="59" y="168"/>
                </a:lnTo>
                <a:lnTo>
                  <a:pt x="57" y="164"/>
                </a:lnTo>
                <a:lnTo>
                  <a:pt x="54" y="160"/>
                </a:lnTo>
                <a:lnTo>
                  <a:pt x="40" y="139"/>
                </a:lnTo>
                <a:lnTo>
                  <a:pt x="29" y="115"/>
                </a:lnTo>
                <a:lnTo>
                  <a:pt x="21" y="95"/>
                </a:lnTo>
                <a:lnTo>
                  <a:pt x="16" y="77"/>
                </a:lnTo>
                <a:lnTo>
                  <a:pt x="13" y="57"/>
                </a:lnTo>
                <a:lnTo>
                  <a:pt x="15" y="43"/>
                </a:lnTo>
                <a:lnTo>
                  <a:pt x="15" y="29"/>
                </a:lnTo>
                <a:close/>
                <a:moveTo>
                  <a:pt x="20" y="11"/>
                </a:moveTo>
                <a:lnTo>
                  <a:pt x="16" y="26"/>
                </a:lnTo>
                <a:lnTo>
                  <a:pt x="17" y="43"/>
                </a:lnTo>
                <a:lnTo>
                  <a:pt x="17" y="61"/>
                </a:lnTo>
                <a:lnTo>
                  <a:pt x="20" y="80"/>
                </a:lnTo>
                <a:lnTo>
                  <a:pt x="29" y="103"/>
                </a:lnTo>
                <a:lnTo>
                  <a:pt x="40" y="127"/>
                </a:lnTo>
                <a:lnTo>
                  <a:pt x="51" y="148"/>
                </a:lnTo>
                <a:lnTo>
                  <a:pt x="66" y="168"/>
                </a:lnTo>
                <a:lnTo>
                  <a:pt x="88" y="183"/>
                </a:lnTo>
                <a:lnTo>
                  <a:pt x="112" y="198"/>
                </a:lnTo>
                <a:lnTo>
                  <a:pt x="137" y="209"/>
                </a:lnTo>
                <a:lnTo>
                  <a:pt x="154" y="217"/>
                </a:lnTo>
                <a:lnTo>
                  <a:pt x="171" y="225"/>
                </a:lnTo>
                <a:lnTo>
                  <a:pt x="219" y="236"/>
                </a:lnTo>
                <a:lnTo>
                  <a:pt x="269" y="241"/>
                </a:lnTo>
                <a:lnTo>
                  <a:pt x="319" y="242"/>
                </a:lnTo>
                <a:lnTo>
                  <a:pt x="369" y="237"/>
                </a:lnTo>
                <a:lnTo>
                  <a:pt x="418" y="228"/>
                </a:lnTo>
                <a:lnTo>
                  <a:pt x="419" y="228"/>
                </a:lnTo>
                <a:lnTo>
                  <a:pt x="419" y="229"/>
                </a:lnTo>
                <a:lnTo>
                  <a:pt x="419" y="230"/>
                </a:lnTo>
                <a:lnTo>
                  <a:pt x="418" y="232"/>
                </a:lnTo>
                <a:lnTo>
                  <a:pt x="416" y="233"/>
                </a:lnTo>
                <a:lnTo>
                  <a:pt x="416" y="234"/>
                </a:lnTo>
                <a:lnTo>
                  <a:pt x="415" y="236"/>
                </a:lnTo>
                <a:lnTo>
                  <a:pt x="416" y="233"/>
                </a:lnTo>
                <a:lnTo>
                  <a:pt x="419" y="232"/>
                </a:lnTo>
                <a:lnTo>
                  <a:pt x="419" y="230"/>
                </a:lnTo>
                <a:lnTo>
                  <a:pt x="420" y="232"/>
                </a:lnTo>
                <a:lnTo>
                  <a:pt x="419" y="232"/>
                </a:lnTo>
                <a:lnTo>
                  <a:pt x="419" y="233"/>
                </a:lnTo>
                <a:lnTo>
                  <a:pt x="415" y="238"/>
                </a:lnTo>
                <a:lnTo>
                  <a:pt x="411" y="245"/>
                </a:lnTo>
                <a:lnTo>
                  <a:pt x="410" y="246"/>
                </a:lnTo>
                <a:lnTo>
                  <a:pt x="398" y="267"/>
                </a:lnTo>
                <a:lnTo>
                  <a:pt x="385" y="288"/>
                </a:lnTo>
                <a:lnTo>
                  <a:pt x="359" y="317"/>
                </a:lnTo>
                <a:lnTo>
                  <a:pt x="352" y="329"/>
                </a:lnTo>
                <a:lnTo>
                  <a:pt x="356" y="331"/>
                </a:lnTo>
                <a:lnTo>
                  <a:pt x="360" y="333"/>
                </a:lnTo>
                <a:lnTo>
                  <a:pt x="365" y="335"/>
                </a:lnTo>
                <a:lnTo>
                  <a:pt x="369" y="338"/>
                </a:lnTo>
                <a:lnTo>
                  <a:pt x="373" y="339"/>
                </a:lnTo>
                <a:lnTo>
                  <a:pt x="373" y="341"/>
                </a:lnTo>
                <a:lnTo>
                  <a:pt x="380" y="333"/>
                </a:lnTo>
                <a:lnTo>
                  <a:pt x="386" y="325"/>
                </a:lnTo>
                <a:lnTo>
                  <a:pt x="415" y="283"/>
                </a:lnTo>
                <a:lnTo>
                  <a:pt x="431" y="259"/>
                </a:lnTo>
                <a:lnTo>
                  <a:pt x="447" y="237"/>
                </a:lnTo>
                <a:lnTo>
                  <a:pt x="447" y="237"/>
                </a:lnTo>
                <a:lnTo>
                  <a:pt x="448" y="236"/>
                </a:lnTo>
                <a:lnTo>
                  <a:pt x="449" y="233"/>
                </a:lnTo>
                <a:lnTo>
                  <a:pt x="451" y="229"/>
                </a:lnTo>
                <a:lnTo>
                  <a:pt x="453" y="227"/>
                </a:lnTo>
                <a:lnTo>
                  <a:pt x="456" y="223"/>
                </a:lnTo>
                <a:lnTo>
                  <a:pt x="457" y="217"/>
                </a:lnTo>
                <a:lnTo>
                  <a:pt x="458" y="213"/>
                </a:lnTo>
                <a:lnTo>
                  <a:pt x="460" y="209"/>
                </a:lnTo>
                <a:lnTo>
                  <a:pt x="460" y="207"/>
                </a:lnTo>
                <a:lnTo>
                  <a:pt x="458" y="207"/>
                </a:lnTo>
                <a:lnTo>
                  <a:pt x="457" y="207"/>
                </a:lnTo>
                <a:lnTo>
                  <a:pt x="457" y="207"/>
                </a:lnTo>
                <a:lnTo>
                  <a:pt x="456" y="208"/>
                </a:lnTo>
                <a:lnTo>
                  <a:pt x="453" y="208"/>
                </a:lnTo>
                <a:lnTo>
                  <a:pt x="452" y="207"/>
                </a:lnTo>
                <a:lnTo>
                  <a:pt x="449" y="206"/>
                </a:lnTo>
                <a:lnTo>
                  <a:pt x="432" y="206"/>
                </a:lnTo>
                <a:lnTo>
                  <a:pt x="416" y="200"/>
                </a:lnTo>
                <a:lnTo>
                  <a:pt x="401" y="192"/>
                </a:lnTo>
                <a:lnTo>
                  <a:pt x="340" y="156"/>
                </a:lnTo>
                <a:lnTo>
                  <a:pt x="330" y="166"/>
                </a:lnTo>
                <a:lnTo>
                  <a:pt x="328" y="166"/>
                </a:lnTo>
                <a:lnTo>
                  <a:pt x="327" y="168"/>
                </a:lnTo>
                <a:lnTo>
                  <a:pt x="327" y="169"/>
                </a:lnTo>
                <a:lnTo>
                  <a:pt x="328" y="169"/>
                </a:lnTo>
                <a:lnTo>
                  <a:pt x="331" y="169"/>
                </a:lnTo>
                <a:lnTo>
                  <a:pt x="334" y="170"/>
                </a:lnTo>
                <a:lnTo>
                  <a:pt x="334" y="170"/>
                </a:lnTo>
                <a:lnTo>
                  <a:pt x="335" y="170"/>
                </a:lnTo>
                <a:lnTo>
                  <a:pt x="338" y="171"/>
                </a:lnTo>
                <a:lnTo>
                  <a:pt x="360" y="187"/>
                </a:lnTo>
                <a:lnTo>
                  <a:pt x="384" y="203"/>
                </a:lnTo>
                <a:lnTo>
                  <a:pt x="384" y="203"/>
                </a:lnTo>
                <a:lnTo>
                  <a:pt x="384" y="204"/>
                </a:lnTo>
                <a:lnTo>
                  <a:pt x="389" y="206"/>
                </a:lnTo>
                <a:lnTo>
                  <a:pt x="389" y="206"/>
                </a:lnTo>
                <a:lnTo>
                  <a:pt x="390" y="206"/>
                </a:lnTo>
                <a:lnTo>
                  <a:pt x="390" y="207"/>
                </a:lnTo>
                <a:lnTo>
                  <a:pt x="390" y="208"/>
                </a:lnTo>
                <a:lnTo>
                  <a:pt x="390" y="209"/>
                </a:lnTo>
                <a:lnTo>
                  <a:pt x="389" y="212"/>
                </a:lnTo>
                <a:lnTo>
                  <a:pt x="388" y="213"/>
                </a:lnTo>
                <a:lnTo>
                  <a:pt x="386" y="215"/>
                </a:lnTo>
                <a:lnTo>
                  <a:pt x="357" y="217"/>
                </a:lnTo>
                <a:lnTo>
                  <a:pt x="328" y="221"/>
                </a:lnTo>
                <a:lnTo>
                  <a:pt x="301" y="223"/>
                </a:lnTo>
                <a:lnTo>
                  <a:pt x="271" y="220"/>
                </a:lnTo>
                <a:lnTo>
                  <a:pt x="247" y="215"/>
                </a:lnTo>
                <a:lnTo>
                  <a:pt x="223" y="212"/>
                </a:lnTo>
                <a:lnTo>
                  <a:pt x="198" y="207"/>
                </a:lnTo>
                <a:lnTo>
                  <a:pt x="175" y="200"/>
                </a:lnTo>
                <a:lnTo>
                  <a:pt x="154" y="191"/>
                </a:lnTo>
                <a:lnTo>
                  <a:pt x="130" y="174"/>
                </a:lnTo>
                <a:lnTo>
                  <a:pt x="109" y="156"/>
                </a:lnTo>
                <a:lnTo>
                  <a:pt x="91" y="133"/>
                </a:lnTo>
                <a:lnTo>
                  <a:pt x="78" y="109"/>
                </a:lnTo>
                <a:lnTo>
                  <a:pt x="69" y="85"/>
                </a:lnTo>
                <a:lnTo>
                  <a:pt x="63" y="63"/>
                </a:lnTo>
                <a:lnTo>
                  <a:pt x="61" y="40"/>
                </a:lnTo>
                <a:lnTo>
                  <a:pt x="63" y="17"/>
                </a:lnTo>
                <a:lnTo>
                  <a:pt x="63" y="13"/>
                </a:lnTo>
                <a:lnTo>
                  <a:pt x="63" y="13"/>
                </a:lnTo>
                <a:lnTo>
                  <a:pt x="53" y="13"/>
                </a:lnTo>
                <a:lnTo>
                  <a:pt x="41" y="13"/>
                </a:lnTo>
                <a:lnTo>
                  <a:pt x="29" y="13"/>
                </a:lnTo>
                <a:lnTo>
                  <a:pt x="20" y="11"/>
                </a:lnTo>
                <a:close/>
                <a:moveTo>
                  <a:pt x="21" y="8"/>
                </a:moveTo>
                <a:lnTo>
                  <a:pt x="21" y="8"/>
                </a:lnTo>
                <a:lnTo>
                  <a:pt x="20" y="9"/>
                </a:lnTo>
                <a:lnTo>
                  <a:pt x="33" y="9"/>
                </a:lnTo>
                <a:lnTo>
                  <a:pt x="21" y="8"/>
                </a:lnTo>
                <a:close/>
                <a:moveTo>
                  <a:pt x="21" y="0"/>
                </a:moveTo>
                <a:lnTo>
                  <a:pt x="23" y="0"/>
                </a:lnTo>
                <a:lnTo>
                  <a:pt x="23" y="1"/>
                </a:lnTo>
                <a:lnTo>
                  <a:pt x="23" y="2"/>
                </a:lnTo>
                <a:lnTo>
                  <a:pt x="32" y="2"/>
                </a:lnTo>
                <a:lnTo>
                  <a:pt x="41" y="4"/>
                </a:lnTo>
                <a:lnTo>
                  <a:pt x="54" y="4"/>
                </a:lnTo>
                <a:lnTo>
                  <a:pt x="69" y="2"/>
                </a:lnTo>
                <a:lnTo>
                  <a:pt x="70" y="2"/>
                </a:lnTo>
                <a:lnTo>
                  <a:pt x="70" y="4"/>
                </a:lnTo>
                <a:lnTo>
                  <a:pt x="69" y="8"/>
                </a:lnTo>
                <a:lnTo>
                  <a:pt x="76" y="6"/>
                </a:lnTo>
                <a:lnTo>
                  <a:pt x="78" y="8"/>
                </a:lnTo>
                <a:lnTo>
                  <a:pt x="78" y="9"/>
                </a:lnTo>
                <a:lnTo>
                  <a:pt x="76" y="10"/>
                </a:lnTo>
                <a:lnTo>
                  <a:pt x="75" y="11"/>
                </a:lnTo>
                <a:lnTo>
                  <a:pt x="74" y="13"/>
                </a:lnTo>
                <a:lnTo>
                  <a:pt x="72" y="13"/>
                </a:lnTo>
                <a:lnTo>
                  <a:pt x="71" y="13"/>
                </a:lnTo>
                <a:lnTo>
                  <a:pt x="71" y="13"/>
                </a:lnTo>
                <a:lnTo>
                  <a:pt x="70" y="13"/>
                </a:lnTo>
                <a:lnTo>
                  <a:pt x="69" y="13"/>
                </a:lnTo>
                <a:lnTo>
                  <a:pt x="67" y="25"/>
                </a:lnTo>
                <a:lnTo>
                  <a:pt x="69" y="35"/>
                </a:lnTo>
                <a:lnTo>
                  <a:pt x="67" y="64"/>
                </a:lnTo>
                <a:lnTo>
                  <a:pt x="79" y="97"/>
                </a:lnTo>
                <a:lnTo>
                  <a:pt x="96" y="128"/>
                </a:lnTo>
                <a:lnTo>
                  <a:pt x="120" y="156"/>
                </a:lnTo>
                <a:lnTo>
                  <a:pt x="147" y="178"/>
                </a:lnTo>
                <a:lnTo>
                  <a:pt x="179" y="192"/>
                </a:lnTo>
                <a:lnTo>
                  <a:pt x="202" y="199"/>
                </a:lnTo>
                <a:lnTo>
                  <a:pt x="226" y="203"/>
                </a:lnTo>
                <a:lnTo>
                  <a:pt x="259" y="209"/>
                </a:lnTo>
                <a:lnTo>
                  <a:pt x="292" y="215"/>
                </a:lnTo>
                <a:lnTo>
                  <a:pt x="321" y="215"/>
                </a:lnTo>
                <a:lnTo>
                  <a:pt x="348" y="211"/>
                </a:lnTo>
                <a:lnTo>
                  <a:pt x="376" y="207"/>
                </a:lnTo>
                <a:lnTo>
                  <a:pt x="373" y="204"/>
                </a:lnTo>
                <a:lnTo>
                  <a:pt x="359" y="196"/>
                </a:lnTo>
                <a:lnTo>
                  <a:pt x="344" y="189"/>
                </a:lnTo>
                <a:lnTo>
                  <a:pt x="340" y="186"/>
                </a:lnTo>
                <a:lnTo>
                  <a:pt x="336" y="182"/>
                </a:lnTo>
                <a:lnTo>
                  <a:pt x="332" y="179"/>
                </a:lnTo>
                <a:lnTo>
                  <a:pt x="327" y="177"/>
                </a:lnTo>
                <a:lnTo>
                  <a:pt x="326" y="177"/>
                </a:lnTo>
                <a:lnTo>
                  <a:pt x="323" y="177"/>
                </a:lnTo>
                <a:lnTo>
                  <a:pt x="322" y="175"/>
                </a:lnTo>
                <a:lnTo>
                  <a:pt x="321" y="174"/>
                </a:lnTo>
                <a:lnTo>
                  <a:pt x="321" y="171"/>
                </a:lnTo>
                <a:lnTo>
                  <a:pt x="322" y="169"/>
                </a:lnTo>
                <a:lnTo>
                  <a:pt x="323" y="165"/>
                </a:lnTo>
                <a:lnTo>
                  <a:pt x="326" y="164"/>
                </a:lnTo>
                <a:lnTo>
                  <a:pt x="327" y="161"/>
                </a:lnTo>
                <a:lnTo>
                  <a:pt x="332" y="157"/>
                </a:lnTo>
                <a:lnTo>
                  <a:pt x="336" y="153"/>
                </a:lnTo>
                <a:lnTo>
                  <a:pt x="335" y="152"/>
                </a:lnTo>
                <a:lnTo>
                  <a:pt x="334" y="150"/>
                </a:lnTo>
                <a:lnTo>
                  <a:pt x="335" y="149"/>
                </a:lnTo>
                <a:lnTo>
                  <a:pt x="336" y="148"/>
                </a:lnTo>
                <a:lnTo>
                  <a:pt x="338" y="147"/>
                </a:lnTo>
                <a:lnTo>
                  <a:pt x="339" y="145"/>
                </a:lnTo>
                <a:lnTo>
                  <a:pt x="340" y="145"/>
                </a:lnTo>
                <a:lnTo>
                  <a:pt x="347" y="147"/>
                </a:lnTo>
                <a:lnTo>
                  <a:pt x="349" y="145"/>
                </a:lnTo>
                <a:lnTo>
                  <a:pt x="351" y="145"/>
                </a:lnTo>
                <a:lnTo>
                  <a:pt x="351" y="145"/>
                </a:lnTo>
                <a:lnTo>
                  <a:pt x="351" y="147"/>
                </a:lnTo>
                <a:lnTo>
                  <a:pt x="349" y="148"/>
                </a:lnTo>
                <a:lnTo>
                  <a:pt x="373" y="161"/>
                </a:lnTo>
                <a:lnTo>
                  <a:pt x="395" y="175"/>
                </a:lnTo>
                <a:lnTo>
                  <a:pt x="416" y="187"/>
                </a:lnTo>
                <a:lnTo>
                  <a:pt x="439" y="195"/>
                </a:lnTo>
                <a:lnTo>
                  <a:pt x="461" y="202"/>
                </a:lnTo>
                <a:lnTo>
                  <a:pt x="461" y="202"/>
                </a:lnTo>
                <a:lnTo>
                  <a:pt x="462" y="202"/>
                </a:lnTo>
                <a:lnTo>
                  <a:pt x="462" y="202"/>
                </a:lnTo>
                <a:lnTo>
                  <a:pt x="462" y="202"/>
                </a:lnTo>
                <a:lnTo>
                  <a:pt x="461" y="211"/>
                </a:lnTo>
                <a:lnTo>
                  <a:pt x="462" y="208"/>
                </a:lnTo>
                <a:lnTo>
                  <a:pt x="464" y="207"/>
                </a:lnTo>
                <a:lnTo>
                  <a:pt x="465" y="204"/>
                </a:lnTo>
                <a:lnTo>
                  <a:pt x="465" y="204"/>
                </a:lnTo>
                <a:lnTo>
                  <a:pt x="465" y="203"/>
                </a:lnTo>
                <a:lnTo>
                  <a:pt x="466" y="203"/>
                </a:lnTo>
                <a:lnTo>
                  <a:pt x="466" y="203"/>
                </a:lnTo>
                <a:lnTo>
                  <a:pt x="466" y="203"/>
                </a:lnTo>
                <a:lnTo>
                  <a:pt x="465" y="216"/>
                </a:lnTo>
                <a:lnTo>
                  <a:pt x="457" y="229"/>
                </a:lnTo>
                <a:lnTo>
                  <a:pt x="449" y="242"/>
                </a:lnTo>
                <a:lnTo>
                  <a:pt x="439" y="254"/>
                </a:lnTo>
                <a:lnTo>
                  <a:pt x="431" y="265"/>
                </a:lnTo>
                <a:lnTo>
                  <a:pt x="412" y="293"/>
                </a:lnTo>
                <a:lnTo>
                  <a:pt x="393" y="322"/>
                </a:lnTo>
                <a:lnTo>
                  <a:pt x="393" y="324"/>
                </a:lnTo>
                <a:lnTo>
                  <a:pt x="369" y="351"/>
                </a:lnTo>
                <a:lnTo>
                  <a:pt x="368" y="352"/>
                </a:lnTo>
                <a:lnTo>
                  <a:pt x="367" y="352"/>
                </a:lnTo>
                <a:lnTo>
                  <a:pt x="365" y="354"/>
                </a:lnTo>
                <a:lnTo>
                  <a:pt x="365" y="354"/>
                </a:lnTo>
                <a:lnTo>
                  <a:pt x="365" y="352"/>
                </a:lnTo>
                <a:lnTo>
                  <a:pt x="365" y="351"/>
                </a:lnTo>
                <a:lnTo>
                  <a:pt x="369" y="346"/>
                </a:lnTo>
                <a:lnTo>
                  <a:pt x="360" y="342"/>
                </a:lnTo>
                <a:lnTo>
                  <a:pt x="351" y="338"/>
                </a:lnTo>
                <a:lnTo>
                  <a:pt x="344" y="333"/>
                </a:lnTo>
                <a:lnTo>
                  <a:pt x="343" y="333"/>
                </a:lnTo>
                <a:lnTo>
                  <a:pt x="342" y="334"/>
                </a:lnTo>
                <a:lnTo>
                  <a:pt x="342" y="334"/>
                </a:lnTo>
                <a:lnTo>
                  <a:pt x="340" y="334"/>
                </a:lnTo>
                <a:lnTo>
                  <a:pt x="342" y="333"/>
                </a:lnTo>
                <a:lnTo>
                  <a:pt x="360" y="305"/>
                </a:lnTo>
                <a:lnTo>
                  <a:pt x="380" y="279"/>
                </a:lnTo>
                <a:lnTo>
                  <a:pt x="381" y="279"/>
                </a:lnTo>
                <a:lnTo>
                  <a:pt x="394" y="259"/>
                </a:lnTo>
                <a:lnTo>
                  <a:pt x="407" y="240"/>
                </a:lnTo>
                <a:lnTo>
                  <a:pt x="403" y="244"/>
                </a:lnTo>
                <a:lnTo>
                  <a:pt x="401" y="248"/>
                </a:lnTo>
                <a:lnTo>
                  <a:pt x="397" y="254"/>
                </a:lnTo>
                <a:lnTo>
                  <a:pt x="393" y="259"/>
                </a:lnTo>
                <a:lnTo>
                  <a:pt x="389" y="265"/>
                </a:lnTo>
                <a:lnTo>
                  <a:pt x="386" y="269"/>
                </a:lnTo>
                <a:lnTo>
                  <a:pt x="385" y="269"/>
                </a:lnTo>
                <a:lnTo>
                  <a:pt x="385" y="270"/>
                </a:lnTo>
                <a:lnTo>
                  <a:pt x="385" y="269"/>
                </a:lnTo>
                <a:lnTo>
                  <a:pt x="393" y="255"/>
                </a:lnTo>
                <a:lnTo>
                  <a:pt x="381" y="271"/>
                </a:lnTo>
                <a:lnTo>
                  <a:pt x="365" y="292"/>
                </a:lnTo>
                <a:lnTo>
                  <a:pt x="364" y="295"/>
                </a:lnTo>
                <a:lnTo>
                  <a:pt x="360" y="301"/>
                </a:lnTo>
                <a:lnTo>
                  <a:pt x="355" y="309"/>
                </a:lnTo>
                <a:lnTo>
                  <a:pt x="349" y="317"/>
                </a:lnTo>
                <a:lnTo>
                  <a:pt x="344" y="324"/>
                </a:lnTo>
                <a:lnTo>
                  <a:pt x="343" y="329"/>
                </a:lnTo>
                <a:lnTo>
                  <a:pt x="343" y="329"/>
                </a:lnTo>
                <a:lnTo>
                  <a:pt x="342" y="330"/>
                </a:lnTo>
                <a:lnTo>
                  <a:pt x="340" y="331"/>
                </a:lnTo>
                <a:lnTo>
                  <a:pt x="340" y="331"/>
                </a:lnTo>
                <a:lnTo>
                  <a:pt x="339" y="331"/>
                </a:lnTo>
                <a:lnTo>
                  <a:pt x="339" y="328"/>
                </a:lnTo>
                <a:lnTo>
                  <a:pt x="340" y="325"/>
                </a:lnTo>
                <a:lnTo>
                  <a:pt x="342" y="322"/>
                </a:lnTo>
                <a:lnTo>
                  <a:pt x="344" y="318"/>
                </a:lnTo>
                <a:lnTo>
                  <a:pt x="353" y="305"/>
                </a:lnTo>
                <a:lnTo>
                  <a:pt x="363" y="292"/>
                </a:lnTo>
                <a:lnTo>
                  <a:pt x="381" y="266"/>
                </a:lnTo>
                <a:lnTo>
                  <a:pt x="399" y="240"/>
                </a:lnTo>
                <a:lnTo>
                  <a:pt x="363" y="248"/>
                </a:lnTo>
                <a:lnTo>
                  <a:pt x="324" y="251"/>
                </a:lnTo>
                <a:lnTo>
                  <a:pt x="285" y="251"/>
                </a:lnTo>
                <a:lnTo>
                  <a:pt x="239" y="249"/>
                </a:lnTo>
                <a:lnTo>
                  <a:pt x="193" y="242"/>
                </a:lnTo>
                <a:lnTo>
                  <a:pt x="149" y="232"/>
                </a:lnTo>
                <a:lnTo>
                  <a:pt x="107" y="215"/>
                </a:lnTo>
                <a:lnTo>
                  <a:pt x="79" y="200"/>
                </a:lnTo>
                <a:lnTo>
                  <a:pt x="55" y="181"/>
                </a:lnTo>
                <a:lnTo>
                  <a:pt x="34" y="158"/>
                </a:lnTo>
                <a:lnTo>
                  <a:pt x="17" y="132"/>
                </a:lnTo>
                <a:lnTo>
                  <a:pt x="8" y="110"/>
                </a:lnTo>
                <a:lnTo>
                  <a:pt x="3" y="86"/>
                </a:lnTo>
                <a:lnTo>
                  <a:pt x="0" y="61"/>
                </a:lnTo>
                <a:lnTo>
                  <a:pt x="3" y="43"/>
                </a:lnTo>
                <a:lnTo>
                  <a:pt x="9" y="25"/>
                </a:lnTo>
                <a:lnTo>
                  <a:pt x="16" y="8"/>
                </a:lnTo>
                <a:lnTo>
                  <a:pt x="16" y="6"/>
                </a:lnTo>
                <a:lnTo>
                  <a:pt x="15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2"/>
                </a:lnTo>
                <a:lnTo>
                  <a:pt x="19" y="1"/>
                </a:lnTo>
                <a:lnTo>
                  <a:pt x="20" y="0"/>
                </a:lnTo>
                <a:lnTo>
                  <a:pt x="21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39"/>
          <p:cNvSpPr>
            <a:spLocks noEditPoints="1"/>
          </p:cNvSpPr>
          <p:nvPr/>
        </p:nvSpPr>
        <p:spPr bwMode="auto">
          <a:xfrm>
            <a:off x="1032341" y="2587213"/>
            <a:ext cx="911152" cy="692163"/>
          </a:xfrm>
          <a:custGeom>
            <a:avLst/>
            <a:gdLst>
              <a:gd name="T0" fmla="*/ 386 w 466"/>
              <a:gd name="T1" fmla="*/ 279 h 354"/>
              <a:gd name="T2" fmla="*/ 405 w 466"/>
              <a:gd name="T3" fmla="*/ 238 h 354"/>
              <a:gd name="T4" fmla="*/ 409 w 466"/>
              <a:gd name="T5" fmla="*/ 237 h 354"/>
              <a:gd name="T6" fmla="*/ 407 w 466"/>
              <a:gd name="T7" fmla="*/ 244 h 354"/>
              <a:gd name="T8" fmla="*/ 86 w 466"/>
              <a:gd name="T9" fmla="*/ 187 h 354"/>
              <a:gd name="T10" fmla="*/ 16 w 466"/>
              <a:gd name="T11" fmla="*/ 93 h 354"/>
              <a:gd name="T12" fmla="*/ 54 w 466"/>
              <a:gd name="T13" fmla="*/ 160 h 354"/>
              <a:gd name="T14" fmla="*/ 15 w 466"/>
              <a:gd name="T15" fmla="*/ 43 h 354"/>
              <a:gd name="T16" fmla="*/ 20 w 466"/>
              <a:gd name="T17" fmla="*/ 80 h 354"/>
              <a:gd name="T18" fmla="*/ 112 w 466"/>
              <a:gd name="T19" fmla="*/ 198 h 354"/>
              <a:gd name="T20" fmla="*/ 319 w 466"/>
              <a:gd name="T21" fmla="*/ 242 h 354"/>
              <a:gd name="T22" fmla="*/ 418 w 466"/>
              <a:gd name="T23" fmla="*/ 232 h 354"/>
              <a:gd name="T24" fmla="*/ 419 w 466"/>
              <a:gd name="T25" fmla="*/ 230 h 354"/>
              <a:gd name="T26" fmla="*/ 410 w 466"/>
              <a:gd name="T27" fmla="*/ 246 h 354"/>
              <a:gd name="T28" fmla="*/ 360 w 466"/>
              <a:gd name="T29" fmla="*/ 333 h 354"/>
              <a:gd name="T30" fmla="*/ 386 w 466"/>
              <a:gd name="T31" fmla="*/ 325 h 354"/>
              <a:gd name="T32" fmla="*/ 449 w 466"/>
              <a:gd name="T33" fmla="*/ 233 h 354"/>
              <a:gd name="T34" fmla="*/ 460 w 466"/>
              <a:gd name="T35" fmla="*/ 209 h 354"/>
              <a:gd name="T36" fmla="*/ 453 w 466"/>
              <a:gd name="T37" fmla="*/ 208 h 354"/>
              <a:gd name="T38" fmla="*/ 340 w 466"/>
              <a:gd name="T39" fmla="*/ 156 h 354"/>
              <a:gd name="T40" fmla="*/ 331 w 466"/>
              <a:gd name="T41" fmla="*/ 169 h 354"/>
              <a:gd name="T42" fmla="*/ 384 w 466"/>
              <a:gd name="T43" fmla="*/ 203 h 354"/>
              <a:gd name="T44" fmla="*/ 390 w 466"/>
              <a:gd name="T45" fmla="*/ 207 h 354"/>
              <a:gd name="T46" fmla="*/ 357 w 466"/>
              <a:gd name="T47" fmla="*/ 217 h 354"/>
              <a:gd name="T48" fmla="*/ 198 w 466"/>
              <a:gd name="T49" fmla="*/ 207 h 354"/>
              <a:gd name="T50" fmla="*/ 78 w 466"/>
              <a:gd name="T51" fmla="*/ 109 h 354"/>
              <a:gd name="T52" fmla="*/ 63 w 466"/>
              <a:gd name="T53" fmla="*/ 13 h 354"/>
              <a:gd name="T54" fmla="*/ 21 w 466"/>
              <a:gd name="T55" fmla="*/ 8 h 354"/>
              <a:gd name="T56" fmla="*/ 23 w 466"/>
              <a:gd name="T57" fmla="*/ 1 h 354"/>
              <a:gd name="T58" fmla="*/ 70 w 466"/>
              <a:gd name="T59" fmla="*/ 2 h 354"/>
              <a:gd name="T60" fmla="*/ 76 w 466"/>
              <a:gd name="T61" fmla="*/ 10 h 354"/>
              <a:gd name="T62" fmla="*/ 70 w 466"/>
              <a:gd name="T63" fmla="*/ 13 h 354"/>
              <a:gd name="T64" fmla="*/ 96 w 466"/>
              <a:gd name="T65" fmla="*/ 128 h 354"/>
              <a:gd name="T66" fmla="*/ 259 w 466"/>
              <a:gd name="T67" fmla="*/ 209 h 354"/>
              <a:gd name="T68" fmla="*/ 359 w 466"/>
              <a:gd name="T69" fmla="*/ 196 h 354"/>
              <a:gd name="T70" fmla="*/ 326 w 466"/>
              <a:gd name="T71" fmla="*/ 177 h 354"/>
              <a:gd name="T72" fmla="*/ 323 w 466"/>
              <a:gd name="T73" fmla="*/ 165 h 354"/>
              <a:gd name="T74" fmla="*/ 334 w 466"/>
              <a:gd name="T75" fmla="*/ 150 h 354"/>
              <a:gd name="T76" fmla="*/ 347 w 466"/>
              <a:gd name="T77" fmla="*/ 147 h 354"/>
              <a:gd name="T78" fmla="*/ 373 w 466"/>
              <a:gd name="T79" fmla="*/ 161 h 354"/>
              <a:gd name="T80" fmla="*/ 462 w 466"/>
              <a:gd name="T81" fmla="*/ 202 h 354"/>
              <a:gd name="T82" fmla="*/ 465 w 466"/>
              <a:gd name="T83" fmla="*/ 204 h 354"/>
              <a:gd name="T84" fmla="*/ 465 w 466"/>
              <a:gd name="T85" fmla="*/ 216 h 354"/>
              <a:gd name="T86" fmla="*/ 393 w 466"/>
              <a:gd name="T87" fmla="*/ 322 h 354"/>
              <a:gd name="T88" fmla="*/ 365 w 466"/>
              <a:gd name="T89" fmla="*/ 354 h 354"/>
              <a:gd name="T90" fmla="*/ 344 w 466"/>
              <a:gd name="T91" fmla="*/ 333 h 354"/>
              <a:gd name="T92" fmla="*/ 360 w 466"/>
              <a:gd name="T93" fmla="*/ 305 h 354"/>
              <a:gd name="T94" fmla="*/ 401 w 466"/>
              <a:gd name="T95" fmla="*/ 248 h 354"/>
              <a:gd name="T96" fmla="*/ 385 w 466"/>
              <a:gd name="T97" fmla="*/ 270 h 354"/>
              <a:gd name="T98" fmla="*/ 360 w 466"/>
              <a:gd name="T99" fmla="*/ 301 h 354"/>
              <a:gd name="T100" fmla="*/ 342 w 466"/>
              <a:gd name="T101" fmla="*/ 330 h 354"/>
              <a:gd name="T102" fmla="*/ 342 w 466"/>
              <a:gd name="T103" fmla="*/ 322 h 354"/>
              <a:gd name="T104" fmla="*/ 363 w 466"/>
              <a:gd name="T105" fmla="*/ 248 h 354"/>
              <a:gd name="T106" fmla="*/ 107 w 466"/>
              <a:gd name="T107" fmla="*/ 215 h 354"/>
              <a:gd name="T108" fmla="*/ 3 w 466"/>
              <a:gd name="T109" fmla="*/ 86 h 354"/>
              <a:gd name="T110" fmla="*/ 15 w 466"/>
              <a:gd name="T111" fmla="*/ 6 h 354"/>
              <a:gd name="T112" fmla="*/ 20 w 466"/>
              <a:gd name="T11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6" h="354">
                <a:moveTo>
                  <a:pt x="360" y="309"/>
                </a:moveTo>
                <a:lnTo>
                  <a:pt x="360" y="310"/>
                </a:lnTo>
                <a:lnTo>
                  <a:pt x="360" y="310"/>
                </a:lnTo>
                <a:lnTo>
                  <a:pt x="360" y="309"/>
                </a:lnTo>
                <a:close/>
                <a:moveTo>
                  <a:pt x="399" y="262"/>
                </a:moveTo>
                <a:lnTo>
                  <a:pt x="386" y="279"/>
                </a:lnTo>
                <a:lnTo>
                  <a:pt x="372" y="296"/>
                </a:lnTo>
                <a:lnTo>
                  <a:pt x="368" y="301"/>
                </a:lnTo>
                <a:lnTo>
                  <a:pt x="385" y="283"/>
                </a:lnTo>
                <a:lnTo>
                  <a:pt x="399" y="262"/>
                </a:lnTo>
                <a:lnTo>
                  <a:pt x="399" y="262"/>
                </a:lnTo>
                <a:close/>
                <a:moveTo>
                  <a:pt x="405" y="238"/>
                </a:moveTo>
                <a:lnTo>
                  <a:pt x="402" y="238"/>
                </a:lnTo>
                <a:lnTo>
                  <a:pt x="397" y="249"/>
                </a:lnTo>
                <a:lnTo>
                  <a:pt x="401" y="244"/>
                </a:lnTo>
                <a:lnTo>
                  <a:pt x="405" y="238"/>
                </a:lnTo>
                <a:close/>
                <a:moveTo>
                  <a:pt x="409" y="236"/>
                </a:moveTo>
                <a:lnTo>
                  <a:pt x="409" y="237"/>
                </a:lnTo>
                <a:lnTo>
                  <a:pt x="409" y="238"/>
                </a:lnTo>
                <a:lnTo>
                  <a:pt x="409" y="236"/>
                </a:lnTo>
                <a:close/>
                <a:moveTo>
                  <a:pt x="414" y="234"/>
                </a:moveTo>
                <a:lnTo>
                  <a:pt x="412" y="236"/>
                </a:lnTo>
                <a:lnTo>
                  <a:pt x="410" y="238"/>
                </a:lnTo>
                <a:lnTo>
                  <a:pt x="407" y="244"/>
                </a:lnTo>
                <a:lnTo>
                  <a:pt x="405" y="249"/>
                </a:lnTo>
                <a:lnTo>
                  <a:pt x="414" y="234"/>
                </a:lnTo>
                <a:close/>
                <a:moveTo>
                  <a:pt x="72" y="175"/>
                </a:moveTo>
                <a:lnTo>
                  <a:pt x="78" y="183"/>
                </a:lnTo>
                <a:lnTo>
                  <a:pt x="99" y="198"/>
                </a:lnTo>
                <a:lnTo>
                  <a:pt x="86" y="187"/>
                </a:lnTo>
                <a:lnTo>
                  <a:pt x="72" y="175"/>
                </a:lnTo>
                <a:close/>
                <a:moveTo>
                  <a:pt x="15" y="29"/>
                </a:moveTo>
                <a:lnTo>
                  <a:pt x="11" y="43"/>
                </a:lnTo>
                <a:lnTo>
                  <a:pt x="9" y="57"/>
                </a:lnTo>
                <a:lnTo>
                  <a:pt x="11" y="70"/>
                </a:lnTo>
                <a:lnTo>
                  <a:pt x="16" y="93"/>
                </a:lnTo>
                <a:lnTo>
                  <a:pt x="24" y="115"/>
                </a:lnTo>
                <a:lnTo>
                  <a:pt x="34" y="136"/>
                </a:lnTo>
                <a:lnTo>
                  <a:pt x="46" y="153"/>
                </a:lnTo>
                <a:lnTo>
                  <a:pt x="59" y="168"/>
                </a:lnTo>
                <a:lnTo>
                  <a:pt x="57" y="164"/>
                </a:lnTo>
                <a:lnTo>
                  <a:pt x="54" y="160"/>
                </a:lnTo>
                <a:lnTo>
                  <a:pt x="40" y="139"/>
                </a:lnTo>
                <a:lnTo>
                  <a:pt x="29" y="115"/>
                </a:lnTo>
                <a:lnTo>
                  <a:pt x="21" y="95"/>
                </a:lnTo>
                <a:lnTo>
                  <a:pt x="16" y="77"/>
                </a:lnTo>
                <a:lnTo>
                  <a:pt x="13" y="57"/>
                </a:lnTo>
                <a:lnTo>
                  <a:pt x="15" y="43"/>
                </a:lnTo>
                <a:lnTo>
                  <a:pt x="15" y="29"/>
                </a:lnTo>
                <a:close/>
                <a:moveTo>
                  <a:pt x="20" y="11"/>
                </a:moveTo>
                <a:lnTo>
                  <a:pt x="16" y="26"/>
                </a:lnTo>
                <a:lnTo>
                  <a:pt x="17" y="43"/>
                </a:lnTo>
                <a:lnTo>
                  <a:pt x="17" y="61"/>
                </a:lnTo>
                <a:lnTo>
                  <a:pt x="20" y="80"/>
                </a:lnTo>
                <a:lnTo>
                  <a:pt x="29" y="103"/>
                </a:lnTo>
                <a:lnTo>
                  <a:pt x="40" y="127"/>
                </a:lnTo>
                <a:lnTo>
                  <a:pt x="51" y="148"/>
                </a:lnTo>
                <a:lnTo>
                  <a:pt x="66" y="168"/>
                </a:lnTo>
                <a:lnTo>
                  <a:pt x="88" y="183"/>
                </a:lnTo>
                <a:lnTo>
                  <a:pt x="112" y="198"/>
                </a:lnTo>
                <a:lnTo>
                  <a:pt x="137" y="209"/>
                </a:lnTo>
                <a:lnTo>
                  <a:pt x="154" y="217"/>
                </a:lnTo>
                <a:lnTo>
                  <a:pt x="171" y="225"/>
                </a:lnTo>
                <a:lnTo>
                  <a:pt x="219" y="236"/>
                </a:lnTo>
                <a:lnTo>
                  <a:pt x="269" y="241"/>
                </a:lnTo>
                <a:lnTo>
                  <a:pt x="319" y="242"/>
                </a:lnTo>
                <a:lnTo>
                  <a:pt x="369" y="237"/>
                </a:lnTo>
                <a:lnTo>
                  <a:pt x="418" y="228"/>
                </a:lnTo>
                <a:lnTo>
                  <a:pt x="419" y="228"/>
                </a:lnTo>
                <a:lnTo>
                  <a:pt x="419" y="229"/>
                </a:lnTo>
                <a:lnTo>
                  <a:pt x="419" y="230"/>
                </a:lnTo>
                <a:lnTo>
                  <a:pt x="418" y="232"/>
                </a:lnTo>
                <a:lnTo>
                  <a:pt x="416" y="233"/>
                </a:lnTo>
                <a:lnTo>
                  <a:pt x="416" y="234"/>
                </a:lnTo>
                <a:lnTo>
                  <a:pt x="415" y="236"/>
                </a:lnTo>
                <a:lnTo>
                  <a:pt x="416" y="233"/>
                </a:lnTo>
                <a:lnTo>
                  <a:pt x="419" y="232"/>
                </a:lnTo>
                <a:lnTo>
                  <a:pt x="419" y="230"/>
                </a:lnTo>
                <a:lnTo>
                  <a:pt x="420" y="232"/>
                </a:lnTo>
                <a:lnTo>
                  <a:pt x="419" y="232"/>
                </a:lnTo>
                <a:lnTo>
                  <a:pt x="419" y="233"/>
                </a:lnTo>
                <a:lnTo>
                  <a:pt x="415" y="238"/>
                </a:lnTo>
                <a:lnTo>
                  <a:pt x="411" y="245"/>
                </a:lnTo>
                <a:lnTo>
                  <a:pt x="410" y="246"/>
                </a:lnTo>
                <a:lnTo>
                  <a:pt x="398" y="267"/>
                </a:lnTo>
                <a:lnTo>
                  <a:pt x="385" y="288"/>
                </a:lnTo>
                <a:lnTo>
                  <a:pt x="359" y="317"/>
                </a:lnTo>
                <a:lnTo>
                  <a:pt x="352" y="329"/>
                </a:lnTo>
                <a:lnTo>
                  <a:pt x="356" y="331"/>
                </a:lnTo>
                <a:lnTo>
                  <a:pt x="360" y="333"/>
                </a:lnTo>
                <a:lnTo>
                  <a:pt x="365" y="335"/>
                </a:lnTo>
                <a:lnTo>
                  <a:pt x="369" y="338"/>
                </a:lnTo>
                <a:lnTo>
                  <a:pt x="373" y="339"/>
                </a:lnTo>
                <a:lnTo>
                  <a:pt x="373" y="341"/>
                </a:lnTo>
                <a:lnTo>
                  <a:pt x="380" y="333"/>
                </a:lnTo>
                <a:lnTo>
                  <a:pt x="386" y="325"/>
                </a:lnTo>
                <a:lnTo>
                  <a:pt x="415" y="283"/>
                </a:lnTo>
                <a:lnTo>
                  <a:pt x="431" y="259"/>
                </a:lnTo>
                <a:lnTo>
                  <a:pt x="447" y="237"/>
                </a:lnTo>
                <a:lnTo>
                  <a:pt x="447" y="237"/>
                </a:lnTo>
                <a:lnTo>
                  <a:pt x="448" y="236"/>
                </a:lnTo>
                <a:lnTo>
                  <a:pt x="449" y="233"/>
                </a:lnTo>
                <a:lnTo>
                  <a:pt x="451" y="229"/>
                </a:lnTo>
                <a:lnTo>
                  <a:pt x="453" y="227"/>
                </a:lnTo>
                <a:lnTo>
                  <a:pt x="456" y="223"/>
                </a:lnTo>
                <a:lnTo>
                  <a:pt x="457" y="217"/>
                </a:lnTo>
                <a:lnTo>
                  <a:pt x="458" y="213"/>
                </a:lnTo>
                <a:lnTo>
                  <a:pt x="460" y="209"/>
                </a:lnTo>
                <a:lnTo>
                  <a:pt x="460" y="207"/>
                </a:lnTo>
                <a:lnTo>
                  <a:pt x="458" y="207"/>
                </a:lnTo>
                <a:lnTo>
                  <a:pt x="457" y="207"/>
                </a:lnTo>
                <a:lnTo>
                  <a:pt x="457" y="207"/>
                </a:lnTo>
                <a:lnTo>
                  <a:pt x="456" y="208"/>
                </a:lnTo>
                <a:lnTo>
                  <a:pt x="453" y="208"/>
                </a:lnTo>
                <a:lnTo>
                  <a:pt x="452" y="207"/>
                </a:lnTo>
                <a:lnTo>
                  <a:pt x="449" y="206"/>
                </a:lnTo>
                <a:lnTo>
                  <a:pt x="432" y="206"/>
                </a:lnTo>
                <a:lnTo>
                  <a:pt x="416" y="200"/>
                </a:lnTo>
                <a:lnTo>
                  <a:pt x="401" y="192"/>
                </a:lnTo>
                <a:lnTo>
                  <a:pt x="340" y="156"/>
                </a:lnTo>
                <a:lnTo>
                  <a:pt x="330" y="166"/>
                </a:lnTo>
                <a:lnTo>
                  <a:pt x="328" y="166"/>
                </a:lnTo>
                <a:lnTo>
                  <a:pt x="327" y="168"/>
                </a:lnTo>
                <a:lnTo>
                  <a:pt x="327" y="169"/>
                </a:lnTo>
                <a:lnTo>
                  <a:pt x="328" y="169"/>
                </a:lnTo>
                <a:lnTo>
                  <a:pt x="331" y="169"/>
                </a:lnTo>
                <a:lnTo>
                  <a:pt x="334" y="170"/>
                </a:lnTo>
                <a:lnTo>
                  <a:pt x="334" y="170"/>
                </a:lnTo>
                <a:lnTo>
                  <a:pt x="335" y="170"/>
                </a:lnTo>
                <a:lnTo>
                  <a:pt x="338" y="171"/>
                </a:lnTo>
                <a:lnTo>
                  <a:pt x="360" y="187"/>
                </a:lnTo>
                <a:lnTo>
                  <a:pt x="384" y="203"/>
                </a:lnTo>
                <a:lnTo>
                  <a:pt x="384" y="203"/>
                </a:lnTo>
                <a:lnTo>
                  <a:pt x="384" y="204"/>
                </a:lnTo>
                <a:lnTo>
                  <a:pt x="389" y="206"/>
                </a:lnTo>
                <a:lnTo>
                  <a:pt x="389" y="206"/>
                </a:lnTo>
                <a:lnTo>
                  <a:pt x="390" y="206"/>
                </a:lnTo>
                <a:lnTo>
                  <a:pt x="390" y="207"/>
                </a:lnTo>
                <a:lnTo>
                  <a:pt x="390" y="208"/>
                </a:lnTo>
                <a:lnTo>
                  <a:pt x="390" y="209"/>
                </a:lnTo>
                <a:lnTo>
                  <a:pt x="389" y="212"/>
                </a:lnTo>
                <a:lnTo>
                  <a:pt x="388" y="213"/>
                </a:lnTo>
                <a:lnTo>
                  <a:pt x="386" y="215"/>
                </a:lnTo>
                <a:lnTo>
                  <a:pt x="357" y="217"/>
                </a:lnTo>
                <a:lnTo>
                  <a:pt x="328" y="221"/>
                </a:lnTo>
                <a:lnTo>
                  <a:pt x="301" y="223"/>
                </a:lnTo>
                <a:lnTo>
                  <a:pt x="271" y="220"/>
                </a:lnTo>
                <a:lnTo>
                  <a:pt x="247" y="215"/>
                </a:lnTo>
                <a:lnTo>
                  <a:pt x="223" y="212"/>
                </a:lnTo>
                <a:lnTo>
                  <a:pt x="198" y="207"/>
                </a:lnTo>
                <a:lnTo>
                  <a:pt x="175" y="200"/>
                </a:lnTo>
                <a:lnTo>
                  <a:pt x="154" y="191"/>
                </a:lnTo>
                <a:lnTo>
                  <a:pt x="130" y="174"/>
                </a:lnTo>
                <a:lnTo>
                  <a:pt x="109" y="156"/>
                </a:lnTo>
                <a:lnTo>
                  <a:pt x="91" y="133"/>
                </a:lnTo>
                <a:lnTo>
                  <a:pt x="78" y="109"/>
                </a:lnTo>
                <a:lnTo>
                  <a:pt x="69" y="85"/>
                </a:lnTo>
                <a:lnTo>
                  <a:pt x="63" y="63"/>
                </a:lnTo>
                <a:lnTo>
                  <a:pt x="61" y="40"/>
                </a:lnTo>
                <a:lnTo>
                  <a:pt x="63" y="17"/>
                </a:lnTo>
                <a:lnTo>
                  <a:pt x="63" y="13"/>
                </a:lnTo>
                <a:lnTo>
                  <a:pt x="63" y="13"/>
                </a:lnTo>
                <a:lnTo>
                  <a:pt x="53" y="13"/>
                </a:lnTo>
                <a:lnTo>
                  <a:pt x="41" y="13"/>
                </a:lnTo>
                <a:lnTo>
                  <a:pt x="29" y="13"/>
                </a:lnTo>
                <a:lnTo>
                  <a:pt x="20" y="11"/>
                </a:lnTo>
                <a:close/>
                <a:moveTo>
                  <a:pt x="21" y="8"/>
                </a:moveTo>
                <a:lnTo>
                  <a:pt x="21" y="8"/>
                </a:lnTo>
                <a:lnTo>
                  <a:pt x="20" y="9"/>
                </a:lnTo>
                <a:lnTo>
                  <a:pt x="33" y="9"/>
                </a:lnTo>
                <a:lnTo>
                  <a:pt x="21" y="8"/>
                </a:lnTo>
                <a:close/>
                <a:moveTo>
                  <a:pt x="21" y="0"/>
                </a:moveTo>
                <a:lnTo>
                  <a:pt x="23" y="0"/>
                </a:lnTo>
                <a:lnTo>
                  <a:pt x="23" y="1"/>
                </a:lnTo>
                <a:lnTo>
                  <a:pt x="23" y="2"/>
                </a:lnTo>
                <a:lnTo>
                  <a:pt x="32" y="2"/>
                </a:lnTo>
                <a:lnTo>
                  <a:pt x="41" y="4"/>
                </a:lnTo>
                <a:lnTo>
                  <a:pt x="54" y="4"/>
                </a:lnTo>
                <a:lnTo>
                  <a:pt x="69" y="2"/>
                </a:lnTo>
                <a:lnTo>
                  <a:pt x="70" y="2"/>
                </a:lnTo>
                <a:lnTo>
                  <a:pt x="70" y="4"/>
                </a:lnTo>
                <a:lnTo>
                  <a:pt x="69" y="8"/>
                </a:lnTo>
                <a:lnTo>
                  <a:pt x="76" y="6"/>
                </a:lnTo>
                <a:lnTo>
                  <a:pt x="78" y="8"/>
                </a:lnTo>
                <a:lnTo>
                  <a:pt x="78" y="9"/>
                </a:lnTo>
                <a:lnTo>
                  <a:pt x="76" y="10"/>
                </a:lnTo>
                <a:lnTo>
                  <a:pt x="75" y="11"/>
                </a:lnTo>
                <a:lnTo>
                  <a:pt x="74" y="13"/>
                </a:lnTo>
                <a:lnTo>
                  <a:pt x="72" y="13"/>
                </a:lnTo>
                <a:lnTo>
                  <a:pt x="71" y="13"/>
                </a:lnTo>
                <a:lnTo>
                  <a:pt x="71" y="13"/>
                </a:lnTo>
                <a:lnTo>
                  <a:pt x="70" y="13"/>
                </a:lnTo>
                <a:lnTo>
                  <a:pt x="69" y="13"/>
                </a:lnTo>
                <a:lnTo>
                  <a:pt x="67" y="25"/>
                </a:lnTo>
                <a:lnTo>
                  <a:pt x="69" y="35"/>
                </a:lnTo>
                <a:lnTo>
                  <a:pt x="67" y="64"/>
                </a:lnTo>
                <a:lnTo>
                  <a:pt x="79" y="97"/>
                </a:lnTo>
                <a:lnTo>
                  <a:pt x="96" y="128"/>
                </a:lnTo>
                <a:lnTo>
                  <a:pt x="120" y="156"/>
                </a:lnTo>
                <a:lnTo>
                  <a:pt x="147" y="178"/>
                </a:lnTo>
                <a:lnTo>
                  <a:pt x="179" y="192"/>
                </a:lnTo>
                <a:lnTo>
                  <a:pt x="202" y="199"/>
                </a:lnTo>
                <a:lnTo>
                  <a:pt x="226" y="203"/>
                </a:lnTo>
                <a:lnTo>
                  <a:pt x="259" y="209"/>
                </a:lnTo>
                <a:lnTo>
                  <a:pt x="292" y="215"/>
                </a:lnTo>
                <a:lnTo>
                  <a:pt x="321" y="215"/>
                </a:lnTo>
                <a:lnTo>
                  <a:pt x="348" y="211"/>
                </a:lnTo>
                <a:lnTo>
                  <a:pt x="376" y="207"/>
                </a:lnTo>
                <a:lnTo>
                  <a:pt x="373" y="204"/>
                </a:lnTo>
                <a:lnTo>
                  <a:pt x="359" y="196"/>
                </a:lnTo>
                <a:lnTo>
                  <a:pt x="344" y="189"/>
                </a:lnTo>
                <a:lnTo>
                  <a:pt x="340" y="186"/>
                </a:lnTo>
                <a:lnTo>
                  <a:pt x="336" y="182"/>
                </a:lnTo>
                <a:lnTo>
                  <a:pt x="332" y="179"/>
                </a:lnTo>
                <a:lnTo>
                  <a:pt x="327" y="177"/>
                </a:lnTo>
                <a:lnTo>
                  <a:pt x="326" y="177"/>
                </a:lnTo>
                <a:lnTo>
                  <a:pt x="323" y="177"/>
                </a:lnTo>
                <a:lnTo>
                  <a:pt x="322" y="175"/>
                </a:lnTo>
                <a:lnTo>
                  <a:pt x="321" y="174"/>
                </a:lnTo>
                <a:lnTo>
                  <a:pt x="321" y="171"/>
                </a:lnTo>
                <a:lnTo>
                  <a:pt x="322" y="169"/>
                </a:lnTo>
                <a:lnTo>
                  <a:pt x="323" y="165"/>
                </a:lnTo>
                <a:lnTo>
                  <a:pt x="326" y="164"/>
                </a:lnTo>
                <a:lnTo>
                  <a:pt x="327" y="161"/>
                </a:lnTo>
                <a:lnTo>
                  <a:pt x="332" y="157"/>
                </a:lnTo>
                <a:lnTo>
                  <a:pt x="336" y="153"/>
                </a:lnTo>
                <a:lnTo>
                  <a:pt x="335" y="152"/>
                </a:lnTo>
                <a:lnTo>
                  <a:pt x="334" y="150"/>
                </a:lnTo>
                <a:lnTo>
                  <a:pt x="335" y="149"/>
                </a:lnTo>
                <a:lnTo>
                  <a:pt x="336" y="148"/>
                </a:lnTo>
                <a:lnTo>
                  <a:pt x="338" y="147"/>
                </a:lnTo>
                <a:lnTo>
                  <a:pt x="339" y="145"/>
                </a:lnTo>
                <a:lnTo>
                  <a:pt x="340" y="145"/>
                </a:lnTo>
                <a:lnTo>
                  <a:pt x="347" y="147"/>
                </a:lnTo>
                <a:lnTo>
                  <a:pt x="349" y="145"/>
                </a:lnTo>
                <a:lnTo>
                  <a:pt x="351" y="145"/>
                </a:lnTo>
                <a:lnTo>
                  <a:pt x="351" y="145"/>
                </a:lnTo>
                <a:lnTo>
                  <a:pt x="351" y="147"/>
                </a:lnTo>
                <a:lnTo>
                  <a:pt x="349" y="148"/>
                </a:lnTo>
                <a:lnTo>
                  <a:pt x="373" y="161"/>
                </a:lnTo>
                <a:lnTo>
                  <a:pt x="395" y="175"/>
                </a:lnTo>
                <a:lnTo>
                  <a:pt x="416" y="187"/>
                </a:lnTo>
                <a:lnTo>
                  <a:pt x="439" y="195"/>
                </a:lnTo>
                <a:lnTo>
                  <a:pt x="461" y="202"/>
                </a:lnTo>
                <a:lnTo>
                  <a:pt x="461" y="202"/>
                </a:lnTo>
                <a:lnTo>
                  <a:pt x="462" y="202"/>
                </a:lnTo>
                <a:lnTo>
                  <a:pt x="462" y="202"/>
                </a:lnTo>
                <a:lnTo>
                  <a:pt x="462" y="202"/>
                </a:lnTo>
                <a:lnTo>
                  <a:pt x="461" y="211"/>
                </a:lnTo>
                <a:lnTo>
                  <a:pt x="462" y="208"/>
                </a:lnTo>
                <a:lnTo>
                  <a:pt x="464" y="207"/>
                </a:lnTo>
                <a:lnTo>
                  <a:pt x="465" y="204"/>
                </a:lnTo>
                <a:lnTo>
                  <a:pt x="465" y="204"/>
                </a:lnTo>
                <a:lnTo>
                  <a:pt x="465" y="203"/>
                </a:lnTo>
                <a:lnTo>
                  <a:pt x="466" y="203"/>
                </a:lnTo>
                <a:lnTo>
                  <a:pt x="466" y="203"/>
                </a:lnTo>
                <a:lnTo>
                  <a:pt x="466" y="203"/>
                </a:lnTo>
                <a:lnTo>
                  <a:pt x="465" y="216"/>
                </a:lnTo>
                <a:lnTo>
                  <a:pt x="457" y="229"/>
                </a:lnTo>
                <a:lnTo>
                  <a:pt x="449" y="242"/>
                </a:lnTo>
                <a:lnTo>
                  <a:pt x="439" y="254"/>
                </a:lnTo>
                <a:lnTo>
                  <a:pt x="431" y="265"/>
                </a:lnTo>
                <a:lnTo>
                  <a:pt x="412" y="293"/>
                </a:lnTo>
                <a:lnTo>
                  <a:pt x="393" y="322"/>
                </a:lnTo>
                <a:lnTo>
                  <a:pt x="393" y="324"/>
                </a:lnTo>
                <a:lnTo>
                  <a:pt x="369" y="351"/>
                </a:lnTo>
                <a:lnTo>
                  <a:pt x="368" y="352"/>
                </a:lnTo>
                <a:lnTo>
                  <a:pt x="367" y="352"/>
                </a:lnTo>
                <a:lnTo>
                  <a:pt x="365" y="354"/>
                </a:lnTo>
                <a:lnTo>
                  <a:pt x="365" y="354"/>
                </a:lnTo>
                <a:lnTo>
                  <a:pt x="365" y="352"/>
                </a:lnTo>
                <a:lnTo>
                  <a:pt x="365" y="351"/>
                </a:lnTo>
                <a:lnTo>
                  <a:pt x="369" y="346"/>
                </a:lnTo>
                <a:lnTo>
                  <a:pt x="360" y="342"/>
                </a:lnTo>
                <a:lnTo>
                  <a:pt x="351" y="338"/>
                </a:lnTo>
                <a:lnTo>
                  <a:pt x="344" y="333"/>
                </a:lnTo>
                <a:lnTo>
                  <a:pt x="343" y="333"/>
                </a:lnTo>
                <a:lnTo>
                  <a:pt x="342" y="334"/>
                </a:lnTo>
                <a:lnTo>
                  <a:pt x="342" y="334"/>
                </a:lnTo>
                <a:lnTo>
                  <a:pt x="340" y="334"/>
                </a:lnTo>
                <a:lnTo>
                  <a:pt x="342" y="333"/>
                </a:lnTo>
                <a:lnTo>
                  <a:pt x="360" y="305"/>
                </a:lnTo>
                <a:lnTo>
                  <a:pt x="380" y="279"/>
                </a:lnTo>
                <a:lnTo>
                  <a:pt x="381" y="279"/>
                </a:lnTo>
                <a:lnTo>
                  <a:pt x="394" y="259"/>
                </a:lnTo>
                <a:lnTo>
                  <a:pt x="407" y="240"/>
                </a:lnTo>
                <a:lnTo>
                  <a:pt x="403" y="244"/>
                </a:lnTo>
                <a:lnTo>
                  <a:pt x="401" y="248"/>
                </a:lnTo>
                <a:lnTo>
                  <a:pt x="397" y="254"/>
                </a:lnTo>
                <a:lnTo>
                  <a:pt x="393" y="259"/>
                </a:lnTo>
                <a:lnTo>
                  <a:pt x="389" y="265"/>
                </a:lnTo>
                <a:lnTo>
                  <a:pt x="386" y="269"/>
                </a:lnTo>
                <a:lnTo>
                  <a:pt x="385" y="269"/>
                </a:lnTo>
                <a:lnTo>
                  <a:pt x="385" y="270"/>
                </a:lnTo>
                <a:lnTo>
                  <a:pt x="385" y="269"/>
                </a:lnTo>
                <a:lnTo>
                  <a:pt x="393" y="255"/>
                </a:lnTo>
                <a:lnTo>
                  <a:pt x="381" y="271"/>
                </a:lnTo>
                <a:lnTo>
                  <a:pt x="365" y="292"/>
                </a:lnTo>
                <a:lnTo>
                  <a:pt x="364" y="295"/>
                </a:lnTo>
                <a:lnTo>
                  <a:pt x="360" y="301"/>
                </a:lnTo>
                <a:lnTo>
                  <a:pt x="355" y="309"/>
                </a:lnTo>
                <a:lnTo>
                  <a:pt x="349" y="317"/>
                </a:lnTo>
                <a:lnTo>
                  <a:pt x="344" y="324"/>
                </a:lnTo>
                <a:lnTo>
                  <a:pt x="343" y="329"/>
                </a:lnTo>
                <a:lnTo>
                  <a:pt x="343" y="329"/>
                </a:lnTo>
                <a:lnTo>
                  <a:pt x="342" y="330"/>
                </a:lnTo>
                <a:lnTo>
                  <a:pt x="340" y="331"/>
                </a:lnTo>
                <a:lnTo>
                  <a:pt x="340" y="331"/>
                </a:lnTo>
                <a:lnTo>
                  <a:pt x="339" y="331"/>
                </a:lnTo>
                <a:lnTo>
                  <a:pt x="339" y="328"/>
                </a:lnTo>
                <a:lnTo>
                  <a:pt x="340" y="325"/>
                </a:lnTo>
                <a:lnTo>
                  <a:pt x="342" y="322"/>
                </a:lnTo>
                <a:lnTo>
                  <a:pt x="344" y="318"/>
                </a:lnTo>
                <a:lnTo>
                  <a:pt x="353" y="305"/>
                </a:lnTo>
                <a:lnTo>
                  <a:pt x="363" y="292"/>
                </a:lnTo>
                <a:lnTo>
                  <a:pt x="381" y="266"/>
                </a:lnTo>
                <a:lnTo>
                  <a:pt x="399" y="240"/>
                </a:lnTo>
                <a:lnTo>
                  <a:pt x="363" y="248"/>
                </a:lnTo>
                <a:lnTo>
                  <a:pt x="324" y="251"/>
                </a:lnTo>
                <a:lnTo>
                  <a:pt x="285" y="251"/>
                </a:lnTo>
                <a:lnTo>
                  <a:pt x="239" y="249"/>
                </a:lnTo>
                <a:lnTo>
                  <a:pt x="193" y="242"/>
                </a:lnTo>
                <a:lnTo>
                  <a:pt x="149" y="232"/>
                </a:lnTo>
                <a:lnTo>
                  <a:pt x="107" y="215"/>
                </a:lnTo>
                <a:lnTo>
                  <a:pt x="79" y="200"/>
                </a:lnTo>
                <a:lnTo>
                  <a:pt x="55" y="181"/>
                </a:lnTo>
                <a:lnTo>
                  <a:pt x="34" y="158"/>
                </a:lnTo>
                <a:lnTo>
                  <a:pt x="17" y="132"/>
                </a:lnTo>
                <a:lnTo>
                  <a:pt x="8" y="110"/>
                </a:lnTo>
                <a:lnTo>
                  <a:pt x="3" y="86"/>
                </a:lnTo>
                <a:lnTo>
                  <a:pt x="0" y="61"/>
                </a:lnTo>
                <a:lnTo>
                  <a:pt x="3" y="43"/>
                </a:lnTo>
                <a:lnTo>
                  <a:pt x="9" y="25"/>
                </a:lnTo>
                <a:lnTo>
                  <a:pt x="16" y="8"/>
                </a:lnTo>
                <a:lnTo>
                  <a:pt x="16" y="6"/>
                </a:lnTo>
                <a:lnTo>
                  <a:pt x="15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2"/>
                </a:lnTo>
                <a:lnTo>
                  <a:pt x="19" y="1"/>
                </a:lnTo>
                <a:lnTo>
                  <a:pt x="20" y="0"/>
                </a:lnTo>
                <a:lnTo>
                  <a:pt x="21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14905" y="198981"/>
            <a:ext cx="1499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Microsoft YaHei" pitchFamily="34" charset="-122"/>
                <a:ea typeface="Microsoft YaHei" pitchFamily="34" charset="-122"/>
              </a:rPr>
              <a:t>系統參數</a:t>
            </a:r>
            <a:endParaRPr lang="zh-TW" altLang="en-US" sz="2400" dirty="0">
              <a:solidFill>
                <a:schemeClr val="accent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1713" y="6213511"/>
            <a:ext cx="55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https://help.finereport.com/doc-view-250.html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95345" y="6180711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https://help.finereport.com/finereport9.0/doc-view-250.html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"/>
  <p:tag name="ISPRING_ULTRA_SCORM_COURSE_ID" val="6AD825BE-06E0-4308-BF32-5A54670B2B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RESENTATION_TITLE" val="手绘小人3-蓝色"/>
</p:tagLst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454</Words>
  <Application>Microsoft Office PowerPoint</Application>
  <PresentationFormat>自訂</PresentationFormat>
  <Paragraphs>152</Paragraphs>
  <Slides>13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Baron</cp:lastModifiedBy>
  <cp:revision>373</cp:revision>
  <dcterms:created xsi:type="dcterms:W3CDTF">2016-05-10T05:27:35Z</dcterms:created>
  <dcterms:modified xsi:type="dcterms:W3CDTF">2019-08-29T04:10:31Z</dcterms:modified>
</cp:coreProperties>
</file>