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A1AB8-5A6A-4811-B7D2-5208F8287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EA6B9E-A065-4BF2-9CA0-CC8140EA3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5F1726-A588-4BD8-A2B5-1566C606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E843-34CE-4391-8C5B-B6AC18242B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40DCBB-A4F2-487B-986D-4909D7A0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CED78E-C56B-4FB3-A516-BB7EF98E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0E17-25E1-4FFA-8D41-5D85ED1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3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B978C3-8F27-4EEA-B14D-17230018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4ADEC1-6969-4E2B-B071-CC5BA65B2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F45D4B-B5ED-404D-84DA-79D9E82B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E843-34CE-4391-8C5B-B6AC18242B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7A09C3-AF1F-4489-B550-405EB45B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E2BC98-9B3E-4188-A436-BEF2E507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0E17-25E1-4FFA-8D41-5D85ED1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1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C3B82FF-1A56-4C16-BDD4-0228D77A6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DBF8A7-FF19-4AAC-8D61-F8E52447A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4E488A-034C-4B58-9030-82CDF2FF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E843-34CE-4391-8C5B-B6AC18242B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5E8287-5DAA-401B-9759-6A9363C3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11013D-31F2-4305-B297-436AD2D4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0E17-25E1-4FFA-8D41-5D85ED1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7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EF983-2626-47E7-83B9-6027828F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73034-BCD1-4086-83F6-9EA5269D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6A3B2C-E8D6-43F9-851F-5EF4BB57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E843-34CE-4391-8C5B-B6AC18242B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DC838B-DD9E-4BF4-A7D6-E1D0E950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CFA6DE-281E-4760-B791-7373B56E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0E17-25E1-4FFA-8D41-5D85ED1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22525-1CFA-448C-93DC-B167139A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B76E84-1011-4AF6-9297-7AADC400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5BC68F-A6B0-4CAD-A2D3-C45160D0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E843-34CE-4391-8C5B-B6AC18242B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92B2E4-B99F-4572-B3B6-55DA6770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2EF402-0434-4A9E-8973-B97526D8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0E17-25E1-4FFA-8D41-5D85ED1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2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7F8E3-1419-4371-A4A3-28462943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CF9FC-441E-468D-9895-3DC049EFC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B4AD8B-6A3B-45AC-A175-090497A09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8349F0-5E23-41CA-9784-3AECD1E2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E843-34CE-4391-8C5B-B6AC18242B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55248C-F87F-432C-95A3-28C54423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475093-9FE0-4352-8E7F-417C263A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0E17-25E1-4FFA-8D41-5D85ED1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2E61E-EBB3-4340-BA6D-96EEBCBA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C5DED6-8221-47D4-931D-3657B6E4C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3A2AD1-31C0-4AE3-8772-0A57C8934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996663-B09D-433F-BCC2-EA93A398D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3BFDD5-967D-4F04-A871-8C29D4EF9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2CA2FB-CC78-415C-907E-B84A9122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E843-34CE-4391-8C5B-B6AC18242B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BF52C0-8510-459D-95EE-2DEA724A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40B723-C215-4845-8AD2-5F26A488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0E17-25E1-4FFA-8D41-5D85ED1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D7FE8-C7E9-46D7-B691-076254FE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C18540-CA0A-43A7-A037-B51767EE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E843-34CE-4391-8C5B-B6AC18242B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3101F21-2151-48FA-836D-ABB27B09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FC1067-2893-4011-A78C-D0F47A00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0E17-25E1-4FFA-8D41-5D85ED1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9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5847A9-0A9F-4D7F-8010-B6090F04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E843-34CE-4391-8C5B-B6AC18242B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553E0A-8F1E-429B-B7B2-CA1615F0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08DA7D-BAA0-4C44-9EFC-E599F732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0E17-25E1-4FFA-8D41-5D85ED1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9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E91CD-BC99-4135-B712-EA18B20B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8791D-E321-4DCA-BDD9-6E460F2D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15BC62-EA83-441A-9150-85C604785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C4EE77-A9F2-47F5-815C-D70E9A95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E843-34CE-4391-8C5B-B6AC18242B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B99763-92DB-4756-AF22-E891BFB2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4A5ED2-C7A7-4430-A176-FDC28605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0E17-25E1-4FFA-8D41-5D85ED1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9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2B6BE-E0FE-4798-BDF2-1772AAF9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22F8EF-EC9D-485D-8534-CF760E487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7CF40B-D43C-4DA8-975D-3447B9C27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CE128C-E2C1-4D6B-B5B7-1EDCCAFD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E843-34CE-4391-8C5B-B6AC18242B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C4830F-7C2F-47DA-8B8E-695EA33F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587F17-7E39-4C5C-96A2-5CF993DB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0E17-25E1-4FFA-8D41-5D85ED1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4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E1D781-8208-491D-B9C5-D8399BC3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C36597-22D9-4236-80E9-E415B363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97890-0D1D-4584-BA21-FA7F9A4E2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E843-34CE-4391-8C5B-B6AC18242B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57191-671C-4C57-B603-55CBD1F87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85E0B8-2BC7-451A-802F-963FC581E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0E17-25E1-4FFA-8D41-5D85ED1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0C83-FF64-469B-99C0-E83B85633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6325"/>
            <a:ext cx="9144000" cy="1423987"/>
          </a:xfrm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FineReport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參數應用實作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A742C6-DDD6-4E4E-82D4-2E5CA695D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5100"/>
            <a:ext cx="9144000" cy="2638425"/>
          </a:xfrm>
          <a:ln w="63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457200" indent="-457200" algn="just"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複製練習檔案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控制項新增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資料集新增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圖表新增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系統參數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圖表新增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超連結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DD49CCB-B235-4107-BC2E-9BDA2FE7FC28}"/>
              </a:ext>
            </a:extLst>
          </p:cNvPr>
          <p:cNvSpPr txBox="1"/>
          <p:nvPr/>
        </p:nvSpPr>
        <p:spPr>
          <a:xfrm>
            <a:off x="8629650" y="5553870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Editor</a:t>
            </a:r>
            <a:r>
              <a:rPr lang="zh-TW" altLang="en-US" dirty="0"/>
              <a:t>：</a:t>
            </a:r>
            <a:r>
              <a:rPr lang="en-US" altLang="zh-TW" dirty="0"/>
              <a:t>Alan</a:t>
            </a:r>
            <a:br>
              <a:rPr lang="en-US" altLang="zh-TW" dirty="0"/>
            </a:br>
            <a:r>
              <a:rPr lang="en-US" altLang="zh-TW" dirty="0"/>
              <a:t>Date</a:t>
            </a:r>
            <a:r>
              <a:rPr lang="zh-TW" altLang="en-US" dirty="0"/>
              <a:t>：</a:t>
            </a:r>
            <a:r>
              <a:rPr lang="en-US" altLang="zh-TW" dirty="0"/>
              <a:t>2019-11-01</a:t>
            </a:r>
          </a:p>
          <a:p>
            <a:pPr algn="r"/>
            <a:r>
              <a:rPr lang="en-US" altLang="zh-TW" dirty="0"/>
              <a:t>Version</a:t>
            </a:r>
            <a:r>
              <a:rPr lang="zh-TW" altLang="en-US" dirty="0"/>
              <a:t>：</a:t>
            </a:r>
            <a:r>
              <a:rPr lang="en-US" altLang="zh-TW" dirty="0"/>
              <a:t>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3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2E966-F4CC-4F62-93BC-CD38DF38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43"/>
            <a:ext cx="10515600" cy="1325563"/>
          </a:xfrm>
        </p:spPr>
        <p:txBody>
          <a:bodyPr/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圖表新增</a:t>
            </a: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CEE929-6C3B-4530-A4DE-A92C88E1FA39}"/>
              </a:ext>
            </a:extLst>
          </p:cNvPr>
          <p:cNvSpPr txBox="1"/>
          <p:nvPr/>
        </p:nvSpPr>
        <p:spPr>
          <a:xfrm>
            <a:off x="327258" y="1756462"/>
            <a:ext cx="273357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A9</a:t>
            </a:r>
            <a:r>
              <a:rPr lang="zh-TW" altLang="en-US" dirty="0"/>
              <a:t>到</a:t>
            </a:r>
            <a:r>
              <a:rPr lang="en-US" altLang="zh-TW" dirty="0"/>
              <a:t>D25</a:t>
            </a:r>
            <a:r>
              <a:rPr lang="zh-TW" altLang="en-US" dirty="0"/>
              <a:t>合併儲存格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選擇圖表類型</a:t>
            </a:r>
            <a:r>
              <a:rPr lang="en-US" altLang="zh-TW" dirty="0"/>
              <a:t>-</a:t>
            </a:r>
            <a:r>
              <a:rPr lang="zh-TW" altLang="en-US" dirty="0"/>
              <a:t>組合圖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輸入資料欄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2CDBDAB-E5E7-4D01-BE0E-6C9E6E6C9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70" y="1513573"/>
            <a:ext cx="8802058" cy="514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0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6EAA59A-AF69-4BBC-8117-72B811A2A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08" y="1404448"/>
            <a:ext cx="10646429" cy="51024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D30933D-B85F-49C8-96FC-C548BB8AF7A6}"/>
              </a:ext>
            </a:extLst>
          </p:cNvPr>
          <p:cNvSpPr txBox="1"/>
          <p:nvPr/>
        </p:nvSpPr>
        <p:spPr>
          <a:xfrm>
            <a:off x="818146" y="351116"/>
            <a:ext cx="10241281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顯示結果</a:t>
            </a:r>
            <a:endParaRPr 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194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D563B-52D4-42CB-9B72-77E0E4D8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44"/>
            <a:ext cx="10515600" cy="96316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用相同方式設定折線圖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C7A4A1-1888-4F7F-91F4-EF4FDB10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67" y="1106905"/>
            <a:ext cx="10007065" cy="55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6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854DE0-2F43-4E37-916B-1B6C1C69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35" y="1731130"/>
            <a:ext cx="9838878" cy="485254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81E6912-A847-4AE4-AE4B-B1C9ED823FCA}"/>
              </a:ext>
            </a:extLst>
          </p:cNvPr>
          <p:cNvSpPr txBox="1"/>
          <p:nvPr/>
        </p:nvSpPr>
        <p:spPr>
          <a:xfrm>
            <a:off x="829633" y="533996"/>
            <a:ext cx="10241281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顯示結果</a:t>
            </a:r>
            <a:endParaRPr 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712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5BBCB-58B4-4D5A-A222-FE12535F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09" y="193201"/>
            <a:ext cx="10515600" cy="1046335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設定標題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D1B29AD-42FE-45AC-A6CC-B586DF947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09" y="1395664"/>
            <a:ext cx="8892941" cy="500086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513909F-2D5D-4AEA-AE3F-49793560B5CD}"/>
              </a:ext>
            </a:extLst>
          </p:cNvPr>
          <p:cNvSpPr txBox="1"/>
          <p:nvPr/>
        </p:nvSpPr>
        <p:spPr>
          <a:xfrm>
            <a:off x="9293994" y="3205213"/>
            <a:ext cx="2695074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if(</a:t>
            </a:r>
            <a:r>
              <a:rPr lang="en-US" dirty="0" err="1"/>
              <a:t>len</a:t>
            </a:r>
            <a:r>
              <a:rPr lang="en-US" dirty="0"/>
              <a:t>($NAME)=0,"</a:t>
            </a:r>
            <a:r>
              <a:rPr lang="zh-TW" altLang="en-US" dirty="0"/>
              <a:t>總銷售分析</a:t>
            </a:r>
            <a:r>
              <a:rPr lang="en-US" altLang="zh-TW" dirty="0"/>
              <a:t>",$</a:t>
            </a:r>
            <a:r>
              <a:rPr lang="en-US" dirty="0"/>
              <a:t>NAME+"</a:t>
            </a:r>
            <a:r>
              <a:rPr lang="zh-TW" altLang="en-US" dirty="0"/>
              <a:t>銷售分析</a:t>
            </a:r>
            <a:r>
              <a:rPr lang="en-US" altLang="zh-TW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3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35330AD-8B71-4E41-8D35-7593410B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96" y="-88044"/>
            <a:ext cx="7808396" cy="37089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F996894-924A-4C07-B257-84EC2767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273" y="3732137"/>
            <a:ext cx="6644641" cy="312586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E0DDC4F-4082-4125-A18C-EF81B3B0497F}"/>
              </a:ext>
            </a:extLst>
          </p:cNvPr>
          <p:cNvSpPr txBox="1"/>
          <p:nvPr/>
        </p:nvSpPr>
        <p:spPr>
          <a:xfrm>
            <a:off x="231007" y="317633"/>
            <a:ext cx="367685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顯示結果</a:t>
            </a: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573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58F93F-E127-40A0-842D-E6F866778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35" y="1488120"/>
            <a:ext cx="5897118" cy="48212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9BF7-852E-4901-82FD-08A2E9B4FB86}"/>
              </a:ext>
            </a:extLst>
          </p:cNvPr>
          <p:cNvSpPr txBox="1"/>
          <p:nvPr/>
        </p:nvSpPr>
        <p:spPr>
          <a:xfrm>
            <a:off x="4398725" y="548642"/>
            <a:ext cx="2704720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設定動態參數</a:t>
            </a:r>
            <a:endParaRPr 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7865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CE2C713-8D91-48BF-9BB1-8DEF445D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141" y="2353329"/>
            <a:ext cx="7485714" cy="405714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EE9362F-26D4-4AA4-8126-93B77395D133}"/>
              </a:ext>
            </a:extLst>
          </p:cNvPr>
          <p:cNvSpPr txBox="1"/>
          <p:nvPr/>
        </p:nvSpPr>
        <p:spPr>
          <a:xfrm>
            <a:off x="1174967" y="1001027"/>
            <a:ext cx="95186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剛剛設置的動態參數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NAME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，點擊後會將參數值帶入圖表標題</a:t>
            </a:r>
            <a:endParaRPr 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806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39A23-C036-4118-9087-ED1AB5AB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0" y="208327"/>
            <a:ext cx="5204061" cy="10690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超連結</a:t>
            </a:r>
            <a:endParaRPr 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2911E93-FA64-4257-BFE4-3B1182E4A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781" y="1474044"/>
            <a:ext cx="4476190" cy="15904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3D4E59-002E-4B64-9569-9BC7FF08E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81" y="3429000"/>
            <a:ext cx="2971429" cy="25619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74FFD4-B05A-49F1-92F9-26790D2FC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39" y="114870"/>
            <a:ext cx="5204061" cy="65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6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099DD41-C3CE-463B-8470-47FA5267F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99" y="33762"/>
            <a:ext cx="2647619" cy="67904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4CB0B6B-34CD-4D62-96F5-A621DFD93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228" y="1781381"/>
            <a:ext cx="7447619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4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6EA6D-4C58-47D5-A08B-0864A083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複製練習檔案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26523F1-103C-4B03-B03D-74E89882E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96" y="1459682"/>
            <a:ext cx="4980952" cy="42190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A699F0-E956-4E50-A718-0DF8B5AC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48" y="1459682"/>
            <a:ext cx="6904762" cy="336190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4445A1-26D8-4774-B11A-8707F0D45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985" y="5073827"/>
            <a:ext cx="4419048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79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4046A8B-D387-4F60-BE25-322A2386A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99" y="890702"/>
            <a:ext cx="5220156" cy="57278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1869C7D-648D-48DA-B42B-A24ED9A2A416}"/>
              </a:ext>
            </a:extLst>
          </p:cNvPr>
          <p:cNvSpPr txBox="1"/>
          <p:nvPr/>
        </p:nvSpPr>
        <p:spPr>
          <a:xfrm>
            <a:off x="439499" y="238224"/>
            <a:ext cx="4610501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設定圖表點擊特效</a:t>
            </a:r>
            <a:endParaRPr 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9FFA1F0-DD18-43C5-AFD7-C9D198EC6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46" y="239428"/>
            <a:ext cx="6418154" cy="639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60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6699534-5043-4A7B-BC19-CFCC2516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46" y="338402"/>
            <a:ext cx="8170599" cy="59180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9458145-EAD4-4B22-B788-A9343ED3E9F2}"/>
              </a:ext>
            </a:extLst>
          </p:cNvPr>
          <p:cNvSpPr txBox="1"/>
          <p:nvPr/>
        </p:nvSpPr>
        <p:spPr>
          <a:xfrm>
            <a:off x="173255" y="2136808"/>
            <a:ext cx="357097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複製練習二報表格式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設定資料集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設定參數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設定表格標題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3574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688F2DD-211A-474B-B3C1-3E7FBA5BD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9661"/>
            <a:ext cx="10515600" cy="458681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1604F3A-2375-4A5E-99E1-5D956A7C8B58}"/>
              </a:ext>
            </a:extLst>
          </p:cNvPr>
          <p:cNvSpPr txBox="1"/>
          <p:nvPr/>
        </p:nvSpPr>
        <p:spPr>
          <a:xfrm>
            <a:off x="4466121" y="577517"/>
            <a:ext cx="2608447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顯示結果</a:t>
            </a:r>
            <a:endParaRPr 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8830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33A74-23E4-4C29-9B5A-10ED8EA0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996"/>
            <a:ext cx="10515600" cy="972787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課後練習</a:t>
            </a:r>
            <a:endParaRPr 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1D61E-BCB0-469A-A779-F3469A2B5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494"/>
            <a:ext cx="10515600" cy="40361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參數應用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-22』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中實作返回按鈕，返回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參數應用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-11』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A8E701-6F8E-467A-B706-5302EA55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" y="2124635"/>
            <a:ext cx="12047619" cy="17809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4621B86-9CA9-4136-9CCD-B0D93971B6CD}"/>
              </a:ext>
            </a:extLst>
          </p:cNvPr>
          <p:cNvSpPr txBox="1"/>
          <p:nvPr/>
        </p:nvSpPr>
        <p:spPr>
          <a:xfrm>
            <a:off x="838199" y="4075935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請完成隨堂測題 </a:t>
            </a:r>
            <a:endParaRPr 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60A38E-878A-428C-AE29-2638C23A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30" y="4008564"/>
            <a:ext cx="5846547" cy="26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88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1E153-6B14-476F-96E6-AE3FFB27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線上證照測驗</a:t>
            </a:r>
            <a:endParaRPr 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51F37-072B-47A6-9BC5-C416C623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056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進入方式：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FineReport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官網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上方選單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社區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=&gt;FCRA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FCRP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證照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1FBF90-21FD-4CA2-8567-3611F81C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37" y="2412919"/>
            <a:ext cx="6001525" cy="427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3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4E775-D967-4294-A357-22FCD2E9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新增控制項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EC79F28-C4B3-482A-A01A-5EACC12BD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72" y="1539675"/>
            <a:ext cx="9824171" cy="161214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742CC2E-310E-4505-B29F-23A5440F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13" y="3429000"/>
            <a:ext cx="5323809" cy="24761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DDB001-2BE2-41C9-8E7E-9DC9C8F79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943" y="0"/>
            <a:ext cx="2221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7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2E168-7622-47D9-AE9F-E24B669A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79"/>
            <a:ext cx="10515600" cy="1325563"/>
          </a:xfrm>
        </p:spPr>
        <p:txBody>
          <a:bodyPr/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資料集新增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54D64EC-C12E-41D1-9C73-DBAE9C656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17" y="1455052"/>
            <a:ext cx="2218322" cy="25105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07BFE9-F2DD-4335-94C9-3B13C024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981" y="1455052"/>
            <a:ext cx="2773852" cy="377394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0C2B758-D9D5-4AEA-B2C0-386FBF27E236}"/>
              </a:ext>
            </a:extLst>
          </p:cNvPr>
          <p:cNvSpPr txBox="1"/>
          <p:nvPr/>
        </p:nvSpPr>
        <p:spPr>
          <a:xfrm>
            <a:off x="126117" y="4090227"/>
            <a:ext cx="1915909" cy="11387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：新增資料集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：修改資料集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D1972FB-8FC3-4CF0-9084-C3785D235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17" y="4759875"/>
            <a:ext cx="403375" cy="3845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36185D0-65A3-4A4D-8A77-52360CA6F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586" y="1067710"/>
            <a:ext cx="6739297" cy="450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0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4F82E-2972-4B51-B13D-68E38C41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4.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圖表新增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7F74F91-C464-46B8-8D29-2B4F87720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1454762"/>
            <a:ext cx="4937760" cy="221016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6D11483-31C3-4231-93BD-E129AE53D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0" y="3871340"/>
            <a:ext cx="4456496" cy="28396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5AB8D6-0E9E-4874-8AD5-57D1117E7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50" y="152810"/>
            <a:ext cx="3691218" cy="30678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F0744F-E288-458C-B1D7-6A0FB9FA6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030" y="3429000"/>
            <a:ext cx="6523809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7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E17C25F-543D-49A8-8F29-EFCC24437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267524"/>
            <a:ext cx="5200000" cy="65904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95BC37D-1A83-411F-9888-49A37CA32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229" y="267524"/>
            <a:ext cx="8046491" cy="461091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6EBBBE1-065F-4B12-A1CE-B135916DE3BB}"/>
              </a:ext>
            </a:extLst>
          </p:cNvPr>
          <p:cNvSpPr txBox="1"/>
          <p:nvPr/>
        </p:nvSpPr>
        <p:spPr>
          <a:xfrm>
            <a:off x="4572229" y="5351646"/>
            <a:ext cx="7103215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如何將報表顯示如上圖呢？</a:t>
            </a:r>
            <a:endParaRPr lang="en-US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50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FDB6C67-0894-4E5C-B1A2-BA9AB1992E15}"/>
              </a:ext>
            </a:extLst>
          </p:cNvPr>
          <p:cNvSpPr txBox="1"/>
          <p:nvPr/>
        </p:nvSpPr>
        <p:spPr>
          <a:xfrm>
            <a:off x="721895" y="365759"/>
            <a:ext cx="10857297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屬性：擴展方向</a:t>
            </a:r>
            <a:endParaRPr 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A3236-14A6-42C9-8880-1D5CB855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689" y="1387657"/>
            <a:ext cx="3779503" cy="48271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3FD448F-CF96-4396-B5FE-17E7DF1E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0" y="1899923"/>
            <a:ext cx="6560159" cy="36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EECA8-147B-46F2-B1BB-564D0AA01D74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zh-TW" altLang="en-US" dirty="0"/>
              <a:t>同場加映：左父格、上父格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394538-86F4-46D5-8244-22CE2E12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89" y="2490462"/>
            <a:ext cx="5721879" cy="315050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5C11EC-E5B0-4BEF-B6E3-4C3BD9EA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037" y="1874388"/>
            <a:ext cx="3611009" cy="46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6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EB0C0-1EA1-43F6-91D3-CD97E734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123"/>
            <a:ext cx="10515600" cy="1325563"/>
          </a:xfrm>
        </p:spPr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  系統參數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319E2C4-66C6-4226-82C8-7F606A396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14" y="2471773"/>
            <a:ext cx="4921378" cy="378567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985E234-5EE6-4D0B-87C8-0BCA8E734A4F}"/>
              </a:ext>
            </a:extLst>
          </p:cNvPr>
          <p:cNvSpPr txBox="1"/>
          <p:nvPr/>
        </p:nvSpPr>
        <p:spPr>
          <a:xfrm>
            <a:off x="1248416" y="1719564"/>
            <a:ext cx="83176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複製這段公式放到報表中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用途：顯示頁數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CONCATENATE("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", $$</a:t>
            </a: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page_number</a:t>
            </a: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, 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/", 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", $$</a:t>
            </a: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totalPage_number</a:t>
            </a: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, 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")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FCA4679-8B1A-4692-BC41-3E748246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87" y="2471773"/>
            <a:ext cx="6730254" cy="40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2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271</Words>
  <Application>Microsoft Office PowerPoint</Application>
  <PresentationFormat>寬螢幕</PresentationFormat>
  <Paragraphs>46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標楷體</vt:lpstr>
      <vt:lpstr>Arial</vt:lpstr>
      <vt:lpstr>Calibri</vt:lpstr>
      <vt:lpstr>Calibri Light</vt:lpstr>
      <vt:lpstr>Office 佈景主題</vt:lpstr>
      <vt:lpstr>FineReport-參數應用實作</vt:lpstr>
      <vt:lpstr>1. 複製練習檔案</vt:lpstr>
      <vt:lpstr>2.  新增控制項</vt:lpstr>
      <vt:lpstr>3. 資料集新增</vt:lpstr>
      <vt:lpstr>4. 圖表新增</vt:lpstr>
      <vt:lpstr>PowerPoint 簡報</vt:lpstr>
      <vt:lpstr>PowerPoint 簡報</vt:lpstr>
      <vt:lpstr>同場加映：左父格、上父格</vt:lpstr>
      <vt:lpstr>5.  系統參數</vt:lpstr>
      <vt:lpstr>6. 圖表新增 </vt:lpstr>
      <vt:lpstr>PowerPoint 簡報</vt:lpstr>
      <vt:lpstr>用相同方式設定折線圖</vt:lpstr>
      <vt:lpstr>PowerPoint 簡報</vt:lpstr>
      <vt:lpstr>設定標題</vt:lpstr>
      <vt:lpstr>PowerPoint 簡報</vt:lpstr>
      <vt:lpstr>PowerPoint 簡報</vt:lpstr>
      <vt:lpstr>PowerPoint 簡報</vt:lpstr>
      <vt:lpstr>7. 超連結</vt:lpstr>
      <vt:lpstr>PowerPoint 簡報</vt:lpstr>
      <vt:lpstr>PowerPoint 簡報</vt:lpstr>
      <vt:lpstr>PowerPoint 簡報</vt:lpstr>
      <vt:lpstr>PowerPoint 簡報</vt:lpstr>
      <vt:lpstr>課後練習</vt:lpstr>
      <vt:lpstr>線上證照測驗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FineReport-參數應用</dc:title>
  <dc:creator>Alan</dc:creator>
  <cp:lastModifiedBy>Alan</cp:lastModifiedBy>
  <cp:revision>46</cp:revision>
  <dcterms:created xsi:type="dcterms:W3CDTF">2019-11-01T00:57:30Z</dcterms:created>
  <dcterms:modified xsi:type="dcterms:W3CDTF">2019-11-05T02:01:41Z</dcterms:modified>
</cp:coreProperties>
</file>