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454501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>
        <p:scale>
          <a:sx n="300" d="100"/>
          <a:sy n="300" d="100"/>
        </p:scale>
        <p:origin x="60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7" y="299297"/>
            <a:ext cx="340876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127" y="960543"/>
            <a:ext cx="340876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52525" y="97367"/>
            <a:ext cx="98001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69" y="97367"/>
            <a:ext cx="288324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02" y="455930"/>
            <a:ext cx="3920074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2" y="1223857"/>
            <a:ext cx="3920074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69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0913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1" y="97367"/>
            <a:ext cx="3920074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62" y="448310"/>
            <a:ext cx="1922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062" y="668020"/>
            <a:ext cx="192275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0913" y="448310"/>
            <a:ext cx="193222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0913" y="668020"/>
            <a:ext cx="193222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222" y="263314"/>
            <a:ext cx="230091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2222" y="263314"/>
            <a:ext cx="230091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470" y="97367"/>
            <a:ext cx="3920074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70" y="486833"/>
            <a:ext cx="3920074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70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2149-2EEB-45D4-9B75-B28B43846E2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5536" y="1695027"/>
            <a:ext cx="1533942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9915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5C250-671D-48D1-8DF1-F216AD53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0" r="385" b="853"/>
          <a:stretch/>
        </p:blipFill>
        <p:spPr>
          <a:xfrm>
            <a:off x="759" y="0"/>
            <a:ext cx="90837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88B75-4DFA-468D-ACFF-0930DBE2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965" r="849" b="9568"/>
          <a:stretch/>
        </p:blipFill>
        <p:spPr>
          <a:xfrm>
            <a:off x="891711" y="0"/>
            <a:ext cx="91371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0FA49-0DC0-4343-A0F9-F35F0D2B0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2" t="5322" b="5909"/>
          <a:stretch/>
        </p:blipFill>
        <p:spPr>
          <a:xfrm>
            <a:off x="1800081" y="0"/>
            <a:ext cx="918374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CF7AC-6267-41F4-A80E-4496FF6CBC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3" t="2452" r="-1" b="13159"/>
          <a:stretch/>
        </p:blipFill>
        <p:spPr>
          <a:xfrm>
            <a:off x="2713797" y="0"/>
            <a:ext cx="914400" cy="914400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E1990944-947D-4E67-B787-4DD0CD431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1" t="1496" r="3585" b="2782"/>
          <a:stretch/>
        </p:blipFill>
        <p:spPr>
          <a:xfrm>
            <a:off x="3626825" y="0"/>
            <a:ext cx="910501" cy="914400"/>
          </a:xfrm>
          <a:prstGeom prst="rect">
            <a:avLst/>
          </a:prstGeom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10562B50-16F8-4678-9BAC-DD238E15E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7" t="8149" r="5619"/>
          <a:stretch/>
        </p:blipFill>
        <p:spPr>
          <a:xfrm>
            <a:off x="0" y="914400"/>
            <a:ext cx="907365" cy="914400"/>
          </a:xfrm>
          <a:prstGeom prst="rect">
            <a:avLst/>
          </a:prstGeom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B09CCE36-2E44-4498-AD12-408A967C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35" y="914400"/>
            <a:ext cx="914400" cy="914400"/>
          </a:xfrm>
          <a:prstGeom prst="rect">
            <a:avLst/>
          </a:prstGeom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F31EE113-0492-4CCC-B077-DDBAF3E5B3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42" b="1227"/>
          <a:stretch/>
        </p:blipFill>
        <p:spPr>
          <a:xfrm>
            <a:off x="1808955" y="914400"/>
            <a:ext cx="915543" cy="914400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id="{C616F716-D143-4266-A46A-53138B228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1863" y="91440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323B1-A76D-4C1D-897F-557D11CF11F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420" t="4602" r="4891" b="5304"/>
          <a:stretch/>
        </p:blipFill>
        <p:spPr>
          <a:xfrm>
            <a:off x="3629979" y="914400"/>
            <a:ext cx="9100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7">
            <a:extLst>
              <a:ext uri="{FF2B5EF4-FFF2-40B4-BE49-F238E27FC236}">
                <a16:creationId xmlns:a16="http://schemas.microsoft.com/office/drawing/2014/main" id="{2F4BF6E1-3A58-47C3-BC9D-A4CD7627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" y="257251"/>
            <a:ext cx="1316958" cy="1314297"/>
          </a:xfrm>
          <a:prstGeom prst="rect">
            <a:avLst/>
          </a:prstGeom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5972D156-581F-4DDE-8E19-0747390D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09" y="256031"/>
            <a:ext cx="1316736" cy="1316736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125">
            <a:extLst>
              <a:ext uri="{FF2B5EF4-FFF2-40B4-BE49-F238E27FC236}">
                <a16:creationId xmlns:a16="http://schemas.microsoft.com/office/drawing/2014/main" id="{5FBF72CB-C049-4D04-9DB7-DC9F82DC6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45" y="256031"/>
            <a:ext cx="1316736" cy="13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92CEFB-F6E1-41FE-A563-AD4E7194D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2" y="374265"/>
            <a:ext cx="1080135" cy="10801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601C59-441B-402E-A764-0711A5460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43" y="374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Ziyi (EXT - US/Murray Hill)</dc:creator>
  <cp:lastModifiedBy>Tao Huang</cp:lastModifiedBy>
  <cp:revision>6</cp:revision>
  <dcterms:created xsi:type="dcterms:W3CDTF">2019-11-13T13:47:09Z</dcterms:created>
  <dcterms:modified xsi:type="dcterms:W3CDTF">2023-01-12T09:45:22Z</dcterms:modified>
</cp:coreProperties>
</file>