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454501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4660"/>
  </p:normalViewPr>
  <p:slideViewPr>
    <p:cSldViewPr snapToGrid="0">
      <p:cViewPr varScale="1">
        <p:scale>
          <a:sx n="326" d="100"/>
          <a:sy n="326" d="100"/>
        </p:scale>
        <p:origin x="25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27" y="299297"/>
            <a:ext cx="340876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127" y="960543"/>
            <a:ext cx="340876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3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52525" y="97367"/>
            <a:ext cx="98001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2469" y="97367"/>
            <a:ext cx="2883243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02" y="455930"/>
            <a:ext cx="3920074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102" y="1223857"/>
            <a:ext cx="3920074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469" y="486833"/>
            <a:ext cx="1931631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0913" y="486833"/>
            <a:ext cx="1931631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1" y="97367"/>
            <a:ext cx="3920074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62" y="448310"/>
            <a:ext cx="192275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062" y="668020"/>
            <a:ext cx="192275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00913" y="448310"/>
            <a:ext cx="193222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00913" y="668020"/>
            <a:ext cx="1932223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2" y="121920"/>
            <a:ext cx="1465885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222" y="263314"/>
            <a:ext cx="2300913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062" y="548640"/>
            <a:ext cx="1465885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62" y="121920"/>
            <a:ext cx="1465885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2222" y="263314"/>
            <a:ext cx="2300913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062" y="548640"/>
            <a:ext cx="1465885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470" y="97367"/>
            <a:ext cx="3920074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70" y="486833"/>
            <a:ext cx="3920074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470" y="1695027"/>
            <a:ext cx="1022628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62149-2EEB-45D4-9B75-B28B43846E2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5536" y="1695027"/>
            <a:ext cx="1533942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09915" y="1695027"/>
            <a:ext cx="1022628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079F-0CFC-4134-9346-712544213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E5C250-671D-48D1-8DF1-F216AD531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0" r="385" b="853"/>
          <a:stretch/>
        </p:blipFill>
        <p:spPr>
          <a:xfrm>
            <a:off x="759" y="0"/>
            <a:ext cx="90837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88B75-4DFA-468D-ACFF-0930DBE2B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965" r="849" b="9568"/>
          <a:stretch/>
        </p:blipFill>
        <p:spPr>
          <a:xfrm>
            <a:off x="891711" y="0"/>
            <a:ext cx="91371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0FA49-0DC0-4343-A0F9-F35F0D2B00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2" t="5322" b="5909"/>
          <a:stretch/>
        </p:blipFill>
        <p:spPr>
          <a:xfrm>
            <a:off x="1800081" y="0"/>
            <a:ext cx="918374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CF7AC-6267-41F4-A80E-4496FF6CBC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63" t="2452" r="-1" b="13159"/>
          <a:stretch/>
        </p:blipFill>
        <p:spPr>
          <a:xfrm>
            <a:off x="2713797" y="0"/>
            <a:ext cx="914400" cy="914400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E1990944-947D-4E67-B787-4DD0CD431C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1" t="1496" r="3585" b="2782"/>
          <a:stretch/>
        </p:blipFill>
        <p:spPr>
          <a:xfrm>
            <a:off x="3626825" y="0"/>
            <a:ext cx="910501" cy="914400"/>
          </a:xfrm>
          <a:prstGeom prst="rect">
            <a:avLst/>
          </a:prstGeom>
        </p:spPr>
      </p:pic>
      <p:pic>
        <p:nvPicPr>
          <p:cNvPr id="10" name="图片 7">
            <a:extLst>
              <a:ext uri="{FF2B5EF4-FFF2-40B4-BE49-F238E27FC236}">
                <a16:creationId xmlns:a16="http://schemas.microsoft.com/office/drawing/2014/main" id="{10562B50-16F8-4678-9BAC-DD238E15EB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37" t="8149" r="5619"/>
          <a:stretch/>
        </p:blipFill>
        <p:spPr>
          <a:xfrm>
            <a:off x="0" y="914400"/>
            <a:ext cx="907365" cy="914400"/>
          </a:xfrm>
          <a:prstGeom prst="rect">
            <a:avLst/>
          </a:prstGeom>
        </p:spPr>
      </p:pic>
      <p:pic>
        <p:nvPicPr>
          <p:cNvPr id="11" name="图片 6">
            <a:extLst>
              <a:ext uri="{FF2B5EF4-FFF2-40B4-BE49-F238E27FC236}">
                <a16:creationId xmlns:a16="http://schemas.microsoft.com/office/drawing/2014/main" id="{B09CCE36-2E44-4498-AD12-408A967CA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035" y="914400"/>
            <a:ext cx="914400" cy="914400"/>
          </a:xfrm>
          <a:prstGeom prst="rect">
            <a:avLst/>
          </a:prstGeom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F31EE113-0492-4CCC-B077-DDBAF3E5B3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342" b="1227"/>
          <a:stretch/>
        </p:blipFill>
        <p:spPr>
          <a:xfrm>
            <a:off x="1808955" y="914400"/>
            <a:ext cx="915543" cy="914400"/>
          </a:xfrm>
          <a:prstGeom prst="rect">
            <a:avLst/>
          </a:prstGeom>
        </p:spPr>
      </p:pic>
      <p:pic>
        <p:nvPicPr>
          <p:cNvPr id="13" name="图片 9">
            <a:extLst>
              <a:ext uri="{FF2B5EF4-FFF2-40B4-BE49-F238E27FC236}">
                <a16:creationId xmlns:a16="http://schemas.microsoft.com/office/drawing/2014/main" id="{C616F716-D143-4266-A46A-53138B228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1863" y="914400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323B1-A76D-4C1D-897F-557D11CF11F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420" t="4602" r="4891" b="5304"/>
          <a:stretch/>
        </p:blipFill>
        <p:spPr>
          <a:xfrm>
            <a:off x="3629979" y="914400"/>
            <a:ext cx="91007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7">
            <a:extLst>
              <a:ext uri="{FF2B5EF4-FFF2-40B4-BE49-F238E27FC236}">
                <a16:creationId xmlns:a16="http://schemas.microsoft.com/office/drawing/2014/main" id="{2F4BF6E1-3A58-47C3-BC9D-A4CD7627C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" y="257251"/>
            <a:ext cx="1316958" cy="1314297"/>
          </a:xfrm>
          <a:prstGeom prst="rect">
            <a:avLst/>
          </a:prstGeom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5972D156-581F-4DDE-8E19-0747390DE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09" y="256031"/>
            <a:ext cx="1316736" cy="1316736"/>
          </a:xfrm>
          <a:prstGeom prst="rect">
            <a:avLst/>
          </a:prstGeom>
          <a:ln w="12700">
            <a:noFill/>
          </a:ln>
        </p:spPr>
      </p:pic>
      <p:pic>
        <p:nvPicPr>
          <p:cNvPr id="9" name="Picture 125">
            <a:extLst>
              <a:ext uri="{FF2B5EF4-FFF2-40B4-BE49-F238E27FC236}">
                <a16:creationId xmlns:a16="http://schemas.microsoft.com/office/drawing/2014/main" id="{5FBF72CB-C049-4D04-9DB7-DC9F82DC6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45" y="256031"/>
            <a:ext cx="1316736" cy="131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Ziyi (EXT - US/Murray Hill)</dc:creator>
  <cp:lastModifiedBy>Tao Huang</cp:lastModifiedBy>
  <cp:revision>4</cp:revision>
  <dcterms:created xsi:type="dcterms:W3CDTF">2019-11-13T13:47:09Z</dcterms:created>
  <dcterms:modified xsi:type="dcterms:W3CDTF">2022-05-05T17:17:09Z</dcterms:modified>
</cp:coreProperties>
</file>