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6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12B049-0F9A-8162-2709-A22F76883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F634AA-BF5B-CB5A-694F-3AA172888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057DA0-B101-1D22-4457-066699CC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4566-30E4-4B70-B50E-72A6F316315A}" type="datetimeFigureOut">
              <a:rPr kumimoji="1" lang="ja-JP" altLang="en-US" smtClean="0"/>
              <a:t>2023/10/29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3533F7-A6C3-3819-FFE7-6280D017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8475FB-B4E9-D5E6-77A0-7DE104694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D939-75ED-4A80-B057-604DBA1AEA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35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000A36-6166-9AC0-999E-52B2F9C9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AF8E10-EB61-B275-03F3-E112C5F85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FE341E-161C-C406-6422-31B87AA8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4566-30E4-4B70-B50E-72A6F316315A}" type="datetimeFigureOut">
              <a:rPr kumimoji="1" lang="ja-JP" altLang="en-US" smtClean="0"/>
              <a:t>2023/10/29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F6923A-9D4E-F4C9-0969-1D10A801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FBE4D6-C999-5540-1040-8B6B6DDB9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D939-75ED-4A80-B057-604DBA1AEA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79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A5F419B-445A-3E07-0D1D-312BEB5BC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38F6E4-5389-71F2-0226-82E83575D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0AC1C0-FF7B-ADCF-03C5-9F989C19C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4566-30E4-4B70-B50E-72A6F316315A}" type="datetimeFigureOut">
              <a:rPr kumimoji="1" lang="ja-JP" altLang="en-US" smtClean="0"/>
              <a:t>2023/10/29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CFF2B0-3187-FFB2-FEE3-BAED1B4D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EA7245-8F52-6867-08E0-0E046188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D939-75ED-4A80-B057-604DBA1AEA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92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4F8558-188F-A05C-1655-E3858D13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40B37F-9A8D-241E-0BA0-ADAE6299F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8F1B1D-9683-449B-8241-543EC908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4566-30E4-4B70-B50E-72A6F316315A}" type="datetimeFigureOut">
              <a:rPr kumimoji="1" lang="ja-JP" altLang="en-US" smtClean="0"/>
              <a:t>2023/10/29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C6EEFB-991A-9739-FA1E-9EA24BFB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34AB9A-FB5C-BFA2-1FD8-DB7184563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D939-75ED-4A80-B057-604DBA1AEA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66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FBCD88-6904-29B6-372D-8AB8F93E4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8053E2-C4CB-600A-B23A-62FCB3253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9BA2F3-BBB8-DC15-B538-9757D372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4566-30E4-4B70-B50E-72A6F316315A}" type="datetimeFigureOut">
              <a:rPr kumimoji="1" lang="ja-JP" altLang="en-US" smtClean="0"/>
              <a:t>2023/10/29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602F18-F90C-4EBF-C5BD-393732F6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EE57FD-8276-0644-4A3B-005CFF06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D939-75ED-4A80-B057-604DBA1AEA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23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372107-A42F-C9AA-0B65-FB1C9A3C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C4F46F-8CDE-998F-9012-1D8BD04C1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1809D8A-82C8-4417-B933-8353A9285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B05488-A117-3495-FD7C-632235AC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4566-30E4-4B70-B50E-72A6F316315A}" type="datetimeFigureOut">
              <a:rPr kumimoji="1" lang="ja-JP" altLang="en-US" smtClean="0"/>
              <a:t>2023/10/29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149E28-3D05-978A-AB6C-33FA82B2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86356E-8D5B-B280-173E-AEB28E03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D939-75ED-4A80-B057-604DBA1AEA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36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17C463-620C-323F-E30E-3249DE29C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3563C0-1BFA-A29D-8F5A-2F8D048A1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CAA1B2-0A7B-0686-8E48-23371AD4D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6B7194E-C930-E47C-9926-C01B2435F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B83AAF-A567-92C2-AAF0-0E36F1B31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81086AE-042C-AB6B-009A-B11E43299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4566-30E4-4B70-B50E-72A6F316315A}" type="datetimeFigureOut">
              <a:rPr kumimoji="1" lang="ja-JP" altLang="en-US" smtClean="0"/>
              <a:t>2023/10/29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1CF6598-C73B-4182-F78B-6CD36745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32236D7-45B5-0228-F8A4-D4584C65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D939-75ED-4A80-B057-604DBA1AEA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82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C4BEB1-1821-A276-D181-E4D000D4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565BBFE-5DC8-19D2-8F43-B094AE631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4566-30E4-4B70-B50E-72A6F316315A}" type="datetimeFigureOut">
              <a:rPr kumimoji="1" lang="ja-JP" altLang="en-US" smtClean="0"/>
              <a:t>2023/10/29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C56C93B-39B9-843E-8EC6-E19B8111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55BF37-9332-81E8-AEBF-3967EEE6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D939-75ED-4A80-B057-604DBA1AEA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37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F6C7CD-4E10-90CC-5B5B-B2F9190D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4566-30E4-4B70-B50E-72A6F316315A}" type="datetimeFigureOut">
              <a:rPr kumimoji="1" lang="ja-JP" altLang="en-US" smtClean="0"/>
              <a:t>2023/10/29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8909AC8-FA9E-A6A0-5496-9076C3CA5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342674E-5243-F6BA-2A3B-C5AE6E83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D939-75ED-4A80-B057-604DBA1AEA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08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670F02-AB1D-6FAF-863F-0B264C5D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826C9E-A794-89E8-30D5-BFDCC8667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4E6D66-3A80-78BE-8BCB-6B5B1B2E8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2A2FB9-D5F0-AA56-929F-2BF97378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4566-30E4-4B70-B50E-72A6F316315A}" type="datetimeFigureOut">
              <a:rPr kumimoji="1" lang="ja-JP" altLang="en-US" smtClean="0"/>
              <a:t>2023/10/29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A741A2-5330-17D4-5FE9-9C3E3EA0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0EC605-519B-9892-4B58-0A7435D6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D939-75ED-4A80-B057-604DBA1AEA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54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9FE513-58AA-A6D1-191A-460A38C69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73253A3-2ED4-16B6-5F4D-E47D82C61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5FC205-C3C9-397B-16B6-DAC6EDB22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30B38D-3C56-7C63-9024-E49AF51A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4566-30E4-4B70-B50E-72A6F316315A}" type="datetimeFigureOut">
              <a:rPr kumimoji="1" lang="ja-JP" altLang="en-US" smtClean="0"/>
              <a:t>2023/10/29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DD0325-8717-629F-1859-3906B7AF3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320DA2-DC85-0EDA-492A-4F77389F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D939-75ED-4A80-B057-604DBA1AEA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D7B5F16-4355-578B-4346-D457A2AB9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D833BD-4550-D07A-5611-77518D498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264DEC-0A71-E4F9-1B5B-2CF6FF2DC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94566-30E4-4B70-B50E-72A6F316315A}" type="datetimeFigureOut">
              <a:rPr kumimoji="1" lang="ja-JP" altLang="en-US" smtClean="0"/>
              <a:t>2023/10/29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C8048E-DFDD-512F-61E6-EDB815502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01603C-5507-6CD6-AC52-03A0539A2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2D939-75ED-4A80-B057-604DBA1AEA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70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8F1B36-4AB8-DC53-68A5-AED7508436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8B4CE4F-BC43-3578-01EF-DED7F0151A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 descr="スーツを着た男性&#10;&#10;自動的に生成された説明">
            <a:extLst>
              <a:ext uri="{FF2B5EF4-FFF2-40B4-BE49-F238E27FC236}">
                <a16:creationId xmlns:a16="http://schemas.microsoft.com/office/drawing/2014/main" id="{4B2334C2-B486-D491-794D-2D81F3505C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0" b="4420"/>
          <a:stretch/>
        </p:blipFill>
        <p:spPr>
          <a:xfrm>
            <a:off x="1524000" y="384085"/>
            <a:ext cx="6251756" cy="625175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57663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汰雄 森崎</dc:creator>
  <cp:lastModifiedBy>汰雄 森崎</cp:lastModifiedBy>
  <cp:revision>2</cp:revision>
  <dcterms:created xsi:type="dcterms:W3CDTF">2023-10-29T14:12:25Z</dcterms:created>
  <dcterms:modified xsi:type="dcterms:W3CDTF">2023-10-29T14:15:36Z</dcterms:modified>
</cp:coreProperties>
</file>