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2568-0936-4B18-AFE9-C1BC22E53B90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F8F1-54A1-4D68-B306-D7E3CCBBD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1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2568-0936-4B18-AFE9-C1BC22E53B90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F8F1-54A1-4D68-B306-D7E3CCBBD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59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2568-0936-4B18-AFE9-C1BC22E53B90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F8F1-54A1-4D68-B306-D7E3CCBBD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51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2568-0936-4B18-AFE9-C1BC22E53B90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F8F1-54A1-4D68-B306-D7E3CCBBD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83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2568-0936-4B18-AFE9-C1BC22E53B90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F8F1-54A1-4D68-B306-D7E3CCBBD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18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2568-0936-4B18-AFE9-C1BC22E53B90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F8F1-54A1-4D68-B306-D7E3CCBBD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4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2568-0936-4B18-AFE9-C1BC22E53B90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F8F1-54A1-4D68-B306-D7E3CCBBD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74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2568-0936-4B18-AFE9-C1BC22E53B90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F8F1-54A1-4D68-B306-D7E3CCBBD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9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2568-0936-4B18-AFE9-C1BC22E53B90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F8F1-54A1-4D68-B306-D7E3CCBBD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3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2568-0936-4B18-AFE9-C1BC22E53B90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F8F1-54A1-4D68-B306-D7E3CCBBD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1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2568-0936-4B18-AFE9-C1BC22E53B90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0F8F1-54A1-4D68-B306-D7E3CCBBD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5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2568-0936-4B18-AFE9-C1BC22E53B90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0F8F1-54A1-4D68-B306-D7E3CCBBD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5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9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5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" y="0"/>
            <a:ext cx="12182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121158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2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7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8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0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3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9" y="2673446"/>
            <a:ext cx="3391194" cy="20347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89" y="391641"/>
            <a:ext cx="2034716" cy="1615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726" y="311246"/>
            <a:ext cx="2857748" cy="51439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536" y="311246"/>
            <a:ext cx="2972058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3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688" y="2141853"/>
            <a:ext cx="8344623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6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88" y="1580990"/>
            <a:ext cx="8344623" cy="36960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23688" y="53727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https://help.bdp.cn/index.php?title=%E5%85%A8%E5%B1%80%E7%AD%9B%E9%80%89%E5%99%A8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30856" y="6248560"/>
            <a:ext cx="3040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https://help.bdp.cn/index.php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25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1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1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9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8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</Words>
  <Application>Microsoft Office PowerPoint</Application>
  <PresentationFormat>宽屏</PresentationFormat>
  <Paragraphs>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ywa</dc:creator>
  <cp:lastModifiedBy>ywa</cp:lastModifiedBy>
  <cp:revision>3</cp:revision>
  <dcterms:created xsi:type="dcterms:W3CDTF">2017-05-05T02:15:34Z</dcterms:created>
  <dcterms:modified xsi:type="dcterms:W3CDTF">2017-05-05T02:27:45Z</dcterms:modified>
</cp:coreProperties>
</file>