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B632-0C87-4F51-9F09-926C42A48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7199D7-87C4-4A4D-BEFD-52B29B1C5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922BF-A8DE-436F-94F2-80A0D267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E667-5646-488D-8D2C-9B775013CD0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E99E2-5D7A-4F10-83FF-EF75017F4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8645D-B3A8-471C-A1D9-2409FA15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AB4-2004-46A4-AF0B-6971D626F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90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1E075-C09B-4E41-8724-304C9930F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40FD1-C923-46B0-AE09-075ABC658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5C564-D618-448E-9DE9-728FB6B05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E667-5646-488D-8D2C-9B775013CD0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344DE-0B89-484F-8662-5D1A53219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A0770-C90E-4442-9F5E-A9C33788E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AB4-2004-46A4-AF0B-6971D626F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3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ADFEFB-952D-41BD-A352-E1242238D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179C3-6E75-4871-BF54-90CAB0E47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69418-5C9B-4A87-A0D3-6E5BB6D7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E667-5646-488D-8D2C-9B775013CD0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8FDC1-8C11-408A-9471-69BBFE88F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D5F4B-540B-4591-99E9-DD11237A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AB4-2004-46A4-AF0B-6971D626F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13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D3E15-4BEF-44F4-BEE8-E61CB3AFD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12F43-68FF-492C-9E58-7615372C0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32F5E-E070-47A9-88B3-09AED7EE8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E667-5646-488D-8D2C-9B775013CD0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6D3D0-40B3-471D-924A-27AC31692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E1F9E-C189-4DC9-9285-48AF399E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AB4-2004-46A4-AF0B-6971D626F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41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D25A6-7ADE-4394-A428-CB9C55642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18693-015E-479F-B355-204BF0656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B7F7F-C511-4A72-B350-DBDE7B4B4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E667-5646-488D-8D2C-9B775013CD0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5E568-CEDD-45F9-9123-8AAC62E3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F908D-0AB4-449A-AE80-062D7B03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AB4-2004-46A4-AF0B-6971D626F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57235-F501-4A1E-A70D-0866614DD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13BF7-3A82-42FB-9F04-79673C7A4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FD222-52F8-4E55-A5C1-036EFF91C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2EFB8-3E0B-4354-B8CA-026B6210F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E667-5646-488D-8D2C-9B775013CD0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12858-C9EE-4CD0-B0D5-828FEAF4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9D0CC-4FD4-4E9E-87A9-47A95FC14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AB4-2004-46A4-AF0B-6971D626F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4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AB61D-97BA-4BE8-86CC-607387FC8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ACE93-E593-4E6B-93C0-81ECB69EB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4A39C-C416-4D33-A33F-5C2ACF4AF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947928-FEAC-4D8A-B0EB-2CF2C3D90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357501-4856-4D56-A9AE-012122CF4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A66AF5-A4E1-4F27-97E1-B2FFBB5D8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E667-5646-488D-8D2C-9B775013CD0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C72EA8-40F1-402F-84F5-2928C03FA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60D08F-A6C2-477D-A77E-46FDAD9A4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AB4-2004-46A4-AF0B-6971D626F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05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F352A-CBFD-4170-9988-C753DD1B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16EA04-163A-4ABD-954B-2E0A2C7F7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E667-5646-488D-8D2C-9B775013CD0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783A9-028D-4771-8745-911948A4C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ACE689-C2D5-4C40-8266-BC896EFC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AB4-2004-46A4-AF0B-6971D626F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74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389434-9037-4A43-B6D8-E9FFDC7E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E667-5646-488D-8D2C-9B775013CD0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BA1672-C2CF-4A16-92B2-A43C1BB6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93373-E142-4B12-AD7C-689C8DB3E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AB4-2004-46A4-AF0B-6971D626F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21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2424D-933E-4396-9DD2-CB7D78606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494DD-4B83-4741-BFA0-24B8349AB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87547-16DF-4ABA-A0B6-0A9071377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D4E6E-07F9-43B7-9DF5-09454E4FF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E667-5646-488D-8D2C-9B775013CD0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234A5-AE2B-4AD8-A5AB-BAD98BDE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937C4-814D-4C39-9BC5-E78C9A6A3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AB4-2004-46A4-AF0B-6971D626F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1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AD3C-70AA-4CEB-838F-7B4E210C5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B9703A-D69B-4F1C-A238-97E594B98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79549-9672-4BE3-A963-8B4F66784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F21F9-AAD0-4958-A234-6187D0CBB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E667-5646-488D-8D2C-9B775013CD0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29651-D020-4A84-AD38-E8B9111CB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2D498-E7AA-4F67-A2F3-105CC9B7B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AB4-2004-46A4-AF0B-6971D626F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95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B58DED-302D-440A-A9BC-9BDC61ADF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05DCA-F68E-4C2C-9636-4661B3F50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C650E-1968-4556-A886-F4EE7E87C4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FE667-5646-488D-8D2C-9B775013CD0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A616E-EE31-4E93-8332-E832BCB88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EB791-23BB-484B-ACAE-6ADD71C412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82AB4-2004-46A4-AF0B-6971D626F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0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9C56C-B9A7-47D2-BEB7-C0375F6B37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9F7ED-FBB1-4A69-8930-4D98836EBE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play</a:t>
            </a:r>
          </a:p>
        </p:txBody>
      </p:sp>
    </p:spTree>
    <p:extLst>
      <p:ext uri="{BB962C8B-B14F-4D97-AF65-F5344CB8AC3E}">
        <p14:creationId xmlns:p14="http://schemas.microsoft.com/office/powerpoint/2010/main" val="2480676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</dc:title>
  <dc:creator>Wang, Tao</dc:creator>
  <cp:lastModifiedBy>Wang, Tao</cp:lastModifiedBy>
  <cp:revision>1</cp:revision>
  <dcterms:created xsi:type="dcterms:W3CDTF">2020-10-09T08:08:19Z</dcterms:created>
  <dcterms:modified xsi:type="dcterms:W3CDTF">2020-10-09T08:09:01Z</dcterms:modified>
</cp:coreProperties>
</file>