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2" r:id="rId6"/>
    <p:sldId id="259" r:id="rId7"/>
    <p:sldId id="267" r:id="rId8"/>
    <p:sldId id="262" r:id="rId9"/>
    <p:sldId id="265" r:id="rId10"/>
    <p:sldId id="270" r:id="rId11"/>
    <p:sldId id="266" r:id="rId12"/>
    <p:sldId id="271" r:id="rId13"/>
    <p:sldId id="268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90"/>
  </p:normalViewPr>
  <p:slideViewPr>
    <p:cSldViewPr snapToGrid="0" snapToObjects="1">
      <p:cViewPr>
        <p:scale>
          <a:sx n="95" d="100"/>
          <a:sy n="95" d="100"/>
        </p:scale>
        <p:origin x="11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11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7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3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01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9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6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06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3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1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09489"/>
            <a:ext cx="9144000" cy="80185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ATFCHAT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566"/>
            <a:ext cx="12192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6460" y="232476"/>
            <a:ext cx="11623729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&lt;?</a:t>
            </a:r>
            <a:r>
              <a:rPr lang="fr-FR" sz="1100" dirty="0" err="1"/>
              <a:t>php</a:t>
            </a:r>
            <a:r>
              <a:rPr lang="fr-FR" sz="1100" dirty="0"/>
              <a:t>	</a:t>
            </a:r>
            <a:endParaRPr lang="fr-FR" sz="1100" dirty="0" smtClean="0"/>
          </a:p>
          <a:p>
            <a:r>
              <a:rPr lang="fr-FR" sz="1100" dirty="0" smtClean="0"/>
              <a:t>      </a:t>
            </a:r>
            <a:r>
              <a:rPr lang="fr-FR" sz="1100" dirty="0" err="1" smtClean="0">
                <a:solidFill>
                  <a:schemeClr val="accent5"/>
                </a:solidFill>
              </a:rPr>
              <a:t>namespace</a:t>
            </a:r>
            <a:r>
              <a:rPr lang="fr-FR" sz="1100" dirty="0" smtClean="0"/>
              <a:t> </a:t>
            </a:r>
            <a:r>
              <a:rPr lang="fr-FR" sz="1100" dirty="0" err="1">
                <a:solidFill>
                  <a:srgbClr val="7030A0"/>
                </a:solidFill>
              </a:rPr>
              <a:t>Members</a:t>
            </a:r>
            <a:r>
              <a:rPr lang="fr-FR" sz="1100" dirty="0">
                <a:solidFill>
                  <a:srgbClr val="7030A0"/>
                </a:solidFill>
              </a:rPr>
              <a:t>;</a:t>
            </a:r>
            <a:r>
              <a:rPr lang="fr-FR" sz="1100" dirty="0"/>
              <a:t>	</a:t>
            </a:r>
            <a:endParaRPr lang="fr-FR" sz="1100" dirty="0" smtClean="0"/>
          </a:p>
          <a:p>
            <a:r>
              <a:rPr lang="fr-FR" sz="1100" dirty="0"/>
              <a:t> </a:t>
            </a:r>
            <a:r>
              <a:rPr lang="fr-FR" sz="1100" dirty="0" smtClean="0"/>
              <a:t>      class </a:t>
            </a:r>
            <a:r>
              <a:rPr lang="fr-FR" sz="1100" dirty="0">
                <a:solidFill>
                  <a:srgbClr val="7030A0"/>
                </a:solidFill>
              </a:rPr>
              <a:t>Single </a:t>
            </a:r>
            <a:r>
              <a:rPr lang="fr-FR" sz="1100" dirty="0"/>
              <a:t>{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notificationsCount</a:t>
            </a:r>
            <a:r>
              <a:rPr lang="fr-FR" sz="1100" dirty="0"/>
              <a:t>()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/>
              <a:t>\Basics\Handling::</a:t>
            </a:r>
            <a:r>
              <a:rPr lang="fr-FR" sz="1100" dirty="0" err="1"/>
              <a:t>countEntries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'notifications', '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' </a:t>
            </a:r>
            <a:r>
              <a:rPr lang="fr-FR" sz="1100" dirty="0"/>
              <a:t>.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['id'] </a:t>
            </a:r>
            <a:r>
              <a:rPr lang="fr-FR" sz="1100" dirty="0">
                <a:solidFill>
                  <a:schemeClr val="accent4"/>
                </a:solidFill>
              </a:rPr>
              <a:t>. ' AND </a:t>
            </a:r>
            <a:r>
              <a:rPr lang="fr-FR" sz="1100" dirty="0" err="1">
                <a:solidFill>
                  <a:schemeClr val="accent4"/>
                </a:solidFill>
              </a:rPr>
              <a:t>seen</a:t>
            </a:r>
            <a:r>
              <a:rPr lang="fr-FR" sz="1100" dirty="0">
                <a:solidFill>
                  <a:schemeClr val="accent4"/>
                </a:solidFill>
              </a:rPr>
              <a:t> = \'0\''</a:t>
            </a:r>
            <a:r>
              <a:rPr lang="fr-FR" sz="1100" dirty="0"/>
              <a:t>);		}		</a:t>
            </a:r>
            <a:r>
              <a:rPr lang="fr-FR" sz="1100" dirty="0" smtClean="0"/>
              <a:t>                                  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getNotifications</a:t>
            </a:r>
            <a:r>
              <a:rPr lang="fr-FR" sz="1100" dirty="0"/>
              <a:t>()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'SELECT * FROM notifications WHERE 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 ORDER BY </a:t>
            </a:r>
            <a:r>
              <a:rPr lang="fr-FR" sz="1100" dirty="0" err="1">
                <a:solidFill>
                  <a:schemeClr val="accent4"/>
                </a:solidFill>
              </a:rPr>
              <a:t>created_at</a:t>
            </a:r>
            <a:r>
              <a:rPr lang="fr-FR" sz="1100" dirty="0">
                <a:solidFill>
                  <a:schemeClr val="accent4"/>
                </a:solidFill>
              </a:rPr>
              <a:t> DESC'</a:t>
            </a:r>
            <a:r>
              <a:rPr lang="fr-FR" sz="1100" dirty="0"/>
              <a:t>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['id']]);			</a:t>
            </a:r>
            <a:r>
              <a:rPr lang="fr-FR" sz="1100" dirty="0" smtClean="0"/>
              <a:t>                                                                                                                                                                                       	$</a:t>
            </a:r>
            <a:r>
              <a:rPr lang="fr-FR" sz="1100" dirty="0"/>
              <a:t>notifications = 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fetchAll</a:t>
            </a:r>
            <a:r>
              <a:rPr lang="fr-FR" sz="1100" dirty="0"/>
              <a:t>(\PDO::FETCH_ASSOC);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err="1" smtClean="0">
                <a:solidFill>
                  <a:schemeClr val="accent5"/>
                </a:solidFill>
              </a:rPr>
              <a:t>foreach</a:t>
            </a:r>
            <a:r>
              <a:rPr lang="fr-FR" sz="1100" dirty="0" smtClean="0"/>
              <a:t> </a:t>
            </a:r>
            <a:r>
              <a:rPr lang="fr-FR" sz="1100" dirty="0"/>
              <a:t>($notifications </a:t>
            </a:r>
            <a:r>
              <a:rPr lang="fr-FR" sz="1100" dirty="0">
                <a:solidFill>
                  <a:schemeClr val="accent5"/>
                </a:solidFill>
              </a:rPr>
              <a:t>as</a:t>
            </a:r>
            <a:r>
              <a:rPr lang="fr-FR" sz="1100" dirty="0"/>
              <a:t> $key =&gt; $</a:t>
            </a:r>
            <a:r>
              <a:rPr lang="fr-FR" sz="1100" dirty="0" err="1"/>
              <a:t>notificationLoop</a:t>
            </a:r>
            <a:r>
              <a:rPr lang="fr-FR" sz="1100" dirty="0"/>
              <a:t>) {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/>
              <a:t>notifications[$key</a:t>
            </a:r>
            <a:r>
              <a:rPr lang="fr-FR" sz="1100" dirty="0" smtClean="0"/>
              <a:t>][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err="1" smtClean="0">
                <a:solidFill>
                  <a:schemeClr val="accent4"/>
                </a:solidFill>
              </a:rPr>
              <a:t>sender</a:t>
            </a:r>
            <a:r>
              <a:rPr lang="fr-FR" sz="1100" dirty="0" smtClean="0">
                <a:solidFill>
                  <a:schemeClr val="accent4"/>
                </a:solidFill>
              </a:rPr>
              <a:t>'] </a:t>
            </a:r>
            <a:r>
              <a:rPr lang="fr-FR" sz="1100" dirty="0" smtClean="0"/>
              <a:t>= 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5"/>
                </a:solidFill>
              </a:rPr>
              <a:t>new</a:t>
            </a:r>
            <a:r>
              <a:rPr lang="fr-FR" sz="1100" dirty="0"/>
              <a:t> Single($</a:t>
            </a:r>
            <a:r>
              <a:rPr lang="fr-FR" sz="1100" dirty="0" err="1"/>
              <a:t>notificationLoop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]))-&gt;</a:t>
            </a:r>
            <a:r>
              <a:rPr lang="fr-FR" sz="1100" dirty="0" err="1"/>
              <a:t>getMember</a:t>
            </a:r>
            <a:r>
              <a:rPr lang="fr-FR" sz="1100" dirty="0"/>
              <a:t>();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/>
              <a:t>notifications[$key][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err="1" smtClean="0">
                <a:solidFill>
                  <a:schemeClr val="accent4"/>
                </a:solidFill>
              </a:rPr>
              <a:t>receiver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 =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;			</a:t>
            </a:r>
            <a:endParaRPr lang="fr-FR" sz="1100" dirty="0" smtClean="0"/>
          </a:p>
          <a:p>
            <a:r>
              <a:rPr lang="fr-FR" sz="1100" dirty="0" smtClean="0"/>
              <a:t>	} 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/>
              <a:t>$notifications;		</a:t>
            </a:r>
            <a:endParaRPr lang="fr-FR" sz="1100" dirty="0" smtClean="0"/>
          </a:p>
          <a:p>
            <a:r>
              <a:rPr lang="fr-FR" sz="1100" dirty="0" smtClean="0"/>
              <a:t>}                            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sendFriendRequest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</a:t>
            </a:r>
            <a:r>
              <a:rPr lang="fr-FR" sz="1100" dirty="0"/>
              <a:t> = (</a:t>
            </a:r>
            <a:r>
              <a:rPr lang="fr-FR" sz="1100" dirty="0">
                <a:solidFill>
                  <a:schemeClr val="accent5"/>
                </a:solidFill>
              </a:rPr>
              <a:t>new</a:t>
            </a:r>
            <a:r>
              <a:rPr lang="fr-FR" sz="1100" dirty="0"/>
              <a:t> Single($</a:t>
            </a:r>
            <a:r>
              <a:rPr lang="fr-FR" sz="1100" dirty="0" err="1"/>
              <a:t>requestedId</a:t>
            </a:r>
            <a:r>
              <a:rPr lang="fr-FR" sz="1100" dirty="0"/>
              <a:t>))-&gt;</a:t>
            </a:r>
            <a:r>
              <a:rPr lang="fr-FR" sz="1100" dirty="0" err="1"/>
              <a:t>getMember</a:t>
            </a:r>
            <a:r>
              <a:rPr lang="fr-FR" sz="1100" dirty="0"/>
              <a:t>();			</a:t>
            </a:r>
            <a:r>
              <a:rPr lang="fr-FR" sz="1100" dirty="0" smtClean="0"/>
              <a:t>i</a:t>
            </a:r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if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/>
              <a:t>'] 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/>
              <a:t> AND $</a:t>
            </a:r>
            <a:r>
              <a:rPr lang="fr-FR" sz="1100" dirty="0" err="1"/>
              <a:t>requestedMember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 </a:t>
            </a:r>
            <a:r>
              <a:rPr lang="fr-FR" sz="1100" dirty="0" smtClean="0"/>
              <a:t>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 smtClean="0"/>
              <a:t>AND </a:t>
            </a:r>
            <a:r>
              <a:rPr lang="fr-FR" sz="1100" dirty="0"/>
              <a:t>!$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befriend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 AND !$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requestPending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/>
              <a:t>)) {		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'INSERT INTO </a:t>
            </a:r>
            <a:r>
              <a:rPr lang="fr-FR" sz="1100" dirty="0" err="1">
                <a:solidFill>
                  <a:schemeClr val="accent4"/>
                </a:solidFill>
              </a:rPr>
              <a:t>friend_requests</a:t>
            </a:r>
            <a:r>
              <a:rPr lang="fr-FR" sz="1100" dirty="0">
                <a:solidFill>
                  <a:schemeClr val="accent4"/>
                </a:solidFill>
              </a:rPr>
              <a:t> (</a:t>
            </a:r>
            <a:r>
              <a:rPr lang="fr-FR" sz="1100" dirty="0" err="1">
                <a:solidFill>
                  <a:schemeClr val="accent4"/>
                </a:solidFill>
              </a:rPr>
              <a:t>from_u</a:t>
            </a:r>
            <a:r>
              <a:rPr lang="fr-FR" sz="1100" dirty="0">
                <a:solidFill>
                  <a:schemeClr val="accent4"/>
                </a:solidFill>
              </a:rPr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to_u</a:t>
            </a:r>
            <a:r>
              <a:rPr lang="fr-FR" sz="1100" dirty="0">
                <a:solidFill>
                  <a:schemeClr val="accent4"/>
                </a:solidFill>
              </a:rPr>
              <a:t>) VALUES (?, ?)</a:t>
            </a:r>
            <a:r>
              <a:rPr lang="fr-FR" sz="1100" dirty="0"/>
              <a:t>');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['id'], $</a:t>
            </a:r>
            <a:r>
              <a:rPr lang="fr-FR" sz="1100" dirty="0" err="1"/>
              <a:t>requestedId</a:t>
            </a:r>
            <a:r>
              <a:rPr lang="fr-FR" sz="1100" dirty="0"/>
              <a:t>]);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'INSERT INTO notifications (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name</a:t>
            </a:r>
            <a:r>
              <a:rPr lang="fr-FR" sz="1100" dirty="0">
                <a:solidFill>
                  <a:schemeClr val="accent4"/>
                </a:solidFill>
              </a:rPr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) VALUES (: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, :</a:t>
            </a:r>
            <a:r>
              <a:rPr lang="fr-FR" sz="1100" dirty="0" err="1">
                <a:solidFill>
                  <a:schemeClr val="accent4"/>
                </a:solidFill>
              </a:rPr>
              <a:t>name</a:t>
            </a:r>
            <a:r>
              <a:rPr lang="fr-FR" sz="1100" dirty="0">
                <a:solidFill>
                  <a:schemeClr val="accent4"/>
                </a:solidFill>
              </a:rPr>
              <a:t> , :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/>
              <a:t>)');				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(['</a:t>
            </a:r>
            <a:r>
              <a:rPr lang="fr-FR" sz="1100" dirty="0" err="1"/>
              <a:t>subject_id</a:t>
            </a:r>
            <a:r>
              <a:rPr lang="fr-FR" sz="1100" dirty="0"/>
              <a:t>'=&gt; $</a:t>
            </a:r>
            <a:r>
              <a:rPr lang="fr-FR" sz="1100" dirty="0" err="1"/>
              <a:t>requestedId</a:t>
            </a:r>
            <a:r>
              <a:rPr lang="fr-FR" sz="1100" dirty="0"/>
              <a:t>,					</a:t>
            </a:r>
            <a:r>
              <a:rPr lang="fr-FR" sz="1100" dirty="0" smtClean="0"/>
              <a:t>’</a:t>
            </a:r>
          </a:p>
          <a:p>
            <a:r>
              <a:rPr lang="fr-FR" sz="1100" dirty="0"/>
              <a:t>	</a:t>
            </a:r>
            <a:r>
              <a:rPr lang="fr-FR" sz="1100" dirty="0" err="1" smtClean="0">
                <a:solidFill>
                  <a:schemeClr val="accent4"/>
                </a:solidFill>
              </a:rPr>
              <a:t>name</a:t>
            </a:r>
            <a:r>
              <a:rPr lang="fr-FR" sz="1100" dirty="0"/>
              <a:t>' =&gt; '</a:t>
            </a:r>
            <a:r>
              <a:rPr lang="fr-FR" sz="1100" dirty="0" err="1">
                <a:solidFill>
                  <a:schemeClr val="accent4"/>
                </a:solidFill>
              </a:rPr>
              <a:t>friend_request_sent</a:t>
            </a:r>
            <a:r>
              <a:rPr lang="fr-FR" sz="1100" dirty="0"/>
              <a:t>',	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err="1" smtClean="0">
                <a:solidFill>
                  <a:schemeClr val="accent4"/>
                </a:solidFill>
              </a:rPr>
              <a:t>user_id</a:t>
            </a:r>
            <a:r>
              <a:rPr lang="fr-FR" sz="1100" dirty="0"/>
              <a:t>' =&gt;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'id']</a:t>
            </a:r>
            <a:r>
              <a:rPr lang="fr-FR" sz="1100" dirty="0"/>
              <a:t>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]);</a:t>
            </a:r>
            <a:r>
              <a:rPr lang="fr-FR" sz="1100" dirty="0" smtClean="0">
                <a:solidFill>
                  <a:schemeClr val="accent5"/>
                </a:solidFill>
              </a:rPr>
              <a:t> return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>
                <a:solidFill>
                  <a:schemeClr val="accent4"/>
                </a:solidFill>
              </a:rPr>
              <a:t>;</a:t>
            </a:r>
            <a:r>
              <a:rPr lang="fr-FR" sz="1100" dirty="0"/>
              <a:t>	</a:t>
            </a:r>
            <a:r>
              <a:rPr lang="fr-FR" sz="1100" dirty="0" smtClean="0"/>
              <a:t>} </a:t>
            </a:r>
            <a:r>
              <a:rPr lang="fr-FR" sz="1100" dirty="0" err="1" smtClean="0">
                <a:solidFill>
                  <a:schemeClr val="accent5"/>
                </a:solidFill>
              </a:rPr>
              <a:t>else</a:t>
            </a:r>
            <a:r>
              <a:rPr lang="fr-FR" sz="1100" dirty="0" smtClean="0"/>
              <a:t> 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>
                <a:solidFill>
                  <a:schemeClr val="accent4"/>
                </a:solidFill>
              </a:rPr>
              <a:t>false</a:t>
            </a:r>
            <a:r>
              <a:rPr lang="fr-FR" sz="1100" dirty="0" smtClean="0"/>
              <a:t>; }</a:t>
            </a:r>
            <a:r>
              <a:rPr lang="fr-FR" sz="1100" dirty="0"/>
              <a:t>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acceptFriendRequest</a:t>
            </a:r>
            <a:r>
              <a:rPr lang="fr-FR" sz="1100" dirty="0"/>
              <a:t>($</a:t>
            </a:r>
            <a:r>
              <a:rPr lang="fr-FR" sz="1100" dirty="0" err="1"/>
              <a:t>senderId</a:t>
            </a:r>
            <a:r>
              <a:rPr lang="fr-FR" sz="1100" dirty="0"/>
              <a:t>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requestedMemberObj</a:t>
            </a:r>
            <a:r>
              <a:rPr lang="fr-FR" sz="1100" dirty="0"/>
              <a:t> = new Single($</a:t>
            </a:r>
            <a:r>
              <a:rPr lang="fr-FR" sz="1100" dirty="0" err="1"/>
              <a:t>senderId</a:t>
            </a:r>
            <a:r>
              <a:rPr lang="fr-FR" sz="1100" dirty="0"/>
              <a:t>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</a:t>
            </a:r>
            <a:r>
              <a:rPr lang="fr-FR" sz="1100" dirty="0"/>
              <a:t> = $</a:t>
            </a:r>
            <a:r>
              <a:rPr lang="fr-FR" sz="1100" dirty="0" err="1"/>
              <a:t>requestedMemberObj</a:t>
            </a:r>
            <a:r>
              <a:rPr lang="fr-FR" sz="1100" dirty="0"/>
              <a:t>-&gt;</a:t>
            </a:r>
            <a:r>
              <a:rPr lang="fr-FR" sz="1100" dirty="0" err="1"/>
              <a:t>getMember</a:t>
            </a:r>
            <a:r>
              <a:rPr lang="fr-FR" sz="1100" dirty="0"/>
              <a:t>();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if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/>
              <a:t>'] 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/>
              <a:t> AND $</a:t>
            </a:r>
            <a:r>
              <a:rPr lang="fr-FR" sz="1100" dirty="0" err="1"/>
              <a:t>requestedMember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 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/>
              <a:t> AND !$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befriend</a:t>
            </a:r>
            <a:r>
              <a:rPr lang="fr-FR" sz="1100" dirty="0"/>
              <a:t>($</a:t>
            </a:r>
            <a:r>
              <a:rPr lang="fr-FR" sz="1100" dirty="0" err="1"/>
              <a:t>senderId</a:t>
            </a:r>
            <a:r>
              <a:rPr lang="fr-FR" sz="1100" dirty="0"/>
              <a:t>) AND $</a:t>
            </a:r>
            <a:r>
              <a:rPr lang="fr-FR" sz="1100" dirty="0" err="1"/>
              <a:t>requestedMemberObj</a:t>
            </a:r>
            <a:r>
              <a:rPr lang="fr-FR" sz="1100" dirty="0"/>
              <a:t>-&gt;</a:t>
            </a:r>
            <a:r>
              <a:rPr lang="fr-FR" sz="1100" dirty="0" err="1"/>
              <a:t>requestPending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</a:t>
            </a:r>
            <a:r>
              <a:rPr lang="fr-FR" sz="1100" dirty="0"/>
              <a:t>'])) 	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'DELETE FROM notifications WHERE 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 = ? AND 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</a:t>
            </a:r>
            <a:r>
              <a:rPr lang="fr-FR" sz="1100" dirty="0"/>
              <a:t>');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senderId</a:t>
            </a:r>
            <a:r>
              <a:rPr lang="fr-FR" sz="1100" dirty="0"/>
              <a:t>,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</a:t>
            </a:r>
            <a:r>
              <a:rPr lang="fr-FR" sz="1100" dirty="0"/>
              <a:t>]]);				</a:t>
            </a:r>
            <a:endParaRPr lang="fr-FR" sz="1100" dirty="0" smtClean="0"/>
          </a:p>
          <a:p>
            <a:r>
              <a:rPr lang="fr-FR" sz="1100" dirty="0" smtClean="0"/>
              <a:t>	</a:t>
            </a:r>
            <a:r>
              <a:rPr lang="fr-FR" sz="1100" dirty="0" smtClean="0">
                <a:solidFill>
                  <a:schemeClr val="accent4"/>
                </a:solidFill>
              </a:rPr>
              <a:t>return</a:t>
            </a:r>
            <a:r>
              <a:rPr lang="fr-FR" sz="1100" dirty="0" smtClean="0"/>
              <a:t>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>
                <a:solidFill>
                  <a:schemeClr val="accent4"/>
                </a:solidFill>
              </a:rPr>
              <a:t>;</a:t>
            </a:r>
            <a:r>
              <a:rPr lang="fr-FR" sz="1100" dirty="0"/>
              <a:t>	</a:t>
            </a:r>
            <a:r>
              <a:rPr lang="fr-FR" sz="1100" dirty="0" smtClean="0"/>
              <a:t>} </a:t>
            </a:r>
            <a:r>
              <a:rPr lang="fr-FR" sz="1100" dirty="0" err="1" smtClean="0">
                <a:solidFill>
                  <a:schemeClr val="accent5"/>
                </a:solidFill>
              </a:rPr>
              <a:t>else</a:t>
            </a:r>
            <a:r>
              <a:rPr lang="fr-FR" sz="1100" dirty="0" smtClean="0">
                <a:solidFill>
                  <a:schemeClr val="accent5"/>
                </a:solidFill>
              </a:rPr>
              <a:t> return </a:t>
            </a:r>
            <a:r>
              <a:rPr lang="fr-FR" sz="1100" dirty="0">
                <a:solidFill>
                  <a:schemeClr val="accent4"/>
                </a:solidFill>
              </a:rPr>
              <a:t>false</a:t>
            </a:r>
            <a:r>
              <a:rPr lang="fr-FR" sz="1100" dirty="0" smtClean="0"/>
              <a:t>; }</a:t>
            </a:r>
            <a:r>
              <a:rPr lang="fr-FR" sz="1100" dirty="0"/>
              <a:t>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cancelFriendRequest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</a:t>
            </a:r>
            <a:r>
              <a:rPr lang="fr-FR" sz="1100" dirty="0"/>
              <a:t> = (</a:t>
            </a:r>
            <a:r>
              <a:rPr lang="fr-FR" sz="1100" dirty="0">
                <a:solidFill>
                  <a:schemeClr val="accent5"/>
                </a:solidFill>
              </a:rPr>
              <a:t>new</a:t>
            </a:r>
            <a:r>
              <a:rPr lang="fr-FR" sz="1100" dirty="0"/>
              <a:t> Single($</a:t>
            </a:r>
            <a:r>
              <a:rPr lang="fr-FR" sz="1100" dirty="0" err="1"/>
              <a:t>requestedId</a:t>
            </a:r>
            <a:r>
              <a:rPr lang="fr-FR" sz="1100" dirty="0"/>
              <a:t>))-&gt;</a:t>
            </a:r>
            <a:r>
              <a:rPr lang="fr-FR" sz="1100" dirty="0" err="1"/>
              <a:t>getMember</a:t>
            </a:r>
            <a:r>
              <a:rPr lang="fr-FR" sz="1100" dirty="0"/>
              <a:t>();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if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befriend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)) {						</a:t>
            </a:r>
            <a:endParaRPr lang="fr-FR" sz="1100" dirty="0" smtClean="0"/>
          </a:p>
          <a:p>
            <a:r>
              <a:rPr lang="fr-FR" sz="1100" dirty="0" smtClean="0"/>
              <a:t>                              } </a:t>
            </a:r>
            <a:r>
              <a:rPr lang="fr-FR" sz="1100" dirty="0" err="1" smtClean="0">
                <a:solidFill>
                  <a:schemeClr val="accent5"/>
                </a:solidFill>
              </a:rPr>
              <a:t>elseif</a:t>
            </a:r>
            <a:r>
              <a:rPr lang="fr-FR" sz="1100" dirty="0" smtClean="0">
                <a:solidFill>
                  <a:schemeClr val="accent5"/>
                </a:solidFill>
              </a:rPr>
              <a:t>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requestPending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, </a:t>
            </a:r>
            <a:r>
              <a:rPr lang="fr-FR" sz="1100" dirty="0" err="1"/>
              <a:t>true</a:t>
            </a:r>
            <a:r>
              <a:rPr lang="fr-FR" sz="1100" dirty="0"/>
              <a:t>)) {			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'DELETE FROM notifications WHERE (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 = ? AND 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?) OR (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 AND 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 = ?)</a:t>
            </a:r>
            <a:r>
              <a:rPr lang="fr-FR" sz="1100" dirty="0"/>
              <a:t>');		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requestedId</a:t>
            </a:r>
            <a:r>
              <a:rPr lang="fr-FR" sz="1100" dirty="0"/>
              <a:t>,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</a:t>
            </a:r>
            <a:r>
              <a:rPr lang="fr-FR" sz="1100" dirty="0"/>
              <a:t>],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</a:t>
            </a:r>
            <a:r>
              <a:rPr lang="fr-FR" sz="1100" dirty="0"/>
              <a:t>], $</a:t>
            </a:r>
            <a:r>
              <a:rPr lang="fr-FR" sz="1100" dirty="0" err="1"/>
              <a:t>requestedId</a:t>
            </a:r>
            <a:r>
              <a:rPr lang="fr-FR" sz="1100" dirty="0"/>
              <a:t>]);			</a:t>
            </a:r>
            <a:endParaRPr lang="fr-FR" sz="1100" dirty="0" smtClean="0"/>
          </a:p>
          <a:p>
            <a:r>
              <a:rPr lang="fr-FR" sz="1100" dirty="0" smtClean="0"/>
              <a:t>}</a:t>
            </a: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/>
              <a:t>;		}</a:t>
            </a:r>
          </a:p>
        </p:txBody>
      </p:sp>
    </p:spTree>
    <p:extLst>
      <p:ext uri="{BB962C8B-B14F-4D97-AF65-F5344CB8AC3E}">
        <p14:creationId xmlns:p14="http://schemas.microsoft.com/office/powerpoint/2010/main" val="20079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notification (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04434" y="1690687"/>
            <a:ext cx="110967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View</a:t>
            </a:r>
            <a:r>
              <a:rPr lang="fr-FR" i="1" dirty="0"/>
              <a:t> (</a:t>
            </a:r>
            <a:r>
              <a:rPr lang="fr-FR" i="1" dirty="0" err="1"/>
              <a:t>template</a:t>
            </a:r>
            <a:r>
              <a:rPr lang="fr-FR" i="1" dirty="0"/>
              <a:t>)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Si </a:t>
            </a:r>
            <a:r>
              <a:rPr lang="fr-FR" i="1" dirty="0"/>
              <a:t>le membre est connecté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Classe </a:t>
            </a:r>
            <a:r>
              <a:rPr lang="fr-FR" i="1" dirty="0" err="1"/>
              <a:t>boostrap</a:t>
            </a:r>
            <a:r>
              <a:rPr lang="fr-FR" i="1" dirty="0"/>
              <a:t> pour le placement dans la barre de navigation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Classe </a:t>
            </a:r>
            <a:r>
              <a:rPr lang="fr-FR" i="1" dirty="0"/>
              <a:t>menu déroulant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	Classe </a:t>
            </a:r>
            <a:r>
              <a:rPr lang="fr-FR" i="1" dirty="0"/>
              <a:t>font-</a:t>
            </a:r>
            <a:r>
              <a:rPr lang="fr-FR" i="1" dirty="0" err="1"/>
              <a:t>awesome</a:t>
            </a:r>
            <a:r>
              <a:rPr lang="fr-FR" i="1" dirty="0"/>
              <a:t> pour </a:t>
            </a:r>
            <a:r>
              <a:rPr lang="fr-FR" i="1" dirty="0" smtClean="0"/>
              <a:t>l'</a:t>
            </a:r>
            <a:r>
              <a:rPr lang="fr-FR" i="1" dirty="0" err="1" smtClean="0"/>
              <a:t>icon</a:t>
            </a:r>
            <a:r>
              <a:rPr lang="fr-FR" i="1" dirty="0" smtClean="0"/>
              <a:t> </a:t>
            </a:r>
            <a:r>
              <a:rPr lang="fr-FR" i="1" dirty="0"/>
              <a:t>d'une cloche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Si </a:t>
            </a:r>
            <a:r>
              <a:rPr lang="fr-FR" i="1" dirty="0"/>
              <a:t>le nombre de notifications est supérieur à 0 </a:t>
            </a:r>
            <a:r>
              <a:rPr lang="fr-FR" i="1" dirty="0" smtClean="0"/>
              <a:t>ça </a:t>
            </a:r>
            <a:r>
              <a:rPr lang="fr-FR" i="1" dirty="0"/>
              <a:t>affiche le nombre de notifications à droite de la cloche                         Quand l'on clique sur la cloche est que le nombre de notification est égal à 0       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 </a:t>
            </a:r>
            <a:r>
              <a:rPr lang="fr-FR" i="1" dirty="0"/>
              <a:t>Cela renvoie vous </a:t>
            </a:r>
            <a:r>
              <a:rPr lang="fr-FR" i="1" dirty="0" smtClean="0"/>
              <a:t>n’avez </a:t>
            </a:r>
            <a:r>
              <a:rPr lang="fr-FR" i="1" dirty="0"/>
              <a:t>aucune notification    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Quand </a:t>
            </a:r>
            <a:r>
              <a:rPr lang="fr-FR" i="1" dirty="0"/>
              <a:t>l'on clique sur la cloche et que le nombre de notification est supérieur à 0.                            </a:t>
            </a:r>
            <a:r>
              <a:rPr lang="fr-FR" i="1" dirty="0" smtClean="0"/>
              <a:t>			Cela </a:t>
            </a:r>
            <a:r>
              <a:rPr lang="fr-FR" i="1" dirty="0"/>
              <a:t>renvoie à une notification </a:t>
            </a:r>
            <a:r>
              <a:rPr lang="fr-FR" i="1" dirty="0" smtClean="0"/>
              <a:t>cliquable </a:t>
            </a:r>
            <a:r>
              <a:rPr lang="fr-FR" i="1" dirty="0"/>
              <a:t>qui renvoie au profil             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Ca </a:t>
            </a:r>
            <a:r>
              <a:rPr lang="fr-FR" i="1" dirty="0"/>
              <a:t>renvoie que la </a:t>
            </a:r>
            <a:r>
              <a:rPr lang="fr-FR" i="1" dirty="0" smtClean="0"/>
              <a:t>requête </a:t>
            </a:r>
            <a:r>
              <a:rPr lang="fr-FR" i="1" dirty="0"/>
              <a:t>d'amie </a:t>
            </a:r>
            <a:r>
              <a:rPr lang="fr-FR" i="1" dirty="0" smtClean="0"/>
              <a:t>a été </a:t>
            </a:r>
            <a:r>
              <a:rPr lang="fr-FR" i="1" dirty="0"/>
              <a:t>envoyé par " "</a:t>
            </a:r>
          </a:p>
        </p:txBody>
      </p:sp>
    </p:spTree>
    <p:extLst>
      <p:ext uri="{BB962C8B-B14F-4D97-AF65-F5344CB8AC3E}">
        <p14:creationId xmlns:p14="http://schemas.microsoft.com/office/powerpoint/2010/main" val="4524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8969" y="86916"/>
            <a:ext cx="1162372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&lt;?</a:t>
            </a:r>
            <a:r>
              <a:rPr lang="fr-FR" sz="1400" dirty="0" err="1"/>
              <a:t>php</a:t>
            </a:r>
            <a:r>
              <a:rPr lang="fr-FR" sz="1400" dirty="0"/>
              <a:t>				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5"/>
                </a:solidFill>
              </a:rPr>
              <a:t>if </a:t>
            </a:r>
            <a:r>
              <a:rPr lang="fr-FR" sz="1400" dirty="0"/>
              <a:t>($</a:t>
            </a:r>
            <a:r>
              <a:rPr lang="fr-FR" sz="1400" dirty="0" err="1"/>
              <a:t>currentMemberId</a:t>
            </a:r>
            <a:r>
              <a:rPr lang="fr-FR" sz="1400" dirty="0"/>
              <a:t>) </a:t>
            </a:r>
            <a:r>
              <a:rPr lang="fr-FR" sz="1400" dirty="0" smtClean="0"/>
              <a:t>{</a:t>
            </a:r>
          </a:p>
          <a:p>
            <a:r>
              <a:rPr lang="fr-FR" sz="1400" dirty="0" smtClean="0"/>
              <a:t>?&gt;</a:t>
            </a:r>
            <a:r>
              <a:rPr lang="fr-FR" sz="1400" dirty="0"/>
              <a:t>				</a:t>
            </a:r>
            <a:endParaRPr lang="fr-FR" sz="1400" dirty="0" smtClean="0"/>
          </a:p>
          <a:p>
            <a:r>
              <a:rPr lang="fr-FR" sz="1400" dirty="0" smtClean="0"/>
              <a:t>	&lt;</a:t>
            </a:r>
            <a:r>
              <a:rPr lang="fr-FR" sz="1400" dirty="0" err="1"/>
              <a:t>ul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nav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navbar-nav</a:t>
            </a:r>
            <a:r>
              <a:rPr lang="fr-FR" sz="1400" dirty="0">
                <a:solidFill>
                  <a:schemeClr val="accent4"/>
                </a:solidFill>
              </a:rPr>
              <a:t> notification pull-right</a:t>
            </a:r>
            <a:r>
              <a:rPr lang="fr-FR" sz="1400" dirty="0"/>
              <a:t>"&gt;					</a:t>
            </a:r>
            <a:endParaRPr lang="fr-FR" sz="1400" dirty="0" smtClean="0"/>
          </a:p>
          <a:p>
            <a:r>
              <a:rPr lang="fr-FR" sz="1400" dirty="0" smtClean="0"/>
              <a:t>		&lt;</a:t>
            </a:r>
            <a:r>
              <a:rPr lang="fr-FR" sz="1400" dirty="0"/>
              <a:t>li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dropdown</a:t>
            </a:r>
            <a:r>
              <a:rPr lang="fr-FR" sz="1400" dirty="0"/>
              <a:t>"&gt;						</a:t>
            </a:r>
            <a:endParaRPr lang="fr-FR" sz="1400" dirty="0" smtClean="0"/>
          </a:p>
          <a:p>
            <a:r>
              <a:rPr lang="fr-FR" sz="1400" dirty="0" smtClean="0"/>
              <a:t>			&lt;</a:t>
            </a:r>
            <a:r>
              <a:rPr lang="fr-FR" sz="1400" dirty="0"/>
              <a:t>a data-</a:t>
            </a:r>
            <a:r>
              <a:rPr lang="fr-FR" sz="1400" dirty="0" err="1"/>
              <a:t>toggle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dropdown</a:t>
            </a:r>
            <a:r>
              <a:rPr lang="fr-FR" sz="1400" dirty="0"/>
              <a:t>" </a:t>
            </a:r>
            <a:r>
              <a:rPr lang="fr-FR" sz="1400" dirty="0" err="1"/>
              <a:t>href</a:t>
            </a:r>
            <a:r>
              <a:rPr lang="fr-FR" sz="1400" dirty="0"/>
              <a:t>="#</a:t>
            </a:r>
            <a:r>
              <a:rPr lang="fr-FR" sz="1400" dirty="0" err="1">
                <a:solidFill>
                  <a:schemeClr val="accent4"/>
                </a:solidFill>
              </a:rPr>
              <a:t>null</a:t>
            </a:r>
            <a:r>
              <a:rPr lang="fr-FR" sz="1400" dirty="0"/>
              <a:t>"&gt;&lt;i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fa fa-</a:t>
            </a:r>
            <a:r>
              <a:rPr lang="fr-FR" sz="1400" dirty="0" err="1">
                <a:solidFill>
                  <a:schemeClr val="accent4"/>
                </a:solidFill>
              </a:rPr>
              <a:t>bell</a:t>
            </a:r>
            <a:r>
              <a:rPr lang="fr-FR" sz="1400" dirty="0"/>
              <a:t>"&gt;&lt;/i&gt;&lt;?</a:t>
            </a:r>
            <a:r>
              <a:rPr lang="fr-FR" sz="1400" dirty="0" err="1"/>
              <a:t>php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5"/>
                </a:solidFill>
              </a:rPr>
              <a:t>if</a:t>
            </a:r>
            <a:r>
              <a:rPr lang="fr-FR" sz="1400" dirty="0"/>
              <a:t> (</a:t>
            </a:r>
            <a:r>
              <a:rPr lang="fr-FR" sz="1400" dirty="0" err="1">
                <a:solidFill>
                  <a:schemeClr val="accent5"/>
                </a:solidFill>
              </a:rPr>
              <a:t>isset</a:t>
            </a:r>
            <a:r>
              <a:rPr lang="fr-FR" sz="1400" dirty="0"/>
              <a:t>($</a:t>
            </a:r>
            <a:r>
              <a:rPr lang="fr-FR" sz="1400" dirty="0" err="1"/>
              <a:t>notificationsCount</a:t>
            </a:r>
            <a:r>
              <a:rPr lang="fr-FR" sz="1400" dirty="0"/>
              <a:t>) AND $</a:t>
            </a:r>
            <a:r>
              <a:rPr lang="fr-FR" sz="1400" dirty="0" err="1"/>
              <a:t>notificationsCount</a:t>
            </a:r>
            <a:r>
              <a:rPr lang="fr-FR" sz="1400" dirty="0"/>
              <a:t> &gt; 0)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' ' . $</a:t>
            </a:r>
            <a:r>
              <a:rPr lang="fr-FR" sz="1400" dirty="0" err="1"/>
              <a:t>notificationsCount</a:t>
            </a:r>
            <a:r>
              <a:rPr lang="fr-FR" sz="1400" dirty="0"/>
              <a:t>;?&gt;&lt;/a&gt;						</a:t>
            </a:r>
            <a:endParaRPr lang="fr-FR" sz="1400" dirty="0" smtClean="0"/>
          </a:p>
          <a:p>
            <a:r>
              <a:rPr lang="fr-FR" sz="1400" dirty="0" smtClean="0"/>
              <a:t>&lt;</a:t>
            </a:r>
            <a:r>
              <a:rPr lang="fr-FR" sz="1400" dirty="0" err="1"/>
              <a:t>ul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dropdown</a:t>
            </a:r>
            <a:r>
              <a:rPr lang="fr-FR" sz="1400" dirty="0">
                <a:solidFill>
                  <a:schemeClr val="accent4"/>
                </a:solidFill>
              </a:rPr>
              <a:t>-menu</a:t>
            </a:r>
            <a:r>
              <a:rPr lang="fr-FR" sz="1400" dirty="0"/>
              <a:t>"&gt;&lt;?</a:t>
            </a:r>
            <a:r>
              <a:rPr lang="fr-FR" sz="1400" dirty="0" err="1"/>
              <a:t>php</a:t>
            </a:r>
            <a:r>
              <a:rPr lang="fr-FR" sz="1400" dirty="0"/>
              <a:t>                            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>
                <a:solidFill>
                  <a:schemeClr val="accent5"/>
                </a:solidFill>
              </a:rPr>
              <a:t>if</a:t>
            </a:r>
            <a:r>
              <a:rPr lang="fr-FR" sz="1400" dirty="0" smtClean="0"/>
              <a:t> </a:t>
            </a:r>
            <a:r>
              <a:rPr lang="fr-FR" sz="1400" dirty="0"/>
              <a:t>(</a:t>
            </a:r>
            <a:r>
              <a:rPr lang="fr-FR" sz="1400" dirty="0" err="1"/>
              <a:t>empty</a:t>
            </a:r>
            <a:r>
              <a:rPr lang="fr-FR" sz="1400" dirty="0"/>
              <a:t>($notifications))                               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$clauses-&gt;</a:t>
            </a:r>
            <a:r>
              <a:rPr lang="fr-FR" sz="1400" dirty="0" err="1"/>
              <a:t>get</a:t>
            </a:r>
            <a:r>
              <a:rPr lang="fr-FR" sz="1400" dirty="0"/>
              <a:t>(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you_do_not_have_any_notification</a:t>
            </a:r>
            <a:r>
              <a:rPr lang="fr-FR" sz="1400" dirty="0"/>
              <a:t>');                                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err="1" smtClean="0">
                <a:solidFill>
                  <a:schemeClr val="accent5"/>
                </a:solidFill>
              </a:rPr>
              <a:t>foreach</a:t>
            </a:r>
            <a:r>
              <a:rPr lang="fr-FR" sz="1400" dirty="0" smtClean="0"/>
              <a:t> </a:t>
            </a:r>
            <a:r>
              <a:rPr lang="fr-FR" sz="1400" dirty="0"/>
              <a:t>($notifications </a:t>
            </a:r>
            <a:r>
              <a:rPr lang="fr-FR" sz="1400" dirty="0">
                <a:solidFill>
                  <a:schemeClr val="accent5"/>
                </a:solidFill>
              </a:rPr>
              <a:t>as</a:t>
            </a:r>
            <a:r>
              <a:rPr lang="fr-FR" sz="1400" dirty="0"/>
              <a:t> $</a:t>
            </a:r>
            <a:r>
              <a:rPr lang="fr-FR" sz="1400" dirty="0" err="1"/>
              <a:t>notificationLoop</a:t>
            </a:r>
            <a:r>
              <a:rPr lang="fr-FR" sz="1400" dirty="0"/>
              <a:t>)		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err="1" smtClean="0">
                <a:solidFill>
                  <a:schemeClr val="accent5"/>
                </a:solidFill>
              </a:rPr>
              <a:t>echo</a:t>
            </a:r>
            <a:r>
              <a:rPr lang="fr-FR" sz="1400" dirty="0" smtClean="0"/>
              <a:t> </a:t>
            </a:r>
            <a:r>
              <a:rPr lang="fr-FR" sz="1400" dirty="0">
                <a:solidFill>
                  <a:schemeClr val="accent4"/>
                </a:solidFill>
              </a:rPr>
              <a:t>'&lt;li&gt;									</a:t>
            </a:r>
            <a:endParaRPr lang="fr-FR" sz="1400" dirty="0" smtClean="0">
              <a:solidFill>
                <a:schemeClr val="accent4"/>
              </a:solidFill>
            </a:endParaRPr>
          </a:p>
          <a:p>
            <a:r>
              <a:rPr lang="fr-FR" sz="1400" dirty="0">
                <a:solidFill>
                  <a:schemeClr val="accent4"/>
                </a:solidFill>
              </a:rPr>
              <a:t>	</a:t>
            </a:r>
            <a:r>
              <a:rPr lang="fr-FR" sz="1400" dirty="0" smtClean="0">
                <a:solidFill>
                  <a:schemeClr val="accent4"/>
                </a:solidFill>
              </a:rPr>
              <a:t>&lt;</a:t>
            </a:r>
            <a:r>
              <a:rPr lang="fr-FR" sz="1400" dirty="0">
                <a:solidFill>
                  <a:schemeClr val="accent4"/>
                </a:solidFill>
              </a:rPr>
              <a:t>a </a:t>
            </a:r>
            <a:r>
              <a:rPr lang="fr-FR" sz="1400" dirty="0" err="1">
                <a:solidFill>
                  <a:schemeClr val="accent4"/>
                </a:solidFill>
              </a:rPr>
              <a:t>href</a:t>
            </a:r>
            <a:r>
              <a:rPr lang="fr-FR" sz="1400" dirty="0">
                <a:solidFill>
                  <a:schemeClr val="accent4"/>
                </a:solidFill>
              </a:rPr>
              <a:t>="'</a:t>
            </a:r>
            <a:r>
              <a:rPr lang="fr-FR" sz="1400" dirty="0"/>
              <a:t> . $</a:t>
            </a:r>
            <a:r>
              <a:rPr lang="fr-FR" sz="1400" dirty="0" err="1"/>
              <a:t>linksDir</a:t>
            </a:r>
            <a:r>
              <a:rPr lang="fr-FR" sz="1400" dirty="0"/>
              <a:t> . 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members</a:t>
            </a:r>
            <a:r>
              <a:rPr lang="fr-FR" sz="1400" dirty="0">
                <a:solidFill>
                  <a:schemeClr val="accent4"/>
                </a:solidFill>
              </a:rPr>
              <a:t>/'</a:t>
            </a:r>
            <a:r>
              <a:rPr lang="fr-FR" sz="1400" dirty="0"/>
              <a:t> . $</a:t>
            </a:r>
            <a:r>
              <a:rPr lang="fr-FR" sz="1400" dirty="0" err="1"/>
              <a:t>notificationLoop</a:t>
            </a:r>
            <a:r>
              <a:rPr lang="fr-FR" sz="1400" dirty="0"/>
              <a:t>[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sender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/>
              <a:t>][</a:t>
            </a:r>
            <a:r>
              <a:rPr lang="fr-FR" sz="1400" dirty="0">
                <a:solidFill>
                  <a:schemeClr val="accent4"/>
                </a:solidFill>
              </a:rPr>
              <a:t>'slug</a:t>
            </a:r>
            <a:r>
              <a:rPr lang="fr-FR" sz="1400" dirty="0"/>
              <a:t>'] . '/"&gt;							</a:t>
            </a:r>
            <a:r>
              <a:rPr lang="fr-FR" sz="1400" dirty="0" err="1" smtClean="0">
                <a:solidFill>
                  <a:schemeClr val="accent4"/>
                </a:solidFill>
              </a:rPr>
              <a:t>friend</a:t>
            </a:r>
            <a:r>
              <a:rPr lang="fr-FR" sz="1400" dirty="0" smtClean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request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from</a:t>
            </a:r>
            <a:r>
              <a:rPr lang="fr-FR" sz="1400" dirty="0">
                <a:solidFill>
                  <a:schemeClr val="accent4"/>
                </a:solidFill>
              </a:rPr>
              <a:t> '</a:t>
            </a:r>
            <a:r>
              <a:rPr lang="fr-FR" sz="1400" dirty="0"/>
              <a:t> . $</a:t>
            </a:r>
            <a:r>
              <a:rPr lang="fr-FR" sz="1400" dirty="0" err="1"/>
              <a:t>notificationLoop</a:t>
            </a:r>
            <a:r>
              <a:rPr lang="fr-FR" sz="1400" dirty="0"/>
              <a:t>['</a:t>
            </a:r>
            <a:r>
              <a:rPr lang="fr-FR" sz="1400" dirty="0" err="1">
                <a:solidFill>
                  <a:schemeClr val="accent4"/>
                </a:solidFill>
              </a:rPr>
              <a:t>sender</a:t>
            </a:r>
            <a:r>
              <a:rPr lang="fr-FR" sz="1400" dirty="0"/>
              <a:t>']['</a:t>
            </a:r>
            <a:r>
              <a:rPr lang="fr-FR" sz="1400" dirty="0" err="1">
                <a:solidFill>
                  <a:schemeClr val="accent4"/>
                </a:solidFill>
              </a:rPr>
              <a:t>nickname</a:t>
            </a:r>
            <a:r>
              <a:rPr lang="fr-FR" sz="1400" dirty="0"/>
              <a:t>'] . '							</a:t>
            </a:r>
            <a:r>
              <a:rPr lang="fr-FR" sz="1400" dirty="0" smtClean="0">
                <a:solidFill>
                  <a:schemeClr val="accent4"/>
                </a:solidFill>
              </a:rPr>
              <a:t>&lt;/</a:t>
            </a:r>
            <a:r>
              <a:rPr lang="fr-FR" sz="1400" dirty="0">
                <a:solidFill>
                  <a:schemeClr val="accent4"/>
                </a:solidFill>
              </a:rPr>
              <a:t>a</a:t>
            </a:r>
            <a:r>
              <a:rPr lang="fr-FR" sz="1400" dirty="0" smtClean="0">
                <a:solidFill>
                  <a:schemeClr val="accent4"/>
                </a:solidFill>
              </a:rPr>
              <a:t>&gt; &lt;/</a:t>
            </a:r>
            <a:r>
              <a:rPr lang="fr-FR" sz="1400" dirty="0">
                <a:solidFill>
                  <a:schemeClr val="accent4"/>
                </a:solidFill>
              </a:rPr>
              <a:t>li</a:t>
            </a:r>
            <a:r>
              <a:rPr lang="fr-FR" sz="1400" dirty="0" smtClean="0">
                <a:solidFill>
                  <a:schemeClr val="accent4"/>
                </a:solidFill>
              </a:rPr>
              <a:t>&gt;</a:t>
            </a:r>
            <a:r>
              <a:rPr lang="fr-FR" sz="1400" dirty="0" smtClean="0"/>
              <a:t>';</a:t>
            </a:r>
          </a:p>
          <a:p>
            <a:r>
              <a:rPr lang="fr-FR" sz="1400" dirty="0" smtClean="0"/>
              <a:t>?&gt;</a:t>
            </a:r>
            <a:r>
              <a:rPr lang="fr-FR" sz="1400" dirty="0"/>
              <a:t>	</a:t>
            </a:r>
            <a:r>
              <a:rPr lang="fr-FR" sz="1400" dirty="0" smtClean="0"/>
              <a:t>&lt;/</a:t>
            </a:r>
            <a:r>
              <a:rPr lang="fr-FR" sz="1400" dirty="0" err="1"/>
              <a:t>ul</a:t>
            </a:r>
            <a:r>
              <a:rPr lang="fr-FR" sz="1400" dirty="0"/>
              <a:t>&gt;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&lt;/</a:t>
            </a:r>
            <a:r>
              <a:rPr lang="fr-FR" sz="1400" dirty="0"/>
              <a:t>li&gt;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&lt;/</a:t>
            </a:r>
            <a:r>
              <a:rPr lang="fr-FR" sz="1400" dirty="0" err="1"/>
              <a:t>ul</a:t>
            </a:r>
            <a:r>
              <a:rPr lang="fr-FR" sz="1400" dirty="0"/>
              <a:t>&gt;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&lt;</a:t>
            </a:r>
            <a:r>
              <a:rPr lang="fr-FR" sz="1400" dirty="0" err="1"/>
              <a:t>form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navbar-form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navbar</a:t>
            </a:r>
            <a:r>
              <a:rPr lang="fr-FR" sz="1400" dirty="0">
                <a:solidFill>
                  <a:schemeClr val="accent4"/>
                </a:solidFill>
              </a:rPr>
              <a:t>-rig</a:t>
            </a:r>
            <a:r>
              <a:rPr lang="fr-FR" sz="1400" dirty="0"/>
              <a:t>ht"&gt;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form</a:t>
            </a:r>
            <a:r>
              <a:rPr lang="fr-FR" sz="1400" dirty="0">
                <a:solidFill>
                  <a:schemeClr val="accent4"/>
                </a:solidFill>
              </a:rPr>
              <a:t>-group</a:t>
            </a:r>
            <a:r>
              <a:rPr lang="fr-FR" sz="1400" dirty="0"/>
              <a:t>"&gt;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input-group</a:t>
            </a:r>
            <a:r>
              <a:rPr lang="fr-FR" sz="1400" dirty="0"/>
              <a:t>"&gt;							</a:t>
            </a:r>
            <a:r>
              <a:rPr lang="fr-FR" sz="1400" dirty="0" smtClean="0"/>
              <a:t>				&lt;</a:t>
            </a:r>
            <a:r>
              <a:rPr lang="fr-FR" sz="1400" dirty="0"/>
              <a:t>input type="</a:t>
            </a:r>
            <a:r>
              <a:rPr lang="fr-FR" sz="1400" dirty="0" err="1">
                <a:solidFill>
                  <a:schemeClr val="accent4"/>
                </a:solidFill>
              </a:rPr>
              <a:t>text</a:t>
            </a:r>
            <a:r>
              <a:rPr lang="fr-FR" sz="1400" dirty="0"/>
              <a:t>"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form</a:t>
            </a:r>
            <a:r>
              <a:rPr lang="fr-FR" sz="1400" dirty="0">
                <a:solidFill>
                  <a:schemeClr val="accent4"/>
                </a:solidFill>
              </a:rPr>
              <a:t>-control</a:t>
            </a:r>
            <a:r>
              <a:rPr lang="fr-FR" sz="1400" dirty="0"/>
              <a:t>" </a:t>
            </a:r>
            <a:r>
              <a:rPr lang="fr-FR" sz="1400" dirty="0">
                <a:solidFill>
                  <a:srgbClr val="FF0000"/>
                </a:solidFill>
              </a:rPr>
              <a:t>id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search</a:t>
            </a:r>
            <a:r>
              <a:rPr lang="fr-FR" sz="1400" dirty="0">
                <a:solidFill>
                  <a:schemeClr val="accent4"/>
                </a:solidFill>
              </a:rPr>
              <a:t>-box</a:t>
            </a:r>
            <a:r>
              <a:rPr lang="fr-FR" sz="1400" dirty="0"/>
              <a:t>" </a:t>
            </a:r>
            <a:r>
              <a:rPr lang="fr-FR" sz="1400" dirty="0" err="1"/>
              <a:t>placeholder</a:t>
            </a:r>
            <a:r>
              <a:rPr lang="fr-FR" sz="1400" dirty="0"/>
              <a:t>="&lt;?</a:t>
            </a:r>
            <a:r>
              <a:rPr lang="fr-FR" sz="1400" dirty="0" err="1"/>
              <a:t>php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$clauses-&gt;</a:t>
            </a:r>
            <a:r>
              <a:rPr lang="fr-FR" sz="1400" dirty="0" err="1"/>
              <a:t>get</a:t>
            </a:r>
            <a:r>
              <a:rPr lang="fr-FR" sz="1400" dirty="0"/>
              <a:t>(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search_friends_placeholder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/>
              <a:t>); ?&gt;"&gt;	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input-group-</a:t>
            </a:r>
            <a:r>
              <a:rPr lang="fr-FR" sz="1400" dirty="0" err="1">
                <a:solidFill>
                  <a:schemeClr val="accent4"/>
                </a:solidFill>
              </a:rPr>
              <a:t>btn</a:t>
            </a:r>
            <a:r>
              <a:rPr lang="fr-FR" sz="1400" dirty="0"/>
              <a:t>"&gt;								</a:t>
            </a:r>
            <a:r>
              <a:rPr lang="fr-FR" sz="1400" dirty="0" smtClean="0"/>
              <a:t>		&lt;</a:t>
            </a:r>
            <a:r>
              <a:rPr lang="fr-FR" sz="1400" dirty="0" err="1"/>
              <a:t>button</a:t>
            </a:r>
            <a:r>
              <a:rPr lang="fr-FR" sz="1400" dirty="0"/>
              <a:t> type="</a:t>
            </a:r>
            <a:r>
              <a:rPr lang="fr-FR" sz="1400" dirty="0" err="1">
                <a:solidFill>
                  <a:schemeClr val="accent4"/>
                </a:solidFill>
              </a:rPr>
              <a:t>submit</a:t>
            </a:r>
            <a:r>
              <a:rPr lang="fr-FR" sz="1400" dirty="0"/>
              <a:t>"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btn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btn</a:t>
            </a:r>
            <a:r>
              <a:rPr lang="fr-FR" sz="1400" dirty="0">
                <a:solidFill>
                  <a:schemeClr val="accent4"/>
                </a:solidFill>
              </a:rPr>
              <a:t>-default</a:t>
            </a:r>
            <a:r>
              <a:rPr lang="fr-FR" sz="1400" dirty="0"/>
              <a:t>" </a:t>
            </a:r>
            <a:r>
              <a:rPr lang="fr-FR" sz="1400" dirty="0" err="1"/>
              <a:t>title</a:t>
            </a:r>
            <a:r>
              <a:rPr lang="fr-FR" sz="1400" dirty="0"/>
              <a:t>="&lt;?</a:t>
            </a:r>
            <a:r>
              <a:rPr lang="fr-FR" sz="1400" dirty="0" err="1"/>
              <a:t>php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$clauses-&gt;</a:t>
            </a:r>
            <a:r>
              <a:rPr lang="fr-FR" sz="1400" dirty="0" err="1"/>
              <a:t>get</a:t>
            </a:r>
            <a:r>
              <a:rPr lang="fr-FR" sz="1400" dirty="0"/>
              <a:t>('</a:t>
            </a:r>
            <a:r>
              <a:rPr lang="fr-FR" sz="1400" dirty="0" err="1">
                <a:solidFill>
                  <a:schemeClr val="accent4"/>
                </a:solidFill>
              </a:rPr>
              <a:t>search</a:t>
            </a:r>
            <a:r>
              <a:rPr lang="fr-FR" sz="1400" dirty="0"/>
              <a:t>'); ?&gt;"&gt;&lt;</a:t>
            </a:r>
            <a:r>
              <a:rPr lang="fr-FR" sz="1400" dirty="0" err="1"/>
              <a:t>span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glyphicon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glyphicon-search</a:t>
            </a:r>
            <a:r>
              <a:rPr lang="fr-FR" sz="1400" dirty="0"/>
              <a:t>"&gt;&lt;/</a:t>
            </a:r>
            <a:r>
              <a:rPr lang="fr-FR" sz="1400" dirty="0" err="1"/>
              <a:t>span</a:t>
            </a:r>
            <a:r>
              <a:rPr lang="fr-FR" sz="1400" dirty="0"/>
              <a:t>&gt;&lt;/</a:t>
            </a:r>
            <a:r>
              <a:rPr lang="fr-FR" sz="1400" dirty="0" err="1"/>
              <a:t>button</a:t>
            </a:r>
            <a:r>
              <a:rPr lang="fr-FR" sz="1400" dirty="0"/>
              <a:t>&gt;		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rgbClr val="FF0000"/>
                </a:solidFill>
              </a:rPr>
              <a:t>id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display-</a:t>
            </a:r>
            <a:r>
              <a:rPr lang="fr-FR" sz="1400" dirty="0" err="1">
                <a:solidFill>
                  <a:schemeClr val="accent4"/>
                </a:solidFill>
              </a:rPr>
              <a:t>results</a:t>
            </a:r>
            <a:r>
              <a:rPr lang="fr-FR" sz="1400" dirty="0"/>
              <a:t>"&gt;&lt;/div&gt;						</a:t>
            </a:r>
            <a:endParaRPr lang="fr-FR" sz="1400" dirty="0" smtClean="0"/>
          </a:p>
          <a:p>
            <a:r>
              <a:rPr lang="fr-FR" sz="1400" dirty="0" smtClean="0"/>
              <a:t>&lt;/</a:t>
            </a:r>
            <a:r>
              <a:rPr lang="fr-FR" sz="1400" dirty="0"/>
              <a:t>div&gt;						</a:t>
            </a:r>
            <a:endParaRPr lang="fr-FR" sz="1400" dirty="0" smtClean="0"/>
          </a:p>
          <a:p>
            <a:r>
              <a:rPr lang="fr-FR" sz="1400" dirty="0" smtClean="0"/>
              <a:t>&lt;/</a:t>
            </a:r>
            <a:r>
              <a:rPr lang="fr-FR" sz="1400" dirty="0"/>
              <a:t>div</a:t>
            </a:r>
            <a:r>
              <a:rPr lang="fr-FR" sz="1400" dirty="0" smtClean="0"/>
              <a:t>&gt;</a:t>
            </a:r>
          </a:p>
          <a:p>
            <a:r>
              <a:rPr lang="fr-FR" sz="1400" dirty="0" smtClean="0"/>
              <a:t>&lt;/</a:t>
            </a:r>
            <a:r>
              <a:rPr lang="fr-FR" sz="1400" dirty="0"/>
              <a:t>div&gt;				</a:t>
            </a:r>
            <a:endParaRPr lang="fr-FR" sz="1400" dirty="0" smtClean="0"/>
          </a:p>
          <a:p>
            <a:r>
              <a:rPr lang="fr-FR" sz="1400" dirty="0" smtClean="0"/>
              <a:t>&lt;/</a:t>
            </a:r>
            <a:r>
              <a:rPr lang="fr-FR" sz="1400" dirty="0" err="1"/>
              <a:t>form</a:t>
            </a:r>
            <a:r>
              <a:rPr lang="fr-FR" sz="1400" dirty="0"/>
              <a:t>&gt;&lt;?</a:t>
            </a:r>
            <a:r>
              <a:rPr lang="fr-FR" sz="1400" dirty="0" err="1" smtClean="0"/>
              <a:t>php</a:t>
            </a:r>
            <a:r>
              <a:rPr lang="fr-FR" sz="1400" dirty="0" smtClean="0"/>
              <a:t> }?&gt;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8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Bibliographie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99" y="1690688"/>
            <a:ext cx="8142801" cy="3858774"/>
          </a:xfrm>
        </p:spPr>
      </p:pic>
    </p:spTree>
    <p:extLst>
      <p:ext uri="{BB962C8B-B14F-4D97-AF65-F5344CB8AC3E}">
        <p14:creationId xmlns:p14="http://schemas.microsoft.com/office/powerpoint/2010/main" val="13810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Problèmes à régler:</a:t>
            </a:r>
          </a:p>
          <a:p>
            <a:r>
              <a:rPr lang="fr-FR" dirty="0" smtClean="0"/>
              <a:t>Quelques ajustements au niveau du responsive design </a:t>
            </a:r>
          </a:p>
          <a:p>
            <a:r>
              <a:rPr lang="fr-FR" dirty="0" smtClean="0"/>
              <a:t>Problème du téléchargement vers un serveur pour les photos</a:t>
            </a:r>
          </a:p>
          <a:p>
            <a:r>
              <a:rPr lang="fr-FR" dirty="0" smtClean="0"/>
              <a:t>Sécurité à améliorer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6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But du site web et contrôles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8" y="4895556"/>
            <a:ext cx="3852358" cy="1562308"/>
          </a:xfrm>
        </p:spPr>
      </p:pic>
      <p:sp>
        <p:nvSpPr>
          <p:cNvPr id="5" name="ZoneTexte 4"/>
          <p:cNvSpPr txBox="1"/>
          <p:nvPr/>
        </p:nvSpPr>
        <p:spPr>
          <a:xfrm>
            <a:off x="464234" y="169068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Moyens d’interaction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8" y="2392426"/>
            <a:ext cx="2170723" cy="21707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29" y="2065237"/>
            <a:ext cx="6845908" cy="37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fr-FR" dirty="0" smtClean="0"/>
              <a:t>Résumé des fonctionnalités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" y="1033617"/>
            <a:ext cx="10016197" cy="63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du travail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0" y="1315026"/>
            <a:ext cx="11317940" cy="5542974"/>
          </a:xfrm>
        </p:spPr>
      </p:pic>
    </p:spTree>
    <p:extLst>
      <p:ext uri="{BB962C8B-B14F-4D97-AF65-F5344CB8AC3E}">
        <p14:creationId xmlns:p14="http://schemas.microsoft.com/office/powerpoint/2010/main" val="12018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6" y="507811"/>
            <a:ext cx="11585311" cy="5503023"/>
          </a:xfrm>
        </p:spPr>
      </p:pic>
    </p:spTree>
    <p:extLst>
      <p:ext uri="{BB962C8B-B14F-4D97-AF65-F5344CB8AC3E}">
        <p14:creationId xmlns:p14="http://schemas.microsoft.com/office/powerpoint/2010/main" val="8517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Structure globale du projet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26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Modèle MVC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379611"/>
            <a:ext cx="7200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notifications (Controller)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93363" y="1427216"/>
            <a:ext cx="112052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sz="1400" i="1" dirty="0" err="1" smtClean="0"/>
              <a:t>controller</a:t>
            </a:r>
            <a:r>
              <a:rPr lang="fr-FR" sz="1400" i="1" dirty="0" smtClean="0"/>
              <a:t> </a:t>
            </a:r>
            <a:r>
              <a:rPr lang="fr-FR" sz="1400" i="1" dirty="0"/>
              <a:t>(</a:t>
            </a:r>
            <a:r>
              <a:rPr lang="fr-FR" sz="1400" i="1" dirty="0" err="1"/>
              <a:t>template</a:t>
            </a:r>
            <a:r>
              <a:rPr lang="fr-FR" sz="1400" i="1" dirty="0"/>
              <a:t>)	</a:t>
            </a:r>
            <a:endParaRPr lang="fr-FR" sz="1400" i="1" dirty="0" smtClean="0"/>
          </a:p>
          <a:p>
            <a:r>
              <a:rPr lang="fr-FR" sz="1400" i="1" dirty="0" smtClean="0"/>
              <a:t>	Si </a:t>
            </a:r>
            <a:r>
              <a:rPr lang="fr-FR" sz="1400" i="1" dirty="0"/>
              <a:t>on n'est pas dans l'admin	   </a:t>
            </a:r>
            <a:endParaRPr lang="fr-FR" sz="1400" i="1" dirty="0" smtClean="0"/>
          </a:p>
          <a:p>
            <a:r>
              <a:rPr lang="fr-FR" sz="1400" i="1" dirty="0"/>
              <a:t>	</a:t>
            </a:r>
            <a:r>
              <a:rPr lang="fr-FR" sz="1400" i="1" dirty="0" smtClean="0"/>
              <a:t>	Si </a:t>
            </a:r>
            <a:r>
              <a:rPr lang="fr-FR" sz="1400" i="1" dirty="0"/>
              <a:t>le membre est connecté	      </a:t>
            </a:r>
            <a:endParaRPr lang="fr-FR" sz="1400" i="1" dirty="0" smtClean="0"/>
          </a:p>
          <a:p>
            <a:r>
              <a:rPr lang="fr-FR" sz="1400" i="1" dirty="0"/>
              <a:t>	</a:t>
            </a:r>
            <a:r>
              <a:rPr lang="fr-FR" sz="1400" i="1" dirty="0" smtClean="0"/>
              <a:t> </a:t>
            </a:r>
            <a:r>
              <a:rPr lang="fr-FR" sz="1400" i="1" dirty="0"/>
              <a:t>récupère le nombre de notifications dudit membre dans $</a:t>
            </a:r>
            <a:r>
              <a:rPr lang="fr-FR" sz="1400" i="1" dirty="0" err="1"/>
              <a:t>notificationsCount</a:t>
            </a:r>
            <a:r>
              <a:rPr lang="fr-FR" sz="1400" i="1" dirty="0"/>
              <a:t> en appelant </a:t>
            </a:r>
            <a:r>
              <a:rPr lang="fr-FR" sz="1400" i="1" dirty="0" err="1"/>
              <a:t>Members</a:t>
            </a:r>
            <a:r>
              <a:rPr lang="fr-FR" sz="1400" i="1" dirty="0"/>
              <a:t>\Single::</a:t>
            </a:r>
            <a:r>
              <a:rPr lang="fr-FR" sz="1400" i="1" dirty="0" err="1"/>
              <a:t>notificationsCount</a:t>
            </a:r>
            <a:r>
              <a:rPr lang="fr-FR" sz="1400" i="1" dirty="0"/>
              <a:t>	        </a:t>
            </a:r>
            <a:endParaRPr lang="fr-FR" sz="1400" i="1" dirty="0" smtClean="0"/>
          </a:p>
          <a:p>
            <a:r>
              <a:rPr lang="fr-FR" sz="1400" i="1" dirty="0"/>
              <a:t>	</a:t>
            </a:r>
            <a:r>
              <a:rPr lang="fr-FR" sz="1400" i="1" dirty="0" smtClean="0"/>
              <a:t> récupère </a:t>
            </a:r>
            <a:r>
              <a:rPr lang="fr-FR" sz="1400" i="1" dirty="0"/>
              <a:t>les notifications dudit membre dans $notifications en appelant </a:t>
            </a:r>
            <a:r>
              <a:rPr lang="fr-FR" sz="1400" i="1" dirty="0" err="1"/>
              <a:t>Members</a:t>
            </a:r>
            <a:r>
              <a:rPr lang="fr-FR" sz="1400" i="1" dirty="0"/>
              <a:t>\Single::</a:t>
            </a:r>
            <a:r>
              <a:rPr lang="fr-FR" sz="1400" i="1" dirty="0" err="1"/>
              <a:t>getNotifications</a:t>
            </a:r>
            <a:r>
              <a:rPr lang="fr-FR" sz="1200" i="1" dirty="0"/>
              <a:t>	</a:t>
            </a:r>
            <a:r>
              <a:rPr lang="fr-FR" sz="1200" dirty="0"/>
              <a:t> 	</a:t>
            </a:r>
            <a:r>
              <a:rPr lang="fr-FR" dirty="0" smtClean="0"/>
              <a:t> 	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3363" y="3347634"/>
            <a:ext cx="1139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sz="1400" dirty="0" smtClean="0">
                <a:solidFill>
                  <a:schemeClr val="accent5"/>
                </a:solidFill>
              </a:rPr>
              <a:t>if</a:t>
            </a:r>
            <a:r>
              <a:rPr lang="fr-FR" sz="1400" dirty="0" smtClean="0"/>
              <a:t> </a:t>
            </a:r>
            <a:r>
              <a:rPr lang="fr-FR" sz="1400" dirty="0"/>
              <a:t>($admin) {		</a:t>
            </a:r>
            <a:endParaRPr lang="fr-FR" sz="1400" dirty="0" smtClean="0"/>
          </a:p>
          <a:p>
            <a:r>
              <a:rPr lang="fr-FR" sz="1400" dirty="0" smtClean="0"/>
              <a:t>		...</a:t>
            </a:r>
            <a:r>
              <a:rPr lang="fr-FR" sz="1400" dirty="0"/>
              <a:t>	</a:t>
            </a:r>
            <a:endParaRPr lang="fr-FR" sz="1400" dirty="0" smtClean="0"/>
          </a:p>
          <a:p>
            <a:r>
              <a:rPr lang="fr-FR" sz="1400" dirty="0" smtClean="0"/>
              <a:t>	} </a:t>
            </a:r>
            <a:r>
              <a:rPr lang="fr-FR" sz="1400" dirty="0" err="1" smtClean="0">
                <a:solidFill>
                  <a:schemeClr val="accent5"/>
                </a:solidFill>
              </a:rPr>
              <a:t>else</a:t>
            </a:r>
            <a:r>
              <a:rPr lang="fr-FR" sz="1400" dirty="0" smtClean="0"/>
              <a:t> </a:t>
            </a:r>
            <a:r>
              <a:rPr lang="fr-FR" sz="1400" dirty="0"/>
              <a:t>{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/>
              <a:t>navigation = [			..			</a:t>
            </a:r>
            <a:endParaRPr lang="fr-FR" sz="1400" dirty="0" smtClean="0"/>
          </a:p>
          <a:p>
            <a:r>
              <a:rPr lang="fr-FR" sz="1400" dirty="0" smtClean="0"/>
              <a:t>];</a:t>
            </a:r>
            <a:r>
              <a:rPr lang="fr-FR" sz="1400" dirty="0"/>
              <a:t>	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 err="1"/>
              <a:t>currentMemberObj</a:t>
            </a:r>
            <a:r>
              <a:rPr lang="fr-FR" sz="1400" dirty="0"/>
              <a:t> = </a:t>
            </a:r>
            <a:r>
              <a:rPr lang="fr-FR" sz="1400" dirty="0">
                <a:solidFill>
                  <a:schemeClr val="accent5"/>
                </a:solidFill>
              </a:rPr>
              <a:t>new</a:t>
            </a:r>
            <a:r>
              <a:rPr lang="fr-FR" sz="1400" dirty="0"/>
              <a:t> </a:t>
            </a:r>
            <a:r>
              <a:rPr lang="fr-FR" sz="1400" dirty="0" err="1"/>
              <a:t>Members</a:t>
            </a:r>
            <a:r>
              <a:rPr lang="fr-FR" sz="1400" dirty="0"/>
              <a:t>\Single($</a:t>
            </a:r>
            <a:r>
              <a:rPr lang="fr-FR" sz="1400" dirty="0" err="1"/>
              <a:t>currentMemberId</a:t>
            </a:r>
            <a:r>
              <a:rPr lang="fr-FR" sz="1400" dirty="0"/>
              <a:t>);	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 err="1"/>
              <a:t>notificationsCount</a:t>
            </a:r>
            <a:r>
              <a:rPr lang="fr-FR" sz="1400" dirty="0"/>
              <a:t> = $</a:t>
            </a:r>
            <a:r>
              <a:rPr lang="fr-FR" sz="1400" dirty="0" err="1"/>
              <a:t>currentMemberObj</a:t>
            </a:r>
            <a:r>
              <a:rPr lang="fr-FR" sz="1400" dirty="0"/>
              <a:t>-&gt;</a:t>
            </a:r>
            <a:r>
              <a:rPr lang="fr-FR" sz="1400" dirty="0" err="1"/>
              <a:t>notificationsCount</a:t>
            </a:r>
            <a:r>
              <a:rPr lang="fr-FR" sz="1400" dirty="0"/>
              <a:t>();	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/>
              <a:t>notifications = $</a:t>
            </a:r>
            <a:r>
              <a:rPr lang="fr-FR" sz="1400" dirty="0" err="1"/>
              <a:t>currentMemberObj</a:t>
            </a:r>
            <a:r>
              <a:rPr lang="fr-FR" sz="1400" dirty="0"/>
              <a:t>-&gt;</a:t>
            </a:r>
            <a:r>
              <a:rPr lang="fr-FR" sz="1400" dirty="0" err="1"/>
              <a:t>getNotifications</a:t>
            </a:r>
            <a:r>
              <a:rPr lang="fr-FR" sz="1400" dirty="0"/>
              <a:t>();		</a:t>
            </a:r>
            <a:endParaRPr lang="fr-FR" sz="1400" dirty="0" smtClean="0"/>
          </a:p>
          <a:p>
            <a:r>
              <a:rPr lang="fr-FR" sz="1400" dirty="0" smtClean="0"/>
              <a:t>}</a:t>
            </a:r>
            <a:r>
              <a:rPr lang="fr-FR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2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notification ( </a:t>
            </a:r>
            <a:r>
              <a:rPr lang="fr-FR" dirty="0" err="1" smtClean="0"/>
              <a:t>models</a:t>
            </a:r>
            <a:r>
              <a:rPr lang="fr-FR" dirty="0"/>
              <a:t> 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1318729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model (</a:t>
            </a:r>
            <a:r>
              <a:rPr lang="fr-FR" i="1" dirty="0" err="1"/>
              <a:t>members</a:t>
            </a:r>
            <a:r>
              <a:rPr lang="fr-FR" i="1" dirty="0"/>
              <a:t>)	Classe </a:t>
            </a:r>
            <a:r>
              <a:rPr lang="fr-FR" i="1" dirty="0" err="1"/>
              <a:t>Members</a:t>
            </a:r>
            <a:r>
              <a:rPr lang="fr-FR" i="1" dirty="0"/>
              <a:t>\Single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Méthode </a:t>
            </a:r>
            <a:r>
              <a:rPr lang="fr-FR" i="1" dirty="0" err="1"/>
              <a:t>notificationsCount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Appelle </a:t>
            </a:r>
            <a:r>
              <a:rPr lang="fr-FR" i="1" dirty="0"/>
              <a:t>méthode Basics\Handling::</a:t>
            </a:r>
            <a:r>
              <a:rPr lang="fr-FR" i="1" dirty="0" err="1"/>
              <a:t>countEntries</a:t>
            </a:r>
            <a:r>
              <a:rPr lang="fr-FR" i="1" dirty="0"/>
              <a:t> pour compter le nombre de notifications où le sujet est l'id du membre	 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Méthode </a:t>
            </a:r>
            <a:r>
              <a:rPr lang="fr-FR" i="1" dirty="0" err="1"/>
              <a:t>getNotifications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(</a:t>
            </a:r>
            <a:r>
              <a:rPr lang="fr-FR" i="1" dirty="0"/>
              <a:t>même condition que </a:t>
            </a:r>
            <a:r>
              <a:rPr lang="fr-FR" i="1" dirty="0" err="1"/>
              <a:t>notificationsCount</a:t>
            </a:r>
            <a:r>
              <a:rPr lang="fr-FR" i="1" dirty="0"/>
              <a:t>)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récupère </a:t>
            </a:r>
            <a:r>
              <a:rPr lang="fr-FR" i="1" dirty="0"/>
              <a:t>les notifications en les classant par date </a:t>
            </a:r>
            <a:r>
              <a:rPr lang="fr-FR" i="1" dirty="0" smtClean="0"/>
              <a:t>décroissante pour </a:t>
            </a:r>
            <a:r>
              <a:rPr lang="fr-FR" i="1" dirty="0"/>
              <a:t>chaque notification ; </a:t>
            </a:r>
            <a:r>
              <a:rPr lang="fr-FR" i="1" dirty="0" smtClean="0"/>
              <a:t>		récupère </a:t>
            </a:r>
            <a:r>
              <a:rPr lang="fr-FR" i="1" dirty="0"/>
              <a:t>toutes les infos du membre ayant reçu et ayant envoyé	 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Méthode </a:t>
            </a:r>
            <a:r>
              <a:rPr lang="fr-FR" i="1" dirty="0" err="1"/>
              <a:t>sendFriendRequest</a:t>
            </a:r>
            <a:r>
              <a:rPr lang="fr-FR" i="1" dirty="0"/>
              <a:t>	       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Si </a:t>
            </a:r>
            <a:r>
              <a:rPr lang="fr-FR" i="1" dirty="0"/>
              <a:t>les conditions pour envoyer une demande d'amis sont respectées	    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Rajoute </a:t>
            </a:r>
            <a:r>
              <a:rPr lang="fr-FR" i="1" dirty="0"/>
              <a:t>dans table notifications les informations de ladite demande d'ami	 	 </a:t>
            </a:r>
            <a:r>
              <a:rPr lang="fr-FR" i="1" dirty="0" smtClean="0"/>
              <a:t>Méthode </a:t>
            </a:r>
            <a:r>
              <a:rPr lang="fr-FR" i="1" dirty="0" err="1"/>
              <a:t>acceptFriendRequest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S’ils </a:t>
            </a:r>
            <a:r>
              <a:rPr lang="fr-FR" i="1" dirty="0"/>
              <a:t>peuvent être copains	    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Enlève </a:t>
            </a:r>
            <a:r>
              <a:rPr lang="fr-FR" i="1" dirty="0"/>
              <a:t>la notification de demande	 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 Méthode </a:t>
            </a:r>
            <a:r>
              <a:rPr lang="fr-FR" i="1" dirty="0" err="1"/>
              <a:t>cancelFriendRequest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S’il </a:t>
            </a:r>
            <a:r>
              <a:rPr lang="fr-FR" i="1" dirty="0"/>
              <a:t>y a une demande d'amis en cours mais que l'un des deux ne veut pas être copains                Enlève la notification de demande</a:t>
            </a:r>
          </a:p>
        </p:txBody>
      </p:sp>
    </p:spTree>
    <p:extLst>
      <p:ext uri="{BB962C8B-B14F-4D97-AF65-F5344CB8AC3E}">
        <p14:creationId xmlns:p14="http://schemas.microsoft.com/office/powerpoint/2010/main" val="16596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9862</TotalTime>
  <Words>76</Words>
  <Application>Microsoft Macintosh PowerPoint</Application>
  <PresentationFormat>Grand écran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Thème Office</vt:lpstr>
      <vt:lpstr>ATFCHAT</vt:lpstr>
      <vt:lpstr>But du site web et contrôles</vt:lpstr>
      <vt:lpstr>Résumé des fonctionnalités </vt:lpstr>
      <vt:lpstr>Organisation du travail </vt:lpstr>
      <vt:lpstr>Présentation PowerPoint</vt:lpstr>
      <vt:lpstr>Structure globale du projet </vt:lpstr>
      <vt:lpstr>Modèle MVC</vt:lpstr>
      <vt:lpstr>Système de notifications (Controller)</vt:lpstr>
      <vt:lpstr>Système de notification ( models )</vt:lpstr>
      <vt:lpstr>Présentation PowerPoint</vt:lpstr>
      <vt:lpstr>Système de notification (View)</vt:lpstr>
      <vt:lpstr>Présentation PowerPoint</vt:lpstr>
      <vt:lpstr>Bibliographie </vt:lpstr>
      <vt:lpstr>Conclusion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ATFCHAT</dc:title>
  <dc:creator>Utilisateur de Microsoft Office</dc:creator>
  <cp:lastModifiedBy>Utilisateur de Microsoft Office</cp:lastModifiedBy>
  <cp:revision>38</cp:revision>
  <dcterms:created xsi:type="dcterms:W3CDTF">2017-05-08T18:02:53Z</dcterms:created>
  <dcterms:modified xsi:type="dcterms:W3CDTF">2017-05-20T08:27:54Z</dcterms:modified>
</cp:coreProperties>
</file>