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2" r:id="rId8"/>
    <p:sldId id="265" r:id="rId9"/>
    <p:sldId id="273" r:id="rId10"/>
    <p:sldId id="270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/>
    <p:restoredTop sz="94671"/>
  </p:normalViewPr>
  <p:slideViewPr>
    <p:cSldViewPr snapToGrid="0" snapToObjects="1">
      <p:cViewPr>
        <p:scale>
          <a:sx n="83" d="100"/>
          <a:sy n="83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6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04BC-A039-A94B-B98A-C866EF47F326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9489"/>
            <a:ext cx="9144000" cy="80185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ATFCHAT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6460" y="232476"/>
            <a:ext cx="11623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50" dirty="0" smtClean="0"/>
              <a:t>…</a:t>
            </a:r>
            <a:endParaRPr lang="fr-FR" sz="1250" dirty="0" smtClean="0"/>
          </a:p>
          <a:p>
            <a:r>
              <a:rPr lang="fr-FR" sz="1250" dirty="0" smtClean="0"/>
              <a:t>	    </a:t>
            </a:r>
            <a:r>
              <a:rPr lang="fr-FR" sz="1250" dirty="0" smtClean="0">
                <a:solidFill>
                  <a:srgbClr val="0070C0"/>
                </a:solidFill>
              </a:rPr>
              <a:t>public </a:t>
            </a:r>
            <a:r>
              <a:rPr lang="fr-FR" sz="1250" dirty="0" err="1" smtClean="0">
                <a:solidFill>
                  <a:srgbClr val="0070C0"/>
                </a:solidFill>
              </a:rPr>
              <a:t>static</a:t>
            </a:r>
            <a:r>
              <a:rPr lang="fr-FR" sz="1250" dirty="0" smtClean="0">
                <a:solidFill>
                  <a:srgbClr val="0070C0"/>
                </a:solidFill>
              </a:rPr>
              <a:t> </a:t>
            </a:r>
            <a:r>
              <a:rPr lang="fr-FR" sz="1250" dirty="0" err="1" smtClean="0">
                <a:solidFill>
                  <a:srgbClr val="0070C0"/>
                </a:solidFill>
              </a:rPr>
              <a:t>function</a:t>
            </a:r>
            <a:r>
              <a:rPr lang="fr-FR" sz="1250" dirty="0" smtClean="0">
                <a:solidFill>
                  <a:srgbClr val="0070C0"/>
                </a:solidFill>
              </a:rPr>
              <a:t> </a:t>
            </a:r>
            <a:r>
              <a:rPr lang="fr-FR" sz="1250" dirty="0" err="1" smtClean="0">
                <a:solidFill>
                  <a:srgbClr val="7030A0"/>
                </a:solidFill>
              </a:rPr>
              <a:t>logout</a:t>
            </a:r>
            <a:r>
              <a:rPr lang="fr-FR" sz="1250" dirty="0" smtClean="0"/>
              <a:t>() {	</a:t>
            </a:r>
          </a:p>
          <a:p>
            <a:r>
              <a:rPr lang="fr-FR" sz="1250" dirty="0" smtClean="0"/>
              <a:t>	</a:t>
            </a:r>
            <a:r>
              <a:rPr lang="fr-FR" sz="1250" dirty="0" smtClean="0">
                <a:solidFill>
                  <a:srgbClr val="0070C0"/>
                </a:solidFill>
              </a:rPr>
              <a:t>        global </a:t>
            </a:r>
            <a:r>
              <a:rPr lang="fr-FR" sz="1250" dirty="0" smtClean="0"/>
              <a:t>$</a:t>
            </a:r>
            <a:r>
              <a:rPr lang="fr-FR" sz="1250" dirty="0" err="1" smtClean="0"/>
              <a:t>topDir</a:t>
            </a:r>
            <a:r>
              <a:rPr lang="fr-FR" sz="1250" dirty="0" smtClean="0"/>
              <a:t>;	</a:t>
            </a:r>
          </a:p>
          <a:p>
            <a:r>
              <a:rPr lang="fr-FR" sz="1250" dirty="0" smtClean="0"/>
              <a:t>		</a:t>
            </a:r>
          </a:p>
          <a:p>
            <a:r>
              <a:rPr lang="fr-FR" sz="1250" dirty="0" smtClean="0"/>
              <a:t>	        </a:t>
            </a:r>
            <a:r>
              <a:rPr lang="fr-FR" sz="1250" dirty="0" err="1" smtClean="0">
                <a:solidFill>
                  <a:srgbClr val="7030A0"/>
                </a:solidFill>
              </a:rPr>
              <a:t>session_destroy</a:t>
            </a:r>
            <a:r>
              <a:rPr lang="fr-FR" sz="1250" dirty="0" smtClean="0"/>
              <a:t>();	</a:t>
            </a:r>
          </a:p>
          <a:p>
            <a:r>
              <a:rPr lang="fr-FR" sz="1250" dirty="0" smtClean="0"/>
              <a:t>	        </a:t>
            </a:r>
            <a:r>
              <a:rPr lang="fr-FR" sz="1250" dirty="0" err="1" smtClean="0">
                <a:solidFill>
                  <a:srgbClr val="7030A0"/>
                </a:solidFill>
              </a:rPr>
              <a:t>setcookie</a:t>
            </a:r>
            <a:r>
              <a:rPr lang="fr-FR" sz="1250" dirty="0" smtClean="0">
                <a:solidFill>
                  <a:srgbClr val="7030A0"/>
                </a:solidFill>
              </a:rPr>
              <a:t>(\Basics\Strings::slug(\Basics\Site::</a:t>
            </a:r>
            <a:r>
              <a:rPr lang="fr-FR" sz="1250" dirty="0" err="1" smtClean="0">
                <a:solidFill>
                  <a:srgbClr val="7030A0"/>
                </a:solidFill>
              </a:rPr>
              <a:t>parameter</a:t>
            </a:r>
            <a:r>
              <a:rPr lang="fr-FR" sz="1250" dirty="0" smtClean="0"/>
              <a:t>('</a:t>
            </a:r>
            <a:r>
              <a:rPr lang="fr-FR" sz="1250" dirty="0" err="1" smtClean="0">
                <a:solidFill>
                  <a:schemeClr val="accent4"/>
                </a:solidFill>
              </a:rPr>
              <a:t>name</a:t>
            </a:r>
            <a:r>
              <a:rPr lang="fr-FR" sz="1250" dirty="0" smtClean="0"/>
              <a:t>')) . </a:t>
            </a:r>
            <a:r>
              <a:rPr lang="fr-FR" sz="1250" dirty="0" smtClean="0">
                <a:solidFill>
                  <a:schemeClr val="accent4"/>
                </a:solidFill>
              </a:rPr>
              <a:t>'_</a:t>
            </a:r>
            <a:r>
              <a:rPr lang="fr-FR" sz="1250" dirty="0" err="1" smtClean="0">
                <a:solidFill>
                  <a:schemeClr val="accent4"/>
                </a:solidFill>
              </a:rPr>
              <a:t>name</a:t>
            </a:r>
            <a:r>
              <a:rPr lang="fr-FR" sz="1250" dirty="0" smtClean="0"/>
              <a:t>', '', </a:t>
            </a:r>
            <a:r>
              <a:rPr lang="fr-FR" sz="1250" dirty="0" smtClean="0">
                <a:solidFill>
                  <a:srgbClr val="7030A0"/>
                </a:solidFill>
              </a:rPr>
              <a:t>time</a:t>
            </a:r>
            <a:r>
              <a:rPr lang="fr-FR" sz="1250" dirty="0" smtClean="0"/>
              <a:t>(), $</a:t>
            </a:r>
            <a:r>
              <a:rPr lang="fr-FR" sz="1250" dirty="0" err="1" smtClean="0"/>
              <a:t>topDir</a:t>
            </a:r>
            <a:r>
              <a:rPr lang="fr-FR" sz="1250" dirty="0" smtClean="0"/>
              <a:t>, </a:t>
            </a:r>
            <a:r>
              <a:rPr lang="fr-FR" sz="1250" dirty="0" err="1" smtClean="0"/>
              <a:t>null</a:t>
            </a:r>
            <a:r>
              <a:rPr lang="fr-FR" sz="1250" dirty="0" smtClean="0"/>
              <a:t>, false, </a:t>
            </a:r>
            <a:r>
              <a:rPr lang="fr-FR" sz="1250" dirty="0" err="1" smtClean="0"/>
              <a:t>true</a:t>
            </a:r>
            <a:r>
              <a:rPr lang="fr-FR" sz="1250" dirty="0" smtClean="0"/>
              <a:t>);</a:t>
            </a:r>
          </a:p>
          <a:p>
            <a:r>
              <a:rPr lang="fr-FR" sz="1250" dirty="0" smtClean="0"/>
              <a:t>	        </a:t>
            </a:r>
            <a:r>
              <a:rPr lang="fr-FR" sz="1250" dirty="0" err="1" smtClean="0">
                <a:solidFill>
                  <a:srgbClr val="7030A0"/>
                </a:solidFill>
              </a:rPr>
              <a:t>setcookie</a:t>
            </a:r>
            <a:r>
              <a:rPr lang="fr-FR" sz="1250" dirty="0" smtClean="0">
                <a:solidFill>
                  <a:srgbClr val="7030A0"/>
                </a:solidFill>
              </a:rPr>
              <a:t>(\Basics\Strings::slug(\Basics\Site::</a:t>
            </a:r>
            <a:r>
              <a:rPr lang="fr-FR" sz="1250" dirty="0" err="1" smtClean="0">
                <a:solidFill>
                  <a:srgbClr val="7030A0"/>
                </a:solidFill>
              </a:rPr>
              <a:t>parameter</a:t>
            </a:r>
            <a:r>
              <a:rPr lang="fr-FR" sz="1250" dirty="0" smtClean="0"/>
              <a:t>(</a:t>
            </a:r>
            <a:r>
              <a:rPr lang="fr-FR" sz="1250" dirty="0" smtClean="0">
                <a:solidFill>
                  <a:schemeClr val="accent4"/>
                </a:solidFill>
              </a:rPr>
              <a:t>'</a:t>
            </a:r>
            <a:r>
              <a:rPr lang="fr-FR" sz="1250" dirty="0" err="1" smtClean="0">
                <a:solidFill>
                  <a:schemeClr val="accent4"/>
                </a:solidFill>
              </a:rPr>
              <a:t>name</a:t>
            </a:r>
            <a:r>
              <a:rPr lang="fr-FR" sz="1250" dirty="0" smtClean="0"/>
              <a:t>')) . </a:t>
            </a:r>
            <a:r>
              <a:rPr lang="fr-FR" sz="1250" dirty="0" smtClean="0">
                <a:solidFill>
                  <a:schemeClr val="accent4"/>
                </a:solidFill>
              </a:rPr>
              <a:t>'_</a:t>
            </a:r>
            <a:r>
              <a:rPr lang="fr-FR" sz="1250" dirty="0" err="1" smtClean="0">
                <a:solidFill>
                  <a:schemeClr val="accent4"/>
                </a:solidFill>
              </a:rPr>
              <a:t>password</a:t>
            </a:r>
            <a:r>
              <a:rPr lang="fr-FR" sz="1250" dirty="0" smtClean="0"/>
              <a:t>', '', </a:t>
            </a:r>
            <a:r>
              <a:rPr lang="fr-FR" sz="1250" dirty="0" smtClean="0">
                <a:solidFill>
                  <a:srgbClr val="7030A0"/>
                </a:solidFill>
              </a:rPr>
              <a:t>time</a:t>
            </a:r>
            <a:r>
              <a:rPr lang="fr-FR" sz="1250" dirty="0" smtClean="0"/>
              <a:t>(), $</a:t>
            </a:r>
            <a:r>
              <a:rPr lang="fr-FR" sz="1250" dirty="0" err="1" smtClean="0"/>
              <a:t>topDir</a:t>
            </a:r>
            <a:r>
              <a:rPr lang="fr-FR" sz="1250" dirty="0" smtClean="0"/>
              <a:t>, </a:t>
            </a:r>
            <a:r>
              <a:rPr lang="fr-FR" sz="1250" dirty="0" err="1" smtClean="0"/>
              <a:t>null</a:t>
            </a:r>
            <a:r>
              <a:rPr lang="fr-FR" sz="1250" dirty="0" smtClean="0"/>
              <a:t>, false, </a:t>
            </a:r>
            <a:r>
              <a:rPr lang="fr-FR" sz="1250" dirty="0" err="1" smtClean="0"/>
              <a:t>true</a:t>
            </a:r>
            <a:r>
              <a:rPr lang="fr-FR" sz="1250" dirty="0" smtClean="0"/>
              <a:t>);		</a:t>
            </a:r>
          </a:p>
          <a:p>
            <a:r>
              <a:rPr lang="fr-FR" sz="1250" dirty="0" smtClean="0"/>
              <a:t>	</a:t>
            </a:r>
          </a:p>
          <a:p>
            <a:r>
              <a:rPr lang="fr-FR" sz="1250" dirty="0" smtClean="0"/>
              <a:t>	        </a:t>
            </a:r>
            <a:r>
              <a:rPr lang="fr-FR" sz="1250" dirty="0" smtClean="0">
                <a:solidFill>
                  <a:srgbClr val="0070C0"/>
                </a:solidFill>
              </a:rPr>
              <a:t>return </a:t>
            </a:r>
            <a:r>
              <a:rPr lang="fr-FR" sz="1250" dirty="0" err="1" smtClean="0">
                <a:solidFill>
                  <a:schemeClr val="accent1"/>
                </a:solidFill>
              </a:rPr>
              <a:t>true</a:t>
            </a:r>
            <a:r>
              <a:rPr lang="fr-FR" sz="1250" dirty="0" smtClean="0"/>
              <a:t>;</a:t>
            </a:r>
          </a:p>
          <a:p>
            <a:r>
              <a:rPr lang="fr-FR" sz="1250" dirty="0" smtClean="0"/>
              <a:t>	    }	</a:t>
            </a:r>
          </a:p>
          <a:p>
            <a:r>
              <a:rPr lang="fr-FR" sz="1250" dirty="0" smtClean="0"/>
              <a:t>	</a:t>
            </a:r>
          </a:p>
          <a:p>
            <a:r>
              <a:rPr lang="fr-FR" sz="1250" dirty="0" smtClean="0"/>
              <a:t>	   </a:t>
            </a:r>
            <a:r>
              <a:rPr lang="fr-FR" sz="1250" dirty="0" smtClean="0">
                <a:solidFill>
                  <a:srgbClr val="0070C0"/>
                </a:solidFill>
              </a:rPr>
              <a:t> public </a:t>
            </a:r>
            <a:r>
              <a:rPr lang="fr-FR" sz="1250" dirty="0" err="1" smtClean="0">
                <a:solidFill>
                  <a:srgbClr val="0070C0"/>
                </a:solidFill>
              </a:rPr>
              <a:t>static</a:t>
            </a:r>
            <a:r>
              <a:rPr lang="fr-FR" sz="1250" dirty="0" smtClean="0">
                <a:solidFill>
                  <a:srgbClr val="0070C0"/>
                </a:solidFill>
              </a:rPr>
              <a:t> </a:t>
            </a:r>
            <a:r>
              <a:rPr lang="fr-FR" sz="1250" dirty="0" err="1" smtClean="0">
                <a:solidFill>
                  <a:srgbClr val="0070C0"/>
                </a:solidFill>
              </a:rPr>
              <a:t>function</a:t>
            </a:r>
            <a:r>
              <a:rPr lang="fr-FR" sz="1250" dirty="0" smtClean="0">
                <a:solidFill>
                  <a:srgbClr val="0070C0"/>
                </a:solidFill>
              </a:rPr>
              <a:t> </a:t>
            </a:r>
            <a:r>
              <a:rPr lang="fr-FR" sz="1250" dirty="0" smtClean="0">
                <a:solidFill>
                  <a:srgbClr val="7030A0"/>
                </a:solidFill>
              </a:rPr>
              <a:t>registration</a:t>
            </a:r>
            <a:r>
              <a:rPr lang="fr-FR" sz="1250" dirty="0" smtClean="0"/>
              <a:t>($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, $email, $pwd1, $pwd2, $cookies = false, $admin = false) {		</a:t>
            </a:r>
          </a:p>
          <a:p>
            <a:r>
              <a:rPr lang="fr-FR" sz="1250" dirty="0" smtClean="0"/>
              <a:t>	        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 = </a:t>
            </a:r>
            <a:r>
              <a:rPr lang="fr-FR" sz="1250" dirty="0" err="1" smtClean="0">
                <a:solidFill>
                  <a:srgbClr val="7030A0"/>
                </a:solidFill>
              </a:rPr>
              <a:t>htmlspecialchars</a:t>
            </a:r>
            <a:r>
              <a:rPr lang="fr-FR" sz="1250" dirty="0" smtClean="0"/>
              <a:t>($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);	</a:t>
            </a:r>
          </a:p>
          <a:p>
            <a:r>
              <a:rPr lang="fr-FR" sz="1250" dirty="0" smtClean="0"/>
              <a:t>	        $email = </a:t>
            </a:r>
            <a:r>
              <a:rPr lang="fr-FR" sz="1250" dirty="0" err="1" smtClean="0">
                <a:solidFill>
                  <a:srgbClr val="7030A0"/>
                </a:solidFill>
              </a:rPr>
              <a:t>htmlspecialchars</a:t>
            </a:r>
            <a:r>
              <a:rPr lang="fr-FR" sz="1250" dirty="0" smtClean="0"/>
              <a:t>($email);		</a:t>
            </a:r>
          </a:p>
          <a:p>
            <a:r>
              <a:rPr lang="fr-FR" sz="1250" dirty="0" smtClean="0"/>
              <a:t>	        $slug = \</a:t>
            </a:r>
            <a:r>
              <a:rPr lang="fr-FR" sz="1250" dirty="0" smtClean="0">
                <a:solidFill>
                  <a:srgbClr val="7030A0"/>
                </a:solidFill>
              </a:rPr>
              <a:t>Basics\Strings::slug</a:t>
            </a:r>
            <a:r>
              <a:rPr lang="fr-FR" sz="1250" dirty="0" smtClean="0"/>
              <a:t>($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);	</a:t>
            </a:r>
          </a:p>
          <a:p>
            <a:endParaRPr lang="fr-FR" sz="1250" dirty="0" smtClean="0"/>
          </a:p>
          <a:p>
            <a:r>
              <a:rPr lang="fr-FR" sz="1250" dirty="0" smtClean="0"/>
              <a:t>	        </a:t>
            </a:r>
            <a:r>
              <a:rPr lang="fr-FR" sz="1250" dirty="0" smtClean="0">
                <a:solidFill>
                  <a:schemeClr val="accent1"/>
                </a:solidFill>
              </a:rPr>
              <a:t>if</a:t>
            </a:r>
            <a:r>
              <a:rPr lang="fr-FR" sz="1250" dirty="0" smtClean="0"/>
              <a:t> (</a:t>
            </a:r>
            <a:r>
              <a:rPr lang="fr-FR" sz="1250" dirty="0" smtClean="0">
                <a:solidFill>
                  <a:srgbClr val="7030A0"/>
                </a:solidFill>
              </a:rPr>
              <a:t>self::check</a:t>
            </a:r>
            <a:r>
              <a:rPr lang="fr-FR" sz="1250" dirty="0" smtClean="0"/>
              <a:t>($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, $slug, </a:t>
            </a:r>
            <a:r>
              <a:rPr lang="fr-FR" sz="1250" dirty="0" err="1" smtClean="0"/>
              <a:t>null</a:t>
            </a:r>
            <a:r>
              <a:rPr lang="fr-FR" sz="1250" dirty="0" smtClean="0"/>
              <a:t>, </a:t>
            </a:r>
            <a:r>
              <a:rPr lang="fr-FR" sz="1250" dirty="0" err="1" smtClean="0"/>
              <a:t>null</a:t>
            </a:r>
            <a:r>
              <a:rPr lang="fr-FR" sz="1250" dirty="0" smtClean="0"/>
              <a:t>, $email, $pwd2, </a:t>
            </a:r>
            <a:r>
              <a:rPr lang="fr-FR" sz="1250" dirty="0" err="1" smtClean="0"/>
              <a:t>true</a:t>
            </a:r>
            <a:r>
              <a:rPr lang="fr-FR" sz="1250" dirty="0" smtClean="0"/>
              <a:t>, '</a:t>
            </a:r>
            <a:r>
              <a:rPr lang="fr-FR" sz="1250" dirty="0" smtClean="0">
                <a:solidFill>
                  <a:schemeClr val="accent4"/>
                </a:solidFill>
              </a:rPr>
              <a:t>0000-00-01</a:t>
            </a:r>
            <a:r>
              <a:rPr lang="fr-FR" sz="1250" dirty="0" smtClean="0"/>
              <a:t>', false) AND $pwd1 === $pwd2) {		</a:t>
            </a:r>
          </a:p>
          <a:p>
            <a:r>
              <a:rPr lang="fr-FR" sz="1250" dirty="0" smtClean="0"/>
              <a:t>	            $</a:t>
            </a:r>
            <a:r>
              <a:rPr lang="fr-FR" sz="1250" dirty="0" err="1" smtClean="0"/>
              <a:t>request</a:t>
            </a:r>
            <a:r>
              <a:rPr lang="fr-FR" sz="1250" dirty="0" smtClean="0"/>
              <a:t> = \</a:t>
            </a:r>
            <a:r>
              <a:rPr lang="fr-FR" sz="1250" dirty="0" smtClean="0">
                <a:solidFill>
                  <a:srgbClr val="7030A0"/>
                </a:solidFill>
              </a:rPr>
              <a:t>Basics\Site::</a:t>
            </a:r>
            <a:r>
              <a:rPr lang="fr-FR" sz="1250" dirty="0" err="1" smtClean="0">
                <a:solidFill>
                  <a:srgbClr val="7030A0"/>
                </a:solidFill>
              </a:rPr>
              <a:t>getDB</a:t>
            </a:r>
            <a:r>
              <a:rPr lang="fr-FR" sz="1250" dirty="0" smtClean="0">
                <a:solidFill>
                  <a:srgbClr val="7030A0"/>
                </a:solidFill>
              </a:rPr>
              <a:t>()-&gt;</a:t>
            </a:r>
            <a:r>
              <a:rPr lang="fr-FR" sz="1250" dirty="0" err="1" smtClean="0">
                <a:solidFill>
                  <a:srgbClr val="7030A0"/>
                </a:solidFill>
              </a:rPr>
              <a:t>prepare</a:t>
            </a:r>
            <a:r>
              <a:rPr lang="fr-FR" sz="1250" dirty="0" smtClean="0"/>
              <a:t>(</a:t>
            </a:r>
            <a:r>
              <a:rPr lang="fr-FR" sz="1250" dirty="0" smtClean="0">
                <a:solidFill>
                  <a:schemeClr val="accent4"/>
                </a:solidFill>
              </a:rPr>
              <a:t>'INSERT INTO </a:t>
            </a:r>
            <a:r>
              <a:rPr lang="fr-FR" sz="1250" dirty="0" err="1" smtClean="0">
                <a:solidFill>
                  <a:schemeClr val="accent4"/>
                </a:solidFill>
              </a:rPr>
              <a:t>members</a:t>
            </a:r>
            <a:r>
              <a:rPr lang="fr-FR" sz="1250" dirty="0" smtClean="0">
                <a:solidFill>
                  <a:schemeClr val="accent4"/>
                </a:solidFill>
              </a:rPr>
              <a:t> (</a:t>
            </a:r>
            <a:r>
              <a:rPr lang="fr-FR" sz="1250" dirty="0" err="1" smtClean="0">
                <a:solidFill>
                  <a:schemeClr val="accent4"/>
                </a:solidFill>
              </a:rPr>
              <a:t>type_id</a:t>
            </a:r>
            <a:r>
              <a:rPr lang="fr-FR" sz="1250" dirty="0" smtClean="0">
                <a:solidFill>
                  <a:schemeClr val="accent4"/>
                </a:solidFill>
              </a:rPr>
              <a:t>, </a:t>
            </a:r>
            <a:r>
              <a:rPr lang="fr-FR" sz="1250" dirty="0" err="1" smtClean="0">
                <a:solidFill>
                  <a:schemeClr val="accent4"/>
                </a:solidFill>
              </a:rPr>
              <a:t>nickname</a:t>
            </a:r>
            <a:r>
              <a:rPr lang="fr-FR" sz="1250" dirty="0" smtClean="0">
                <a:solidFill>
                  <a:schemeClr val="accent4"/>
                </a:solidFill>
              </a:rPr>
              <a:t>, slug, email, </a:t>
            </a:r>
            <a:r>
              <a:rPr lang="fr-FR" sz="1250" dirty="0" err="1" smtClean="0">
                <a:solidFill>
                  <a:schemeClr val="accent4"/>
                </a:solidFill>
              </a:rPr>
              <a:t>password</a:t>
            </a:r>
            <a:r>
              <a:rPr lang="fr-FR" sz="1250" dirty="0" smtClean="0">
                <a:solidFill>
                  <a:schemeClr val="accent4"/>
                </a:solidFill>
              </a:rPr>
              <a:t>, registration) VALUES (?, ?, ?, ?, ?, NOW())</a:t>
            </a:r>
            <a:r>
              <a:rPr lang="fr-FR" sz="1250" dirty="0" smtClean="0"/>
              <a:t>');</a:t>
            </a:r>
          </a:p>
          <a:p>
            <a:r>
              <a:rPr lang="fr-FR" sz="1250" dirty="0" smtClean="0"/>
              <a:t>	            $</a:t>
            </a:r>
            <a:r>
              <a:rPr lang="fr-FR" sz="1250" dirty="0" err="1" smtClean="0"/>
              <a:t>request</a:t>
            </a:r>
            <a:r>
              <a:rPr lang="fr-FR" sz="1250" dirty="0" smtClean="0"/>
              <a:t>-&gt;</a:t>
            </a:r>
            <a:r>
              <a:rPr lang="fr-FR" sz="1250" dirty="0" err="1" smtClean="0">
                <a:solidFill>
                  <a:srgbClr val="7030A0"/>
                </a:solidFill>
              </a:rPr>
              <a:t>execute</a:t>
            </a:r>
            <a:r>
              <a:rPr lang="fr-FR" sz="1250" dirty="0" smtClean="0"/>
              <a:t>([($admin ? 1 : </a:t>
            </a:r>
            <a:r>
              <a:rPr lang="fr-FR" sz="1250" dirty="0" smtClean="0">
                <a:solidFill>
                  <a:srgbClr val="7030A0"/>
                </a:solidFill>
              </a:rPr>
              <a:t>\Basics\Site::</a:t>
            </a:r>
            <a:r>
              <a:rPr lang="fr-FR" sz="1250" dirty="0" err="1" smtClean="0">
                <a:solidFill>
                  <a:srgbClr val="7030A0"/>
                </a:solidFill>
              </a:rPr>
              <a:t>parameter</a:t>
            </a:r>
            <a:r>
              <a:rPr lang="fr-FR" sz="1250" dirty="0" smtClean="0"/>
              <a:t>('</a:t>
            </a:r>
            <a:r>
              <a:rPr lang="fr-FR" sz="1250" dirty="0" err="1" smtClean="0">
                <a:solidFill>
                  <a:schemeClr val="accent4"/>
                </a:solidFill>
              </a:rPr>
              <a:t>default_users_type</a:t>
            </a:r>
            <a:r>
              <a:rPr lang="fr-FR" sz="1250" dirty="0" smtClean="0"/>
              <a:t>')), 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, $slug, $email, </a:t>
            </a:r>
            <a:r>
              <a:rPr lang="fr-FR" sz="1250" dirty="0" smtClean="0">
                <a:solidFill>
                  <a:srgbClr val="7030A0"/>
                </a:solidFill>
              </a:rPr>
              <a:t>hash</a:t>
            </a:r>
            <a:r>
              <a:rPr lang="fr-FR" sz="1250" dirty="0" smtClean="0"/>
              <a:t>('</a:t>
            </a:r>
            <a:r>
              <a:rPr lang="fr-FR" sz="1250" dirty="0" smtClean="0">
                <a:solidFill>
                  <a:schemeClr val="accent4"/>
                </a:solidFill>
              </a:rPr>
              <a:t>sha256</a:t>
            </a:r>
            <a:r>
              <a:rPr lang="fr-FR" sz="1250" dirty="0" smtClean="0"/>
              <a:t>', $slug . $pwd2)]);</a:t>
            </a:r>
          </a:p>
          <a:p>
            <a:endParaRPr lang="fr-FR" sz="1250" dirty="0" smtClean="0"/>
          </a:p>
          <a:p>
            <a:r>
              <a:rPr lang="fr-FR" sz="1250" dirty="0" smtClean="0"/>
              <a:t>	            </a:t>
            </a:r>
            <a:r>
              <a:rPr lang="fr-FR" sz="1250" dirty="0" smtClean="0">
                <a:solidFill>
                  <a:schemeClr val="accent1"/>
                </a:solidFill>
              </a:rPr>
              <a:t>if</a:t>
            </a:r>
            <a:r>
              <a:rPr lang="fr-FR" sz="1250" dirty="0" smtClean="0"/>
              <a:t> (</a:t>
            </a:r>
            <a:r>
              <a:rPr lang="fr-FR" sz="1250" dirty="0" smtClean="0">
                <a:solidFill>
                  <a:srgbClr val="7030A0"/>
                </a:solidFill>
              </a:rPr>
              <a:t>self::login</a:t>
            </a:r>
            <a:r>
              <a:rPr lang="fr-FR" sz="1250" dirty="0" smtClean="0"/>
              <a:t>($</a:t>
            </a:r>
            <a:r>
              <a:rPr lang="fr-FR" sz="1250" dirty="0" err="1" smtClean="0"/>
              <a:t>nickname</a:t>
            </a:r>
            <a:r>
              <a:rPr lang="fr-FR" sz="1250" dirty="0" smtClean="0"/>
              <a:t>, </a:t>
            </a:r>
            <a:r>
              <a:rPr lang="fr-FR" sz="1250" dirty="0" smtClean="0">
                <a:solidFill>
                  <a:srgbClr val="7030A0"/>
                </a:solidFill>
              </a:rPr>
              <a:t>hash</a:t>
            </a:r>
            <a:r>
              <a:rPr lang="fr-FR" sz="1250" dirty="0" smtClean="0"/>
              <a:t>('</a:t>
            </a:r>
            <a:r>
              <a:rPr lang="fr-FR" sz="1250" dirty="0" smtClean="0">
                <a:solidFill>
                  <a:schemeClr val="accent4"/>
                </a:solidFill>
              </a:rPr>
              <a:t>sha256</a:t>
            </a:r>
            <a:r>
              <a:rPr lang="fr-FR" sz="1250" dirty="0" smtClean="0"/>
              <a:t>', $slug . $pwd2), $cookies))</a:t>
            </a:r>
          </a:p>
          <a:p>
            <a:r>
              <a:rPr lang="fr-FR" sz="1250" dirty="0" smtClean="0"/>
              <a:t>	                 </a:t>
            </a:r>
            <a:r>
              <a:rPr lang="fr-FR" sz="1250" dirty="0" smtClean="0">
                <a:solidFill>
                  <a:schemeClr val="accent1"/>
                </a:solidFill>
              </a:rPr>
              <a:t>return </a:t>
            </a:r>
            <a:r>
              <a:rPr lang="fr-FR" sz="1250" dirty="0" err="1" smtClean="0">
                <a:solidFill>
                  <a:schemeClr val="accent1"/>
                </a:solidFill>
              </a:rPr>
              <a:t>true</a:t>
            </a:r>
            <a:r>
              <a:rPr lang="fr-FR" sz="1250" dirty="0" smtClean="0">
                <a:solidFill>
                  <a:schemeClr val="accent1"/>
                </a:solidFill>
              </a:rPr>
              <a:t>;</a:t>
            </a:r>
            <a:r>
              <a:rPr lang="fr-FR" sz="1250" dirty="0" smtClean="0"/>
              <a:t>	</a:t>
            </a:r>
          </a:p>
          <a:p>
            <a:r>
              <a:rPr lang="fr-FR" sz="1250" dirty="0" smtClean="0"/>
              <a:t>	            </a:t>
            </a:r>
            <a:r>
              <a:rPr lang="fr-FR" sz="1250" dirty="0" err="1" smtClean="0">
                <a:solidFill>
                  <a:schemeClr val="accent1"/>
                </a:solidFill>
              </a:rPr>
              <a:t>elseif</a:t>
            </a:r>
            <a:r>
              <a:rPr lang="fr-FR" sz="1250" dirty="0" smtClean="0">
                <a:solidFill>
                  <a:schemeClr val="accent1"/>
                </a:solidFill>
              </a:rPr>
              <a:t> </a:t>
            </a:r>
            <a:r>
              <a:rPr lang="fr-FR" sz="1250" dirty="0" smtClean="0"/>
              <a:t>(!$admin) {</a:t>
            </a:r>
          </a:p>
          <a:p>
            <a:r>
              <a:rPr lang="fr-FR" sz="1250" dirty="0" smtClean="0"/>
              <a:t>	               </a:t>
            </a:r>
            <a:r>
              <a:rPr lang="fr-FR" sz="1250" dirty="0" smtClean="0">
                <a:solidFill>
                  <a:schemeClr val="accent1"/>
                </a:solidFill>
              </a:rPr>
              <a:t>global</a:t>
            </a:r>
            <a:r>
              <a:rPr lang="fr-FR" sz="1250" dirty="0" smtClean="0"/>
              <a:t> $clauses;	</a:t>
            </a:r>
          </a:p>
          <a:p>
            <a:endParaRPr lang="fr-FR" sz="1250" dirty="0" smtClean="0"/>
          </a:p>
          <a:p>
            <a:r>
              <a:rPr lang="fr-FR" sz="1250" dirty="0" smtClean="0"/>
              <a:t>	               </a:t>
            </a:r>
            <a:r>
              <a:rPr lang="fr-FR" sz="1250" dirty="0" smtClean="0">
                <a:solidFill>
                  <a:schemeClr val="accent1"/>
                </a:solidFill>
              </a:rPr>
              <a:t>return</a:t>
            </a:r>
            <a:r>
              <a:rPr lang="fr-FR" sz="1250" dirty="0" smtClean="0"/>
              <a:t> </a:t>
            </a:r>
            <a:r>
              <a:rPr lang="fr-FR" sz="1250" dirty="0" err="1" smtClean="0">
                <a:solidFill>
                  <a:srgbClr val="7030A0"/>
                </a:solidFill>
              </a:rPr>
              <a:t>error</a:t>
            </a:r>
            <a:r>
              <a:rPr lang="fr-FR" sz="1250" dirty="0" smtClean="0">
                <a:solidFill>
                  <a:srgbClr val="7030A0"/>
                </a:solidFill>
              </a:rPr>
              <a:t>(</a:t>
            </a:r>
            <a:r>
              <a:rPr lang="fr-FR" sz="1250" dirty="0" err="1" smtClean="0">
                <a:solidFill>
                  <a:srgbClr val="7030A0"/>
                </a:solidFill>
              </a:rPr>
              <a:t>stripslashes</a:t>
            </a:r>
            <a:r>
              <a:rPr lang="fr-FR" sz="1250" dirty="0" smtClean="0">
                <a:solidFill>
                  <a:srgbClr val="7030A0"/>
                </a:solidFill>
              </a:rPr>
              <a:t>(</a:t>
            </a:r>
            <a:r>
              <a:rPr lang="fr-FR" sz="1250" dirty="0" err="1" smtClean="0">
                <a:solidFill>
                  <a:srgbClr val="7030A0"/>
                </a:solidFill>
              </a:rPr>
              <a:t>eval</a:t>
            </a:r>
            <a:r>
              <a:rPr lang="fr-FR" sz="1250" dirty="0" smtClean="0">
                <a:solidFill>
                  <a:srgbClr val="7030A0"/>
                </a:solidFill>
              </a:rPr>
              <a:t>($</a:t>
            </a:r>
            <a:r>
              <a:rPr lang="fr-FR" sz="1250" dirty="0" smtClean="0"/>
              <a:t>clauses-&gt;</a:t>
            </a:r>
            <a:r>
              <a:rPr lang="fr-FR" sz="1250" dirty="0" err="1" smtClean="0">
                <a:solidFill>
                  <a:srgbClr val="7030A0"/>
                </a:solidFill>
              </a:rPr>
              <a:t>getMagic</a:t>
            </a:r>
            <a:r>
              <a:rPr lang="fr-FR" sz="1250" dirty="0" smtClean="0"/>
              <a:t>('</a:t>
            </a:r>
            <a:r>
              <a:rPr lang="fr-FR" sz="1250" dirty="0" err="1" smtClean="0">
                <a:solidFill>
                  <a:schemeClr val="accent4"/>
                </a:solidFill>
              </a:rPr>
              <a:t>login_fail</a:t>
            </a:r>
            <a:r>
              <a:rPr lang="fr-FR" sz="1250" dirty="0" smtClean="0"/>
              <a:t>'))));	</a:t>
            </a:r>
          </a:p>
          <a:p>
            <a:r>
              <a:rPr lang="fr-FR" sz="1250" dirty="0" smtClean="0"/>
              <a:t>	            }		</a:t>
            </a:r>
          </a:p>
          <a:p>
            <a:r>
              <a:rPr lang="fr-FR" sz="1250" dirty="0" smtClean="0"/>
              <a:t>	        }</a:t>
            </a:r>
          </a:p>
          <a:p>
            <a:r>
              <a:rPr lang="fr-FR" sz="1250" dirty="0" smtClean="0"/>
              <a:t>	</a:t>
            </a:r>
            <a:r>
              <a:rPr lang="fr-FR" sz="1250" dirty="0" smtClean="0">
                <a:solidFill>
                  <a:schemeClr val="accent1"/>
                </a:solidFill>
              </a:rPr>
              <a:t>        </a:t>
            </a:r>
            <a:r>
              <a:rPr lang="fr-FR" sz="1250" dirty="0" err="1" smtClean="0">
                <a:solidFill>
                  <a:schemeClr val="accent1"/>
                </a:solidFill>
              </a:rPr>
              <a:t>else</a:t>
            </a:r>
            <a:endParaRPr lang="fr-FR" sz="1250" dirty="0" smtClean="0">
              <a:solidFill>
                <a:schemeClr val="accent1"/>
              </a:solidFill>
            </a:endParaRPr>
          </a:p>
          <a:p>
            <a:r>
              <a:rPr lang="fr-FR" sz="1250" dirty="0" smtClean="0">
                <a:solidFill>
                  <a:schemeClr val="accent1"/>
                </a:solidFill>
              </a:rPr>
              <a:t>	            return false;</a:t>
            </a:r>
          </a:p>
          <a:p>
            <a:r>
              <a:rPr lang="fr-FR" sz="1250" dirty="0" smtClean="0"/>
              <a:t>	    }</a:t>
            </a:r>
          </a:p>
          <a:p>
            <a:r>
              <a:rPr lang="fr-FR" sz="1250" dirty="0" smtClean="0"/>
              <a:t>	}</a:t>
            </a:r>
            <a:endParaRPr lang="fr-FR" sz="1250" dirty="0"/>
          </a:p>
        </p:txBody>
      </p:sp>
    </p:spTree>
    <p:extLst>
      <p:ext uri="{BB962C8B-B14F-4D97-AF65-F5344CB8AC3E}">
        <p14:creationId xmlns:p14="http://schemas.microsoft.com/office/powerpoint/2010/main" val="2007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du membre (vues)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4434" y="1690687"/>
            <a:ext cx="110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Themes</a:t>
            </a:r>
            <a:r>
              <a:rPr lang="fr-FR" b="1" dirty="0" smtClean="0"/>
              <a:t>/default/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members</a:t>
            </a:r>
            <a:r>
              <a:rPr lang="fr-FR" b="1" dirty="0" smtClean="0"/>
              <a:t>/</a:t>
            </a:r>
            <a:r>
              <a:rPr lang="fr-FR" b="1" dirty="0" err="1" smtClean="0"/>
              <a:t>login.php</a:t>
            </a:r>
            <a:r>
              <a:rPr lang="fr-FR" b="1" dirty="0" smtClean="0"/>
              <a:t> </a:t>
            </a:r>
            <a:endParaRPr lang="fr-FR" b="1" dirty="0" smtClean="0"/>
          </a:p>
          <a:p>
            <a:r>
              <a:rPr lang="fr-FR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2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Bibliographie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1690688"/>
            <a:ext cx="8142801" cy="3858774"/>
          </a:xfrm>
        </p:spPr>
      </p:pic>
      <p:sp>
        <p:nvSpPr>
          <p:cNvPr id="7" name="ZoneTexte 6"/>
          <p:cNvSpPr txBox="1"/>
          <p:nvPr/>
        </p:nvSpPr>
        <p:spPr>
          <a:xfrm>
            <a:off x="3972177" y="5305964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sous licence MIT ou libres de droit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0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à </a:t>
            </a:r>
            <a:r>
              <a:rPr lang="fr-FR" dirty="0" smtClean="0"/>
              <a:t>régler :</a:t>
            </a:r>
            <a:endParaRPr lang="fr-FR" dirty="0" smtClean="0"/>
          </a:p>
          <a:p>
            <a:r>
              <a:rPr lang="fr-FR" dirty="0" smtClean="0"/>
              <a:t>Quelques ajustements au niveau du responsive design </a:t>
            </a:r>
          </a:p>
          <a:p>
            <a:r>
              <a:rPr lang="fr-FR" dirty="0" smtClean="0"/>
              <a:t>Problème du </a:t>
            </a:r>
            <a:r>
              <a:rPr lang="fr-FR" dirty="0" smtClean="0"/>
              <a:t>changement de photo</a:t>
            </a:r>
            <a:endParaRPr lang="fr-FR" dirty="0" smtClean="0"/>
          </a:p>
          <a:p>
            <a:r>
              <a:rPr lang="fr-FR" dirty="0" smtClean="0"/>
              <a:t>Sécurité à améliorer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But du site web et contrôles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8" y="4895556"/>
            <a:ext cx="3852358" cy="1562308"/>
          </a:xfrm>
        </p:spPr>
      </p:pic>
      <p:sp>
        <p:nvSpPr>
          <p:cNvPr id="5" name="ZoneTexte 4"/>
          <p:cNvSpPr txBox="1"/>
          <p:nvPr/>
        </p:nvSpPr>
        <p:spPr>
          <a:xfrm>
            <a:off x="464234" y="169068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d’interaction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8" y="2392426"/>
            <a:ext cx="2170723" cy="21707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9" y="2065237"/>
            <a:ext cx="6845908" cy="3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" y="502040"/>
            <a:ext cx="10504831" cy="78515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fr-FR" dirty="0" smtClean="0"/>
              <a:t>Résumé des fonctionnalités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2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4742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Organisation du travail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5" y="810203"/>
            <a:ext cx="10581785" cy="6690976"/>
          </a:xfrm>
        </p:spPr>
      </p:pic>
    </p:spTree>
    <p:extLst>
      <p:ext uri="{BB962C8B-B14F-4D97-AF65-F5344CB8AC3E}">
        <p14:creationId xmlns:p14="http://schemas.microsoft.com/office/powerpoint/2010/main" val="12018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1" y="667511"/>
            <a:ext cx="10497519" cy="787313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Structure globale du projet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MVC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79611"/>
            <a:ext cx="7200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du membre (contrôleur)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3363" y="1427216"/>
            <a:ext cx="112052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Controller</a:t>
            </a:r>
            <a:r>
              <a:rPr lang="fr-FR" sz="1400" b="1" dirty="0" err="1" smtClean="0"/>
              <a:t>s</a:t>
            </a:r>
            <a:r>
              <a:rPr lang="fr-FR" sz="1400" b="1" dirty="0" smtClean="0"/>
              <a:t>/</a:t>
            </a:r>
            <a:r>
              <a:rPr lang="fr-FR" sz="1400" b="1" dirty="0" err="1" smtClean="0"/>
              <a:t>members</a:t>
            </a:r>
            <a:r>
              <a:rPr lang="fr-FR" sz="1400" b="1" dirty="0" smtClean="0"/>
              <a:t>/</a:t>
            </a:r>
            <a:r>
              <a:rPr lang="fr-FR" sz="1400" b="1" dirty="0" err="1" smtClean="0"/>
              <a:t>logout.php</a:t>
            </a:r>
            <a:endParaRPr lang="fr-FR" sz="1400" i="1" dirty="0" smtClean="0"/>
          </a:p>
          <a:p>
            <a:r>
              <a:rPr lang="fr-FR" sz="1400" i="1" dirty="0" smtClean="0"/>
              <a:t>	</a:t>
            </a:r>
            <a:r>
              <a:rPr lang="fr-FR" sz="1200" i="1" dirty="0" smtClean="0"/>
              <a:t>Si </a:t>
            </a:r>
            <a:r>
              <a:rPr lang="fr-FR" sz="1200" i="1" dirty="0" smtClean="0"/>
              <a:t>le membre est connecté</a:t>
            </a:r>
            <a:r>
              <a:rPr lang="fr-FR" sz="1200" i="1" dirty="0"/>
              <a:t>	   </a:t>
            </a:r>
            <a:endParaRPr lang="fr-FR" sz="1200" i="1" dirty="0" smtClean="0"/>
          </a:p>
          <a:p>
            <a:r>
              <a:rPr lang="fr-FR" sz="1200" i="1" dirty="0"/>
              <a:t>	</a:t>
            </a:r>
            <a:r>
              <a:rPr lang="fr-FR" sz="1200" i="1" dirty="0"/>
              <a:t> </a:t>
            </a:r>
            <a:r>
              <a:rPr lang="fr-FR" sz="1200" i="1" dirty="0" smtClean="0"/>
              <a:t>   On le déconnecte en appelant la méthode </a:t>
            </a:r>
            <a:r>
              <a:rPr lang="fr-FR" sz="1200" i="1" dirty="0" err="1" smtClean="0"/>
              <a:t>logout</a:t>
            </a:r>
            <a:r>
              <a:rPr lang="fr-FR" sz="1200" i="1" dirty="0" smtClean="0"/>
              <a:t>()</a:t>
            </a:r>
            <a:r>
              <a:rPr lang="fr-FR" sz="1200" i="1" dirty="0"/>
              <a:t>	  </a:t>
            </a:r>
            <a:endParaRPr lang="fr-FR" sz="1200" i="1" dirty="0"/>
          </a:p>
          <a:p>
            <a:endParaRPr lang="fr-FR" sz="1200" i="1" dirty="0" smtClean="0"/>
          </a:p>
          <a:p>
            <a:r>
              <a:rPr lang="fr-FR" sz="1200" i="1" dirty="0"/>
              <a:t>	</a:t>
            </a:r>
            <a:r>
              <a:rPr lang="fr-FR" sz="1200" i="1" dirty="0" smtClean="0"/>
              <a:t>    Si une adresse de redirection existe et ne renvoie pas vers l’administration</a:t>
            </a:r>
          </a:p>
          <a:p>
            <a:r>
              <a:rPr lang="fr-FR" sz="1200" i="1" dirty="0"/>
              <a:t>	</a:t>
            </a:r>
            <a:r>
              <a:rPr lang="fr-FR" sz="1200" i="1" dirty="0" smtClean="0"/>
              <a:t>        On redirige vers cette adresse</a:t>
            </a:r>
          </a:p>
          <a:p>
            <a:r>
              <a:rPr lang="fr-FR" sz="1200" i="1" dirty="0"/>
              <a:t>	</a:t>
            </a:r>
            <a:r>
              <a:rPr lang="fr-FR" sz="1200" i="1" dirty="0"/>
              <a:t> </a:t>
            </a:r>
            <a:r>
              <a:rPr lang="fr-FR" sz="1200" i="1" dirty="0" smtClean="0"/>
              <a:t>   </a:t>
            </a:r>
            <a:r>
              <a:rPr lang="fr-FR" sz="1200" i="1" dirty="0" smtClean="0"/>
              <a:t>Sinon</a:t>
            </a:r>
          </a:p>
          <a:p>
            <a:r>
              <a:rPr lang="fr-FR" sz="1200" i="1" dirty="0"/>
              <a:t>	 </a:t>
            </a:r>
            <a:r>
              <a:rPr lang="fr-FR" sz="1200" i="1" dirty="0" smtClean="0"/>
              <a:t>       On redirige vers l’accueil</a:t>
            </a:r>
            <a:r>
              <a:rPr lang="fr-FR" sz="1200" i="1" dirty="0" smtClean="0"/>
              <a:t> </a:t>
            </a:r>
            <a:r>
              <a:rPr lang="fr-FR" sz="1200" i="1" dirty="0"/>
              <a:t>      </a:t>
            </a:r>
            <a:endParaRPr lang="fr-FR" sz="1200" i="1" dirty="0" smtClean="0"/>
          </a:p>
          <a:p>
            <a:r>
              <a:rPr lang="fr-FR" sz="1200" i="1" dirty="0" smtClean="0"/>
              <a:t>	Sinon</a:t>
            </a:r>
          </a:p>
          <a:p>
            <a:r>
              <a:rPr lang="fr-FR" sz="1200" i="1" dirty="0"/>
              <a:t>	</a:t>
            </a:r>
            <a:r>
              <a:rPr lang="fr-FR" sz="1200" i="1" dirty="0" smtClean="0"/>
              <a:t>    On affiche un message d’erreur</a:t>
            </a:r>
            <a:r>
              <a:rPr lang="fr-FR" sz="1200" i="1" dirty="0"/>
              <a:t>	</a:t>
            </a:r>
            <a:r>
              <a:rPr lang="fr-FR" sz="1200" dirty="0"/>
              <a:t> 	</a:t>
            </a:r>
            <a:r>
              <a:rPr lang="fr-FR" dirty="0" smtClean="0"/>
              <a:t> 	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3363" y="3581652"/>
            <a:ext cx="113912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   &lt;?</a:t>
            </a:r>
            <a:r>
              <a:rPr lang="fr-FR" sz="1400" dirty="0" err="1" smtClean="0"/>
              <a:t>php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>
                <a:solidFill>
                  <a:srgbClr val="0070C0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($</a:t>
            </a:r>
            <a:r>
              <a:rPr lang="fr-FR" sz="1400" dirty="0" err="1"/>
              <a:t>currentMemberId</a:t>
            </a:r>
            <a:r>
              <a:rPr lang="fr-FR" sz="1400" dirty="0"/>
              <a:t>) </a:t>
            </a:r>
            <a:r>
              <a:rPr lang="fr-FR" sz="1400" dirty="0" smtClean="0"/>
              <a:t>{</a:t>
            </a:r>
          </a:p>
          <a:p>
            <a:r>
              <a:rPr lang="fr-FR" sz="1400" dirty="0"/>
              <a:t>	 </a:t>
            </a:r>
            <a:r>
              <a:rPr lang="fr-FR" sz="1400" dirty="0" smtClean="0"/>
              <a:t>   </a:t>
            </a:r>
            <a:r>
              <a:rPr lang="fr-FR" sz="1400" dirty="0" err="1" smtClean="0">
                <a:solidFill>
                  <a:srgbClr val="7030A0"/>
                </a:solidFill>
              </a:rPr>
              <a:t>Members</a:t>
            </a:r>
            <a:r>
              <a:rPr lang="fr-FR" sz="1400" dirty="0" smtClean="0">
                <a:solidFill>
                  <a:srgbClr val="7030A0"/>
                </a:solidFill>
              </a:rPr>
              <a:t>\Handling</a:t>
            </a:r>
            <a:r>
              <a:rPr lang="fr-FR" sz="1400" dirty="0">
                <a:solidFill>
                  <a:srgbClr val="7030A0"/>
                </a:solidFill>
              </a:rPr>
              <a:t>::</a:t>
            </a:r>
            <a:r>
              <a:rPr lang="fr-FR" sz="1400" dirty="0" err="1">
                <a:solidFill>
                  <a:srgbClr val="7030A0"/>
                </a:solidFill>
              </a:rPr>
              <a:t>logout</a:t>
            </a:r>
            <a:r>
              <a:rPr lang="fr-FR" sz="1400" dirty="0" smtClean="0"/>
              <a:t>();</a:t>
            </a:r>
          </a:p>
          <a:p>
            <a:endParaRPr lang="fr-FR" sz="1400" dirty="0" smtClean="0"/>
          </a:p>
          <a:p>
            <a:r>
              <a:rPr lang="fr-FR" sz="1400" dirty="0"/>
              <a:t>	 </a:t>
            </a:r>
            <a:r>
              <a:rPr lang="fr-FR" sz="1400" dirty="0" smtClean="0"/>
              <a:t>   </a:t>
            </a:r>
            <a:r>
              <a:rPr lang="fr-FR" sz="1400" dirty="0" smtClean="0">
                <a:solidFill>
                  <a:srgbClr val="0070C0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</a:t>
            </a:r>
            <a:r>
              <a:rPr lang="fr-FR" sz="1400" dirty="0" err="1">
                <a:solidFill>
                  <a:srgbClr val="7030A0"/>
                </a:solidFill>
              </a:rPr>
              <a:t>isset</a:t>
            </a:r>
            <a:r>
              <a:rPr lang="fr-FR" sz="1400" dirty="0"/>
              <a:t>($</a:t>
            </a:r>
            <a:r>
              <a:rPr lang="fr-FR" sz="1400" dirty="0" err="1"/>
              <a:t>params</a:t>
            </a:r>
            <a:r>
              <a:rPr lang="fr-FR" sz="1400" dirty="0"/>
              <a:t>[2]) AND !</a:t>
            </a:r>
            <a:r>
              <a:rPr lang="fr-FR" sz="1400" dirty="0" err="1">
                <a:solidFill>
                  <a:srgbClr val="7030A0"/>
                </a:solidFill>
              </a:rPr>
              <a:t>mb_strpos</a:t>
            </a:r>
            <a:r>
              <a:rPr lang="fr-FR" sz="1400" dirty="0"/>
              <a:t>($</a:t>
            </a:r>
            <a:r>
              <a:rPr lang="fr-FR" sz="1400" dirty="0" err="1"/>
              <a:t>params</a:t>
            </a:r>
            <a:r>
              <a:rPr lang="fr-FR" sz="1400" dirty="0"/>
              <a:t>[2], </a:t>
            </a:r>
            <a:r>
              <a:rPr lang="fr-FR" sz="1400" dirty="0">
                <a:solidFill>
                  <a:schemeClr val="accent4"/>
                </a:solidFill>
              </a:rPr>
              <a:t>'=2Fadmin=2F</a:t>
            </a:r>
            <a:r>
              <a:rPr lang="fr-FR" sz="1400" dirty="0" smtClean="0"/>
              <a:t>'))</a:t>
            </a:r>
          </a:p>
          <a:p>
            <a:r>
              <a:rPr lang="fr-FR" sz="1400" dirty="0"/>
              <a:t>	 </a:t>
            </a:r>
            <a:r>
              <a:rPr lang="fr-FR" sz="1400" dirty="0" smtClean="0"/>
              <a:t>       </a:t>
            </a:r>
            <a:r>
              <a:rPr lang="fr-FR" sz="1400" dirty="0" smtClean="0">
                <a:solidFill>
                  <a:srgbClr val="7030A0"/>
                </a:solidFill>
              </a:rPr>
              <a:t>header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'Location: </a:t>
            </a:r>
            <a:r>
              <a:rPr lang="fr-FR" sz="1400" dirty="0"/>
              <a:t>' . $</a:t>
            </a:r>
            <a:r>
              <a:rPr lang="fr-FR" sz="1400" dirty="0" err="1"/>
              <a:t>linksDir</a:t>
            </a:r>
            <a:r>
              <a:rPr lang="fr-FR" sz="1400" dirty="0"/>
              <a:t> . </a:t>
            </a:r>
            <a:r>
              <a:rPr lang="fr-FR" sz="1400" dirty="0" err="1">
                <a:solidFill>
                  <a:srgbClr val="7030A0"/>
                </a:solidFill>
              </a:rPr>
              <a:t>urldecode</a:t>
            </a:r>
            <a:r>
              <a:rPr lang="fr-FR" sz="1400" dirty="0">
                <a:solidFill>
                  <a:srgbClr val="7030A0"/>
                </a:solidFill>
              </a:rPr>
              <a:t>(</a:t>
            </a:r>
            <a:r>
              <a:rPr lang="fr-FR" sz="1400" dirty="0" err="1">
                <a:solidFill>
                  <a:srgbClr val="7030A0"/>
                </a:solidFill>
              </a:rPr>
              <a:t>str_replace</a:t>
            </a:r>
            <a:r>
              <a:rPr lang="fr-FR" sz="1400" dirty="0"/>
              <a:t>(['=dot', '='], ['.', '%'], $</a:t>
            </a:r>
            <a:r>
              <a:rPr lang="fr-FR" sz="1400" dirty="0" err="1"/>
              <a:t>params</a:t>
            </a:r>
            <a:r>
              <a:rPr lang="fr-FR" sz="1400" dirty="0"/>
              <a:t>[2])));	</a:t>
            </a:r>
            <a:endParaRPr lang="fr-FR" sz="1400" dirty="0" smtClean="0"/>
          </a:p>
          <a:p>
            <a:r>
              <a:rPr lang="fr-FR" sz="1400" dirty="0"/>
              <a:t>	 </a:t>
            </a:r>
            <a:r>
              <a:rPr lang="fr-FR" sz="1400" dirty="0" smtClean="0"/>
              <a:t>   </a:t>
            </a:r>
            <a:r>
              <a:rPr lang="fr-FR" sz="1400" dirty="0" err="1" smtClean="0">
                <a:solidFill>
                  <a:srgbClr val="0070C0"/>
                </a:solidFill>
              </a:rPr>
              <a:t>else</a:t>
            </a:r>
            <a:endParaRPr lang="fr-FR" sz="1400" dirty="0" smtClean="0">
              <a:solidFill>
                <a:srgbClr val="0070C0"/>
              </a:solidFill>
            </a:endParaRPr>
          </a:p>
          <a:p>
            <a:r>
              <a:rPr lang="fr-FR" sz="1400" dirty="0"/>
              <a:t>	 </a:t>
            </a:r>
            <a:r>
              <a:rPr lang="fr-FR" sz="1400" dirty="0" smtClean="0"/>
              <a:t>        </a:t>
            </a:r>
            <a:r>
              <a:rPr lang="fr-FR" sz="1400" dirty="0" smtClean="0">
                <a:solidFill>
                  <a:srgbClr val="7030A0"/>
                </a:solidFill>
              </a:rPr>
              <a:t>header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'Location: </a:t>
            </a:r>
            <a:r>
              <a:rPr lang="fr-FR" sz="1400" dirty="0"/>
              <a:t>' . $</a:t>
            </a:r>
            <a:r>
              <a:rPr lang="fr-FR" sz="1400" dirty="0" err="1"/>
              <a:t>linksDir</a:t>
            </a:r>
            <a:r>
              <a:rPr lang="fr-FR" sz="1400" dirty="0" smtClean="0"/>
              <a:t>);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}</a:t>
            </a:r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rgbClr val="0070C0"/>
                </a:solidFill>
              </a:rPr>
              <a:t>else</a:t>
            </a:r>
            <a:endParaRPr lang="fr-FR" sz="1400" dirty="0" smtClean="0">
              <a:solidFill>
                <a:srgbClr val="0070C0"/>
              </a:solidFill>
            </a:endParaRPr>
          </a:p>
          <a:p>
            <a:r>
              <a:rPr lang="fr-FR" sz="1400" dirty="0"/>
              <a:t>	</a:t>
            </a:r>
            <a:r>
              <a:rPr lang="fr-FR" sz="1400" dirty="0" smtClean="0"/>
              <a:t>    </a:t>
            </a:r>
            <a:r>
              <a:rPr lang="fr-FR" sz="1400" dirty="0" err="1" smtClean="0">
                <a:solidFill>
                  <a:srgbClr val="7030A0"/>
                </a:solidFill>
              </a:rPr>
              <a:t>error</a:t>
            </a:r>
            <a:r>
              <a:rPr lang="fr-FR" sz="1400" dirty="0"/>
              <a:t>($clauses-&gt;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login_needed</a:t>
            </a:r>
            <a:r>
              <a:rPr lang="fr-FR" sz="1400" dirty="0"/>
              <a:t>'));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769478" y="6168325"/>
            <a:ext cx="883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Fonctionnement similaire pour la connexion et l’inscription mais appel à d’autres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232474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Gestion du membre (modèle)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733246"/>
            <a:ext cx="10515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err="1" smtClean="0"/>
              <a:t>Models</a:t>
            </a:r>
            <a:r>
              <a:rPr lang="fr-FR" sz="1300" b="1" dirty="0" smtClean="0"/>
              <a:t>/</a:t>
            </a:r>
            <a:r>
              <a:rPr lang="fr-FR" sz="1300" b="1" dirty="0" err="1" smtClean="0"/>
              <a:t>Members</a:t>
            </a:r>
            <a:r>
              <a:rPr lang="fr-FR" sz="1300" b="1" dirty="0" smtClean="0"/>
              <a:t>/</a:t>
            </a:r>
            <a:r>
              <a:rPr lang="fr-FR" sz="1300" b="1" dirty="0" err="1" smtClean="0"/>
              <a:t>Handling.class.php</a:t>
            </a:r>
            <a:endParaRPr lang="fr-FR" sz="1300" b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Méthode </a:t>
            </a:r>
            <a:r>
              <a:rPr lang="fr-FR" sz="1300" i="1" dirty="0" smtClean="0"/>
              <a:t>check (chacune des vérifications peut être activée ou désactivée selon le souhait)</a:t>
            </a:r>
            <a:r>
              <a:rPr lang="fr-FR" sz="1300" i="1" dirty="0"/>
              <a:t>	        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	</a:t>
            </a:r>
            <a:r>
              <a:rPr lang="fr-FR" sz="1300" i="1" dirty="0" smtClean="0"/>
              <a:t>Vérifie que le pseudonyme ne contient pa</a:t>
            </a:r>
            <a:r>
              <a:rPr lang="fr-FR" sz="1300" i="1" dirty="0" smtClean="0"/>
              <a:t>s d’</a:t>
            </a:r>
            <a:r>
              <a:rPr lang="de-DE" sz="1300" i="1" dirty="0" smtClean="0"/>
              <a:t>@ et </a:t>
            </a:r>
            <a:r>
              <a:rPr lang="de-DE" sz="1300" i="1" dirty="0" err="1" smtClean="0"/>
              <a:t>fait</a:t>
            </a:r>
            <a:r>
              <a:rPr lang="de-DE" sz="1300" i="1" dirty="0" smtClean="0"/>
              <a:t> plus de 3 </a:t>
            </a:r>
            <a:r>
              <a:rPr lang="de-DE" sz="1300" i="1" dirty="0" err="1" smtClean="0"/>
              <a:t>caractères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	Vérifie que le slug soit différent de ‘default’ et n’existe pas déjà en base de données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Vérifie que l’email soit correctement formatée et n’existe pas déjà en base de données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Vérifie que le prénom et le nom font plus de deux caractères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Vérifie que le mot de passe fasse plus de 6 caractères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Vérifie que la date de naissance est correctement formatée</a:t>
            </a:r>
          </a:p>
          <a:p>
            <a:r>
              <a:rPr lang="fr-FR" sz="1300" i="1" dirty="0"/>
              <a:t> 	    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Méthode </a:t>
            </a:r>
            <a:r>
              <a:rPr lang="fr-FR" sz="1300" i="1" dirty="0" smtClean="0"/>
              <a:t>login</a:t>
            </a:r>
            <a:r>
              <a:rPr lang="fr-FR" sz="1300" i="1" dirty="0"/>
              <a:t>	        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/>
              <a:t>	</a:t>
            </a:r>
            <a:r>
              <a:rPr lang="fr-FR" sz="1300" i="1" dirty="0" smtClean="0"/>
              <a:t>On vérifie si login entré est une email ou un pseudo et choisit la colonne à récupérer ainsi</a:t>
            </a:r>
            <a:endParaRPr lang="fr-FR" sz="1300" i="1" dirty="0"/>
          </a:p>
          <a:p>
            <a:r>
              <a:rPr lang="fr-FR" sz="1300" i="1" dirty="0"/>
              <a:t>		On récupère l'id et le mot de passe correspondant au pseudo/e-mail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/>
              <a:t>	S'il n'y a </a:t>
            </a:r>
            <a:r>
              <a:rPr lang="fr-FR" sz="1300" i="1" dirty="0" smtClean="0"/>
              <a:t>rien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	Mauvais identifiant, on abandonne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Si le hash ‘slug + </a:t>
            </a:r>
            <a:r>
              <a:rPr lang="fr-FR" sz="1300" i="1" dirty="0" err="1" smtClean="0"/>
              <a:t>mdp</a:t>
            </a:r>
            <a:r>
              <a:rPr lang="fr-FR" sz="1300" i="1" dirty="0" smtClean="0"/>
              <a:t>’ entré par l’utilisateur correspond aux données présentes en base de données</a:t>
            </a:r>
          </a:p>
          <a:p>
            <a:r>
              <a:rPr lang="fr-FR" sz="1300" i="1" dirty="0"/>
              <a:t>	</a:t>
            </a:r>
            <a:r>
              <a:rPr lang="fr-FR" sz="1300" i="1" dirty="0"/>
              <a:t>		Si le membre veut une connexion persistante (</a:t>
            </a:r>
            <a:r>
              <a:rPr lang="fr-FR" sz="1300" i="1" dirty="0" err="1"/>
              <a:t>aka</a:t>
            </a:r>
            <a:r>
              <a:rPr lang="fr-FR" sz="1300" i="1" dirty="0"/>
              <a:t>. </a:t>
            </a:r>
            <a:r>
              <a:rPr lang="fr-FR" sz="1300" i="1" dirty="0" smtClean="0"/>
              <a:t>cookies)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		On </a:t>
            </a:r>
            <a:r>
              <a:rPr lang="fr-FR" sz="1300" i="1" dirty="0"/>
              <a:t>stocke pseudo et </a:t>
            </a:r>
            <a:r>
              <a:rPr lang="fr-FR" sz="1300" i="1" dirty="0" err="1"/>
              <a:t>salt</a:t>
            </a:r>
            <a:r>
              <a:rPr lang="fr-FR" sz="1300" i="1" dirty="0"/>
              <a:t> du </a:t>
            </a:r>
            <a:r>
              <a:rPr lang="fr-FR" sz="1300" i="1" dirty="0" err="1"/>
              <a:t>mdp</a:t>
            </a:r>
            <a:r>
              <a:rPr lang="fr-FR" sz="1300" i="1" dirty="0"/>
              <a:t> en </a:t>
            </a:r>
            <a:r>
              <a:rPr lang="fr-FR" sz="1300" i="1" dirty="0" smtClean="0"/>
              <a:t>cookies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		On ajoute l’id du membre à la session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Méthode </a:t>
            </a:r>
            <a:r>
              <a:rPr lang="fr-FR" sz="1300" i="1" dirty="0" err="1" smtClean="0"/>
              <a:t>logout</a:t>
            </a:r>
            <a:r>
              <a:rPr lang="fr-FR" sz="1300" i="1" dirty="0"/>
              <a:t>	       </a:t>
            </a:r>
            <a:endParaRPr lang="fr-FR" sz="1300" i="1" dirty="0" smtClean="0"/>
          </a:p>
          <a:p>
            <a:r>
              <a:rPr lang="fr-FR" sz="1300" i="1" dirty="0"/>
              <a:t>	</a:t>
            </a:r>
            <a:r>
              <a:rPr lang="fr-FR" sz="1300" i="1" dirty="0" smtClean="0"/>
              <a:t>	</a:t>
            </a:r>
            <a:r>
              <a:rPr lang="fr-FR" sz="1300" i="1" dirty="0" smtClean="0"/>
              <a:t>Détruit la session et les éventuels cookies</a:t>
            </a:r>
            <a:endParaRPr lang="fr-FR" sz="1300" i="1" dirty="0"/>
          </a:p>
          <a:p>
            <a:endParaRPr lang="fr-FR" sz="1300" i="1" dirty="0"/>
          </a:p>
          <a:p>
            <a:r>
              <a:rPr lang="fr-FR" sz="1300" i="1" dirty="0"/>
              <a:t>	</a:t>
            </a:r>
            <a:r>
              <a:rPr lang="fr-FR" sz="1300" i="1" dirty="0"/>
              <a:t> </a:t>
            </a:r>
            <a:r>
              <a:rPr lang="fr-FR" sz="1300" i="1" dirty="0" smtClean="0"/>
              <a:t>Méthode </a:t>
            </a:r>
            <a:r>
              <a:rPr lang="fr-FR" sz="1300" i="1" dirty="0" smtClean="0"/>
              <a:t>registration</a:t>
            </a:r>
            <a:r>
              <a:rPr lang="fr-FR" sz="1300" i="1" dirty="0"/>
              <a:t>	   </a:t>
            </a:r>
            <a:endParaRPr lang="fr-FR" sz="1300" i="1" dirty="0"/>
          </a:p>
          <a:p>
            <a:r>
              <a:rPr lang="fr-FR" sz="1300" i="1" dirty="0"/>
              <a:t>	</a:t>
            </a:r>
            <a:r>
              <a:rPr lang="fr-FR" sz="1300" i="1" dirty="0"/>
              <a:t>	On "nettoie" les valeurs </a:t>
            </a:r>
            <a:r>
              <a:rPr lang="fr-FR" sz="1300" i="1" dirty="0" smtClean="0"/>
              <a:t>utilisateur</a:t>
            </a:r>
          </a:p>
          <a:p>
            <a:r>
              <a:rPr lang="fr-FR" sz="1300" i="1" dirty="0" smtClean="0"/>
              <a:t>		Si l’appel à la méthode check réussit et que les deux mots de passe entrés sont égaux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	On ajoute à la base de données l’utilisateur avec :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		</a:t>
            </a:r>
            <a:r>
              <a:rPr lang="fr-FR" sz="1300" i="1" dirty="0"/>
              <a:t>pseudo, slug, </a:t>
            </a:r>
            <a:r>
              <a:rPr lang="fr-FR" sz="1300" i="1" dirty="0" smtClean="0"/>
              <a:t>email,</a:t>
            </a:r>
            <a:endParaRPr lang="fr-FR" sz="1300" i="1" dirty="0"/>
          </a:p>
          <a:p>
            <a:r>
              <a:rPr lang="fr-FR" sz="1300" i="1" dirty="0"/>
              <a:t>	</a:t>
            </a:r>
            <a:r>
              <a:rPr lang="fr-FR" sz="1300" i="1" dirty="0" smtClean="0"/>
              <a:t>			Le type </a:t>
            </a:r>
            <a:r>
              <a:rPr lang="fr-FR" sz="1300" i="1" dirty="0"/>
              <a:t>désiré en fonction du booléen $</a:t>
            </a:r>
            <a:r>
              <a:rPr lang="fr-FR" sz="1300" i="1" dirty="0" smtClean="0"/>
              <a:t>admin, </a:t>
            </a:r>
          </a:p>
          <a:p>
            <a:r>
              <a:rPr lang="fr-FR" sz="1300" i="1" dirty="0"/>
              <a:t>	</a:t>
            </a:r>
            <a:r>
              <a:rPr lang="fr-FR" sz="1300" i="1" dirty="0" smtClean="0"/>
              <a:t>			</a:t>
            </a:r>
            <a:r>
              <a:rPr lang="en-US" sz="1300" b="1" i="1" dirty="0"/>
              <a:t>hash('sha256', $slug . $pwd2</a:t>
            </a:r>
            <a:r>
              <a:rPr lang="en-US" sz="1300" b="1" i="1" dirty="0" smtClean="0"/>
              <a:t>) (le mot de </a:t>
            </a:r>
            <a:r>
              <a:rPr lang="en-US" sz="1300" b="1" i="1" dirty="0" err="1" smtClean="0"/>
              <a:t>passe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n’est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jamais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stocké</a:t>
            </a:r>
            <a:r>
              <a:rPr lang="en-US" sz="1300" b="1" i="1" dirty="0" smtClean="0"/>
              <a:t>, </a:t>
            </a:r>
            <a:r>
              <a:rPr lang="en-US" sz="1300" b="1" i="1" dirty="0" err="1" smtClean="0"/>
              <a:t>ni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même</a:t>
            </a:r>
            <a:r>
              <a:rPr lang="en-US" sz="1300" b="1" i="1" dirty="0"/>
              <a:t> </a:t>
            </a:r>
            <a:r>
              <a:rPr lang="en-US" sz="1300" b="1" i="1" dirty="0" err="1" smtClean="0"/>
              <a:t>une</a:t>
            </a:r>
            <a:r>
              <a:rPr lang="en-US" sz="1300" b="1" i="1" dirty="0" smtClean="0"/>
              <a:t> version </a:t>
            </a:r>
            <a:r>
              <a:rPr lang="en-US" sz="1300" b="1" i="1" dirty="0" err="1" smtClean="0"/>
              <a:t>chiffrée</a:t>
            </a:r>
            <a:r>
              <a:rPr lang="en-US" sz="1300" b="1" i="1" dirty="0" smtClean="0"/>
              <a:t> de </a:t>
            </a:r>
            <a:r>
              <a:rPr lang="en-US" sz="1300" b="1" i="1" dirty="0" err="1" smtClean="0"/>
              <a:t>celui</a:t>
            </a:r>
            <a:r>
              <a:rPr lang="en-US" sz="1300" b="1" i="1" dirty="0" smtClean="0"/>
              <a:t> ; </a:t>
            </a:r>
            <a:r>
              <a:rPr lang="en-US" sz="1300" b="1" i="1" dirty="0" err="1" smtClean="0"/>
              <a:t>seule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une</a:t>
            </a:r>
            <a:r>
              <a:rPr lang="en-US" sz="1300" b="1" i="1" dirty="0" smtClean="0"/>
              <a:t> version </a:t>
            </a:r>
            <a:r>
              <a:rPr lang="en-US" sz="1300" b="1" i="1" dirty="0" err="1" smtClean="0"/>
              <a:t>salée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est</a:t>
            </a:r>
            <a:r>
              <a:rPr lang="en-US" sz="1300" b="1" i="1" dirty="0" smtClean="0"/>
              <a:t> </a:t>
            </a:r>
            <a:r>
              <a:rPr lang="en-US" sz="1300" b="1" i="1" dirty="0" err="1" smtClean="0"/>
              <a:t>enregistrée</a:t>
            </a:r>
            <a:r>
              <a:rPr lang="en-US" sz="1300" b="1" i="1" dirty="0"/>
              <a:t>)</a:t>
            </a:r>
            <a:endParaRPr lang="fr-FR" sz="13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59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6460" y="232476"/>
            <a:ext cx="1162372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&lt;?</a:t>
            </a:r>
            <a:r>
              <a:rPr lang="fr-FR" sz="1100" dirty="0" err="1" smtClean="0"/>
              <a:t>php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rgbClr val="0070C0"/>
                </a:solidFill>
              </a:rPr>
              <a:t>namespace</a:t>
            </a:r>
            <a:r>
              <a:rPr lang="fr-FR" sz="1100" dirty="0" smtClean="0">
                <a:solidFill>
                  <a:srgbClr val="0070C0"/>
                </a:solidFill>
              </a:rPr>
              <a:t> </a:t>
            </a:r>
            <a:r>
              <a:rPr lang="fr-FR" sz="1100" dirty="0" err="1" smtClean="0">
                <a:solidFill>
                  <a:srgbClr val="7030A0"/>
                </a:solidFill>
              </a:rPr>
              <a:t>Members</a:t>
            </a:r>
            <a:r>
              <a:rPr lang="fr-FR" sz="1100" dirty="0" smtClean="0"/>
              <a:t>;</a:t>
            </a:r>
          </a:p>
          <a:p>
            <a:endParaRPr lang="fr-FR" sz="1100" dirty="0"/>
          </a:p>
          <a:p>
            <a:r>
              <a:rPr lang="fr-FR" sz="1100" dirty="0" smtClean="0"/>
              <a:t>	</a:t>
            </a:r>
            <a:r>
              <a:rPr lang="fr-FR" sz="1100" dirty="0" smtClean="0">
                <a:solidFill>
                  <a:srgbClr val="0070C0"/>
                </a:solidFill>
              </a:rPr>
              <a:t>class</a:t>
            </a:r>
            <a:r>
              <a:rPr lang="fr-FR" sz="1100" dirty="0" smtClean="0"/>
              <a:t> </a:t>
            </a:r>
            <a:r>
              <a:rPr lang="fr-FR" sz="1100" dirty="0">
                <a:solidFill>
                  <a:srgbClr val="7030A0"/>
                </a:solidFill>
              </a:rPr>
              <a:t>Handling</a:t>
            </a:r>
            <a:r>
              <a:rPr lang="fr-FR" sz="1100" dirty="0"/>
              <a:t> {	</a:t>
            </a:r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    </a:t>
            </a:r>
            <a:r>
              <a:rPr lang="fr-FR" sz="1100" dirty="0" smtClean="0">
                <a:solidFill>
                  <a:srgbClr val="0070C0"/>
                </a:solidFill>
              </a:rPr>
              <a:t>public </a:t>
            </a:r>
            <a:r>
              <a:rPr lang="fr-FR" sz="1100" dirty="0" err="1">
                <a:solidFill>
                  <a:srgbClr val="0070C0"/>
                </a:solidFill>
              </a:rPr>
              <a:t>static</a:t>
            </a:r>
            <a:r>
              <a:rPr lang="fr-FR" sz="1100" dirty="0">
                <a:solidFill>
                  <a:srgbClr val="0070C0"/>
                </a:solidFill>
              </a:rPr>
              <a:t> </a:t>
            </a:r>
            <a:r>
              <a:rPr lang="fr-FR" sz="1100" dirty="0" err="1">
                <a:solidFill>
                  <a:srgbClr val="0070C0"/>
                </a:solidFill>
              </a:rPr>
              <a:t>function</a:t>
            </a:r>
            <a:r>
              <a:rPr lang="fr-FR" sz="1100" dirty="0">
                <a:solidFill>
                  <a:srgbClr val="0070C0"/>
                </a:solidFill>
              </a:rPr>
              <a:t> </a:t>
            </a:r>
            <a:r>
              <a:rPr lang="fr-FR" sz="1100" dirty="0">
                <a:solidFill>
                  <a:srgbClr val="7030A0"/>
                </a:solidFill>
              </a:rPr>
              <a:t>check</a:t>
            </a:r>
            <a:r>
              <a:rPr lang="fr-FR" sz="1100" dirty="0"/>
              <a:t>($</a:t>
            </a:r>
            <a:r>
              <a:rPr lang="fr-FR" sz="1100" dirty="0" err="1"/>
              <a:t>nickname</a:t>
            </a:r>
            <a:r>
              <a:rPr lang="fr-FR" sz="1100" dirty="0"/>
              <a:t>, $slug, $</a:t>
            </a:r>
            <a:r>
              <a:rPr lang="fr-FR" sz="1100" dirty="0" err="1"/>
              <a:t>firstName</a:t>
            </a:r>
            <a:r>
              <a:rPr lang="fr-FR" sz="1100" dirty="0"/>
              <a:t>, $</a:t>
            </a:r>
            <a:r>
              <a:rPr lang="fr-FR" sz="1100" dirty="0" err="1"/>
              <a:t>lastName</a:t>
            </a:r>
            <a:r>
              <a:rPr lang="fr-FR" sz="1100" dirty="0"/>
              <a:t>, $email, $</a:t>
            </a:r>
            <a:r>
              <a:rPr lang="fr-FR" sz="1100" dirty="0" err="1"/>
              <a:t>pwd</a:t>
            </a:r>
            <a:r>
              <a:rPr lang="fr-FR" sz="1100" dirty="0"/>
              <a:t>, $</a:t>
            </a:r>
            <a:r>
              <a:rPr lang="fr-FR" sz="1100" dirty="0" err="1"/>
              <a:t>nicknameTest</a:t>
            </a:r>
            <a:r>
              <a:rPr lang="fr-FR" sz="1100" dirty="0"/>
              <a:t> = </a:t>
            </a:r>
            <a:r>
              <a:rPr lang="fr-FR" sz="1100" dirty="0" err="1"/>
              <a:t>true</a:t>
            </a:r>
            <a:r>
              <a:rPr lang="fr-FR" sz="1100" dirty="0"/>
              <a:t>, $</a:t>
            </a:r>
            <a:r>
              <a:rPr lang="fr-FR" sz="1100" dirty="0" err="1"/>
              <a:t>birthDate</a:t>
            </a:r>
            <a:r>
              <a:rPr lang="fr-FR" sz="1100" dirty="0"/>
              <a:t> = '</a:t>
            </a:r>
            <a:r>
              <a:rPr lang="fr-FR" sz="1100" dirty="0">
                <a:solidFill>
                  <a:schemeClr val="accent4"/>
                </a:solidFill>
              </a:rPr>
              <a:t>0000-00-01</a:t>
            </a:r>
            <a:r>
              <a:rPr lang="fr-FR" sz="1100" dirty="0"/>
              <a:t>', $</a:t>
            </a:r>
            <a:r>
              <a:rPr lang="fr-FR" sz="1100" dirty="0" err="1"/>
              <a:t>namesTest</a:t>
            </a:r>
            <a:r>
              <a:rPr lang="fr-FR" sz="1100" dirty="0"/>
              <a:t> = </a:t>
            </a:r>
            <a:r>
              <a:rPr lang="fr-FR" sz="1100" dirty="0" err="1"/>
              <a:t>true</a:t>
            </a:r>
            <a:r>
              <a:rPr lang="fr-FR" sz="1100" dirty="0"/>
              <a:t>) {			</a:t>
            </a:r>
            <a:r>
              <a:rPr lang="fr-FR" sz="1100" dirty="0" smtClean="0"/>
              <a:t>        </a:t>
            </a:r>
            <a:r>
              <a:rPr lang="mr-IN" sz="1100" dirty="0" smtClean="0"/>
              <a:t>…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    }</a:t>
            </a:r>
            <a:r>
              <a:rPr lang="fr-FR" sz="1100" dirty="0"/>
              <a:t>		</a:t>
            </a:r>
            <a:endParaRPr lang="fr-FR" sz="1100" dirty="0" smtClean="0"/>
          </a:p>
          <a:p>
            <a:endParaRPr lang="fr-FR" sz="1100" dirty="0"/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rgbClr val="0070C0"/>
                </a:solidFill>
              </a:rPr>
              <a:t> </a:t>
            </a:r>
            <a:r>
              <a:rPr lang="fr-FR" sz="1100" dirty="0" smtClean="0">
                <a:solidFill>
                  <a:srgbClr val="0070C0"/>
                </a:solidFill>
              </a:rPr>
              <a:t>   public </a:t>
            </a:r>
            <a:r>
              <a:rPr lang="fr-FR" sz="1100" dirty="0" err="1">
                <a:solidFill>
                  <a:srgbClr val="0070C0"/>
                </a:solidFill>
              </a:rPr>
              <a:t>static</a:t>
            </a:r>
            <a:r>
              <a:rPr lang="fr-FR" sz="1100" dirty="0">
                <a:solidFill>
                  <a:srgbClr val="0070C0"/>
                </a:solidFill>
              </a:rPr>
              <a:t> </a:t>
            </a:r>
            <a:r>
              <a:rPr lang="fr-FR" sz="1100" dirty="0" err="1">
                <a:solidFill>
                  <a:srgbClr val="0070C0"/>
                </a:solidFill>
              </a:rPr>
              <a:t>function</a:t>
            </a:r>
            <a:r>
              <a:rPr lang="fr-FR" sz="1100" dirty="0">
                <a:solidFill>
                  <a:srgbClr val="7030A0"/>
                </a:solidFill>
              </a:rPr>
              <a:t> login</a:t>
            </a:r>
            <a:r>
              <a:rPr lang="fr-FR" sz="1100" dirty="0"/>
              <a:t>($</a:t>
            </a:r>
            <a:r>
              <a:rPr lang="fr-FR" sz="1100" dirty="0" err="1"/>
              <a:t>nickname</a:t>
            </a:r>
            <a:r>
              <a:rPr lang="fr-FR" sz="1100" dirty="0"/>
              <a:t>, $</a:t>
            </a:r>
            <a:r>
              <a:rPr lang="fr-FR" sz="1100" dirty="0" err="1"/>
              <a:t>pwd</a:t>
            </a:r>
            <a:r>
              <a:rPr lang="fr-FR" sz="1100" dirty="0"/>
              <a:t>, $cookies = false)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rgbClr val="0070C0"/>
                </a:solidFill>
              </a:rPr>
              <a:t>        global </a:t>
            </a:r>
            <a:r>
              <a:rPr lang="fr-FR" sz="1100" dirty="0"/>
              <a:t>$</a:t>
            </a:r>
            <a:r>
              <a:rPr lang="fr-FR" sz="1100" dirty="0" smtClean="0"/>
              <a:t>clauses;</a:t>
            </a:r>
          </a:p>
          <a:p>
            <a:endParaRPr lang="fr-FR" sz="1100" dirty="0">
              <a:solidFill>
                <a:schemeClr val="accent4"/>
              </a:solidFill>
            </a:endParaRPr>
          </a:p>
          <a:p>
            <a:r>
              <a:rPr lang="fr-FR" sz="1100" dirty="0" smtClean="0"/>
              <a:t>	        </a:t>
            </a:r>
            <a:r>
              <a:rPr lang="fr-FR" sz="1100" dirty="0" smtClean="0">
                <a:solidFill>
                  <a:srgbClr val="0070C0"/>
                </a:solidFill>
              </a:rPr>
              <a:t>if </a:t>
            </a:r>
            <a:r>
              <a:rPr lang="fr-FR" sz="1100" dirty="0"/>
              <a:t>(</a:t>
            </a:r>
            <a:r>
              <a:rPr lang="fr-FR" sz="1100" dirty="0" err="1">
                <a:solidFill>
                  <a:srgbClr val="7030A0"/>
                </a:solidFill>
              </a:rPr>
              <a:t>preg_match</a:t>
            </a:r>
            <a:r>
              <a:rPr lang="fr-FR" sz="1100" dirty="0">
                <a:solidFill>
                  <a:schemeClr val="accent4"/>
                </a:solidFill>
              </a:rPr>
              <a:t>('#^[-0-9a-zA-Z.+_]+@[-0-9a-zA-Z.+_]+\.[a-</a:t>
            </a:r>
            <a:r>
              <a:rPr lang="fr-FR" sz="1100" dirty="0" err="1">
                <a:solidFill>
                  <a:schemeClr val="accent4"/>
                </a:solidFill>
              </a:rPr>
              <a:t>zA</a:t>
            </a:r>
            <a:r>
              <a:rPr lang="fr-FR" sz="1100" dirty="0">
                <a:solidFill>
                  <a:schemeClr val="accent4"/>
                </a:solidFill>
              </a:rPr>
              <a:t>-Z]{2,4}$#', </a:t>
            </a:r>
            <a:r>
              <a:rPr lang="fr-FR" sz="1100" dirty="0"/>
              <a:t>$</a:t>
            </a:r>
            <a:r>
              <a:rPr lang="fr-FR" sz="1100" dirty="0" err="1"/>
              <a:t>nickname</a:t>
            </a:r>
            <a:r>
              <a:rPr lang="fr-FR" sz="1100" dirty="0"/>
              <a:t>))	</a:t>
            </a:r>
            <a:endParaRPr lang="fr-FR" sz="1100" dirty="0" smtClean="0"/>
          </a:p>
          <a:p>
            <a:r>
              <a:rPr lang="fr-FR" sz="1100" dirty="0"/>
              <a:t>	 </a:t>
            </a:r>
            <a:r>
              <a:rPr lang="fr-FR" sz="1100" dirty="0" smtClean="0"/>
              <a:t>           $</a:t>
            </a:r>
            <a:r>
              <a:rPr lang="fr-FR" sz="1100" dirty="0" err="1"/>
              <a:t>columnName</a:t>
            </a:r>
            <a:r>
              <a:rPr lang="fr-FR" sz="1100" dirty="0"/>
              <a:t> = </a:t>
            </a:r>
            <a:r>
              <a:rPr lang="fr-FR" sz="1100" dirty="0">
                <a:solidFill>
                  <a:schemeClr val="accent4"/>
                </a:solidFill>
              </a:rPr>
              <a:t>'email';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rgbClr val="0070C0"/>
                </a:solidFill>
              </a:rPr>
              <a:t>        </a:t>
            </a:r>
            <a:r>
              <a:rPr lang="fr-FR" sz="1100" dirty="0" err="1" smtClean="0">
                <a:solidFill>
                  <a:srgbClr val="0070C0"/>
                </a:solidFill>
              </a:rPr>
              <a:t>else</a:t>
            </a:r>
            <a:r>
              <a:rPr lang="fr-FR" sz="1100" dirty="0"/>
              <a:t>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            $</a:t>
            </a:r>
            <a:r>
              <a:rPr lang="fr-FR" sz="1100" dirty="0" err="1"/>
              <a:t>columnName</a:t>
            </a:r>
            <a:r>
              <a:rPr lang="fr-FR" sz="1100" dirty="0"/>
              <a:t> = 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nickname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;		</a:t>
            </a:r>
            <a:endParaRPr lang="fr-FR" sz="1100" dirty="0" smtClean="0"/>
          </a:p>
          <a:p>
            <a:endParaRPr lang="fr-FR" sz="1100" dirty="0"/>
          </a:p>
          <a:p>
            <a:r>
              <a:rPr lang="fr-FR" sz="1100" dirty="0" smtClean="0"/>
              <a:t>	        $</a:t>
            </a:r>
            <a:r>
              <a:rPr lang="fr-FR" sz="1100" dirty="0" err="1"/>
              <a:t>request</a:t>
            </a:r>
            <a:r>
              <a:rPr lang="fr-FR" sz="1100" dirty="0"/>
              <a:t> = </a:t>
            </a:r>
            <a:r>
              <a:rPr lang="fr-FR" sz="1100" dirty="0">
                <a:solidFill>
                  <a:srgbClr val="7030A0"/>
                </a:solidFill>
              </a:rPr>
              <a:t>\Basics\Site::</a:t>
            </a:r>
            <a:r>
              <a:rPr lang="fr-FR" sz="1100" dirty="0" err="1">
                <a:solidFill>
                  <a:srgbClr val="7030A0"/>
                </a:solidFill>
              </a:rPr>
              <a:t>getDB</a:t>
            </a:r>
            <a:r>
              <a:rPr lang="fr-FR" sz="1100" dirty="0">
                <a:solidFill>
                  <a:srgbClr val="7030A0"/>
                </a:solidFill>
              </a:rPr>
              <a:t>()-&gt;</a:t>
            </a:r>
            <a:r>
              <a:rPr lang="fr-FR" sz="1100" dirty="0" err="1">
                <a:solidFill>
                  <a:srgbClr val="7030A0"/>
                </a:solidFill>
              </a:rPr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'SELECT id, </a:t>
            </a:r>
            <a:r>
              <a:rPr lang="fr-FR" sz="1100" dirty="0" err="1">
                <a:solidFill>
                  <a:schemeClr val="accent4"/>
                </a:solidFill>
              </a:rPr>
              <a:t>password</a:t>
            </a:r>
            <a:r>
              <a:rPr lang="fr-FR" sz="1100" dirty="0">
                <a:solidFill>
                  <a:schemeClr val="accent4"/>
                </a:solidFill>
              </a:rPr>
              <a:t> FROM </a:t>
            </a:r>
            <a:r>
              <a:rPr lang="fr-FR" sz="1100" dirty="0" err="1">
                <a:solidFill>
                  <a:schemeClr val="accent4"/>
                </a:solidFill>
              </a:rPr>
              <a:t>members</a:t>
            </a:r>
            <a:r>
              <a:rPr lang="fr-FR" sz="1100" dirty="0">
                <a:solidFill>
                  <a:schemeClr val="accent4"/>
                </a:solidFill>
              </a:rPr>
              <a:t> WHERE </a:t>
            </a:r>
            <a:r>
              <a:rPr lang="fr-FR" sz="1100" dirty="0"/>
              <a:t>' . $</a:t>
            </a:r>
            <a:r>
              <a:rPr lang="fr-FR" sz="1100" dirty="0" err="1"/>
              <a:t>columnName</a:t>
            </a:r>
            <a:r>
              <a:rPr lang="fr-FR" sz="1100" dirty="0"/>
              <a:t> . </a:t>
            </a:r>
            <a:r>
              <a:rPr lang="fr-FR" sz="1100" dirty="0">
                <a:solidFill>
                  <a:schemeClr val="accent4"/>
                </a:solidFill>
              </a:rPr>
              <a:t>' = ? AND 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 != 3</a:t>
            </a:r>
            <a:r>
              <a:rPr lang="fr-FR" sz="1100" dirty="0" smtClean="0"/>
              <a:t>');</a:t>
            </a:r>
          </a:p>
          <a:p>
            <a:r>
              <a:rPr lang="fr-FR" sz="1100" dirty="0"/>
              <a:t>	</a:t>
            </a:r>
            <a:r>
              <a:rPr lang="fr-FR" sz="1100" dirty="0" smtClean="0"/>
              <a:t>       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>
                <a:solidFill>
                  <a:srgbClr val="7030A0"/>
                </a:solidFill>
              </a:rPr>
              <a:t>execute</a:t>
            </a:r>
            <a:r>
              <a:rPr lang="fr-FR" sz="1100" dirty="0"/>
              <a:t>([$</a:t>
            </a:r>
            <a:r>
              <a:rPr lang="fr-FR" sz="1100" dirty="0" err="1"/>
              <a:t>nickname</a:t>
            </a:r>
            <a:r>
              <a:rPr lang="fr-FR" sz="1100" dirty="0"/>
              <a:t>]);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        $</a:t>
            </a:r>
            <a:r>
              <a:rPr lang="fr-FR" sz="1100" dirty="0" err="1"/>
              <a:t>member</a:t>
            </a:r>
            <a:r>
              <a:rPr lang="fr-FR" sz="1100" dirty="0"/>
              <a:t> =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>
                <a:solidFill>
                  <a:srgbClr val="7030A0"/>
                </a:solidFill>
              </a:rPr>
              <a:t>fetch</a:t>
            </a:r>
            <a:r>
              <a:rPr lang="fr-FR" sz="1100" dirty="0"/>
              <a:t>(\PDO::FETCH_ASSOC);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       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>
                <a:solidFill>
                  <a:srgbClr val="7030A0"/>
                </a:solidFill>
              </a:rPr>
              <a:t>closeCursor</a:t>
            </a:r>
            <a:r>
              <a:rPr lang="fr-FR" sz="1100" dirty="0"/>
              <a:t>();	</a:t>
            </a:r>
            <a:endParaRPr lang="fr-FR" sz="1100" dirty="0" smtClean="0"/>
          </a:p>
          <a:p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rgbClr val="0070C0"/>
                </a:solidFill>
              </a:rPr>
              <a:t>        if</a:t>
            </a:r>
            <a:r>
              <a:rPr lang="fr-FR" sz="1100" dirty="0" smtClean="0"/>
              <a:t> </a:t>
            </a:r>
            <a:r>
              <a:rPr lang="fr-FR" sz="1100" dirty="0"/>
              <a:t>(!$</a:t>
            </a:r>
            <a:r>
              <a:rPr lang="fr-FR" sz="1100" dirty="0" err="1" smtClean="0"/>
              <a:t>member</a:t>
            </a:r>
            <a:r>
              <a:rPr lang="fr-FR" sz="1100" dirty="0" smtClean="0"/>
              <a:t>)</a:t>
            </a:r>
          </a:p>
          <a:p>
            <a:r>
              <a:rPr lang="fr-FR" sz="1100" dirty="0"/>
              <a:t>	 </a:t>
            </a:r>
            <a:r>
              <a:rPr lang="fr-FR" sz="1100" dirty="0" smtClean="0"/>
              <a:t>           </a:t>
            </a:r>
            <a:r>
              <a:rPr lang="fr-FR" sz="1100" dirty="0" smtClean="0">
                <a:solidFill>
                  <a:srgbClr val="0070C0"/>
                </a:solidFill>
              </a:rPr>
              <a:t>return </a:t>
            </a:r>
            <a:r>
              <a:rPr lang="fr-FR" sz="1100" dirty="0" err="1">
                <a:solidFill>
                  <a:srgbClr val="7030A0"/>
                </a:solidFill>
              </a:rPr>
              <a:t>error</a:t>
            </a:r>
            <a:r>
              <a:rPr lang="fr-FR" sz="1100" dirty="0"/>
              <a:t>($clauses-&gt;</a:t>
            </a:r>
            <a:r>
              <a:rPr lang="fr-FR" sz="1100" dirty="0" err="1">
                <a:solidFill>
                  <a:srgbClr val="7030A0"/>
                </a:solidFill>
              </a:rPr>
              <a:t>get</a:t>
            </a:r>
            <a:r>
              <a:rPr lang="fr-FR" sz="1100" dirty="0">
                <a:solidFill>
                  <a:srgbClr val="7030A0"/>
                </a:solidFill>
              </a:rPr>
              <a:t>(</a:t>
            </a:r>
            <a:r>
              <a:rPr lang="fr-FR" sz="1100" dirty="0"/>
              <a:t>'</a:t>
            </a:r>
            <a:r>
              <a:rPr lang="fr-FR" sz="1100" dirty="0" err="1">
                <a:solidFill>
                  <a:schemeClr val="accent4"/>
                </a:solidFill>
              </a:rPr>
              <a:t>invalid_user</a:t>
            </a:r>
            <a:r>
              <a:rPr lang="fr-FR" sz="1100" dirty="0" smtClean="0"/>
              <a:t>'))</a:t>
            </a:r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rgbClr val="0070C0"/>
                </a:solidFill>
              </a:rPr>
              <a:t>        </a:t>
            </a:r>
            <a:r>
              <a:rPr lang="fr-FR" sz="1100" dirty="0" err="1" smtClean="0">
                <a:solidFill>
                  <a:srgbClr val="0070C0"/>
                </a:solidFill>
              </a:rPr>
              <a:t>elseif</a:t>
            </a:r>
            <a:r>
              <a:rPr lang="fr-FR" sz="1100" dirty="0" smtClean="0">
                <a:solidFill>
                  <a:srgbClr val="0070C0"/>
                </a:solidFill>
              </a:rPr>
              <a:t> </a:t>
            </a:r>
            <a:r>
              <a:rPr lang="fr-FR" sz="1100" dirty="0"/>
              <a:t>(</a:t>
            </a:r>
            <a:r>
              <a:rPr lang="fr-FR" sz="1100" dirty="0" err="1">
                <a:solidFill>
                  <a:srgbClr val="7030A0"/>
                </a:solidFill>
              </a:rPr>
              <a:t>empty</a:t>
            </a:r>
            <a:r>
              <a:rPr lang="fr-FR" sz="1100" dirty="0"/>
              <a:t>($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>
                <a:solidFill>
                  <a:schemeClr val="accent4"/>
                </a:solidFill>
              </a:rPr>
              <a:t>id</a:t>
            </a:r>
            <a:r>
              <a:rPr lang="fr-FR" sz="1100" dirty="0"/>
              <a:t>']) OR </a:t>
            </a:r>
            <a:r>
              <a:rPr lang="fr-FR" sz="1100" dirty="0" err="1">
                <a:solidFill>
                  <a:srgbClr val="7030A0"/>
                </a:solidFill>
              </a:rPr>
              <a:t>empty</a:t>
            </a:r>
            <a:r>
              <a:rPr lang="fr-FR" sz="1100" dirty="0"/>
              <a:t>($</a:t>
            </a:r>
            <a:r>
              <a:rPr lang="fr-FR" sz="1100" dirty="0" err="1"/>
              <a:t>nickname</a:t>
            </a:r>
            <a:r>
              <a:rPr lang="fr-FR" sz="1100" dirty="0"/>
              <a:t>) OR </a:t>
            </a:r>
            <a:r>
              <a:rPr lang="fr-FR" sz="1100" dirty="0" err="1">
                <a:solidFill>
                  <a:srgbClr val="7030A0"/>
                </a:solidFill>
              </a:rPr>
              <a:t>empty</a:t>
            </a:r>
            <a:r>
              <a:rPr lang="fr-FR" sz="1100" dirty="0"/>
              <a:t>($</a:t>
            </a:r>
            <a:r>
              <a:rPr lang="fr-FR" sz="1100" dirty="0" err="1"/>
              <a:t>pwd</a:t>
            </a:r>
            <a:r>
              <a:rPr lang="fr-FR" sz="1100" dirty="0"/>
              <a:t>) OR !</a:t>
            </a:r>
            <a:r>
              <a:rPr lang="fr-FR" sz="1100" dirty="0" err="1">
                <a:solidFill>
                  <a:srgbClr val="7030A0"/>
                </a:solidFill>
              </a:rPr>
              <a:t>empty</a:t>
            </a:r>
            <a:r>
              <a:rPr lang="fr-FR" sz="1100" dirty="0">
                <a:solidFill>
                  <a:srgbClr val="7030A0"/>
                </a:solidFill>
              </a:rPr>
              <a:t>(\Basics\site::session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member_id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smtClean="0"/>
              <a:t>)))</a:t>
            </a:r>
          </a:p>
          <a:p>
            <a:r>
              <a:rPr lang="fr-FR" sz="1100" dirty="0"/>
              <a:t>	</a:t>
            </a:r>
            <a:r>
              <a:rPr lang="fr-FR" sz="1100" dirty="0" smtClean="0"/>
              <a:t>            </a:t>
            </a:r>
            <a:r>
              <a:rPr lang="fr-FR" sz="1100" dirty="0" smtClean="0">
                <a:solidFill>
                  <a:srgbClr val="0070C0"/>
                </a:solidFill>
              </a:rPr>
              <a:t>return false;</a:t>
            </a:r>
          </a:p>
          <a:p>
            <a:r>
              <a:rPr lang="fr-FR" sz="1100" dirty="0"/>
              <a:t>	</a:t>
            </a:r>
            <a:r>
              <a:rPr lang="fr-FR" sz="1100" dirty="0" smtClean="0"/>
              <a:t>        </a:t>
            </a:r>
            <a:r>
              <a:rPr lang="fr-FR" sz="1100" dirty="0" err="1" smtClean="0">
                <a:solidFill>
                  <a:srgbClr val="0070C0"/>
                </a:solidFill>
              </a:rPr>
              <a:t>elseif</a:t>
            </a:r>
            <a:r>
              <a:rPr lang="fr-FR" sz="1100" dirty="0" smtClean="0">
                <a:solidFill>
                  <a:srgbClr val="0070C0"/>
                </a:solidFill>
              </a:rPr>
              <a:t> </a:t>
            </a:r>
            <a:r>
              <a:rPr lang="fr-FR" sz="1100" dirty="0"/>
              <a:t>($</a:t>
            </a:r>
            <a:r>
              <a:rPr lang="fr-FR" sz="1100" dirty="0" err="1"/>
              <a:t>pwd</a:t>
            </a:r>
            <a:r>
              <a:rPr lang="fr-FR" sz="1100" dirty="0"/>
              <a:t> === $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password</a:t>
            </a:r>
            <a:r>
              <a:rPr lang="fr-FR" sz="1100" dirty="0"/>
              <a:t>']) {	</a:t>
            </a:r>
            <a:endParaRPr lang="fr-FR" sz="1100" dirty="0" smtClean="0"/>
          </a:p>
          <a:p>
            <a:r>
              <a:rPr lang="fr-FR" sz="1100" dirty="0"/>
              <a:t>	 </a:t>
            </a:r>
            <a:r>
              <a:rPr lang="fr-FR" sz="1100" dirty="0" smtClean="0"/>
              <a:t>           </a:t>
            </a:r>
            <a:r>
              <a:rPr lang="fr-FR" sz="1100" dirty="0" smtClean="0">
                <a:solidFill>
                  <a:srgbClr val="0070C0"/>
                </a:solidFill>
              </a:rPr>
              <a:t>if </a:t>
            </a:r>
            <a:r>
              <a:rPr lang="fr-FR" sz="1100" dirty="0"/>
              <a:t>($cookies) {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rgbClr val="7030A0"/>
                </a:solidFill>
              </a:rPr>
              <a:t> </a:t>
            </a:r>
            <a:r>
              <a:rPr lang="fr-FR" sz="1100" dirty="0" smtClean="0">
                <a:solidFill>
                  <a:srgbClr val="7030A0"/>
                </a:solidFill>
              </a:rPr>
              <a:t>               \</a:t>
            </a:r>
            <a:r>
              <a:rPr lang="fr-FR" sz="1100" dirty="0">
                <a:solidFill>
                  <a:srgbClr val="7030A0"/>
                </a:solidFill>
              </a:rPr>
              <a:t>Basics\site::cookie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/>
              <a:t>', $</a:t>
            </a:r>
            <a:r>
              <a:rPr lang="fr-FR" sz="1100" dirty="0" err="1"/>
              <a:t>nickname</a:t>
            </a:r>
            <a:r>
              <a:rPr lang="fr-FR" sz="1100" dirty="0" smtClean="0"/>
              <a:t>);</a:t>
            </a:r>
          </a:p>
          <a:p>
            <a:r>
              <a:rPr lang="fr-FR" sz="1100" dirty="0"/>
              <a:t>	 </a:t>
            </a:r>
            <a:r>
              <a:rPr lang="fr-FR" sz="1100" dirty="0" smtClean="0"/>
              <a:t>               </a:t>
            </a:r>
            <a:r>
              <a:rPr lang="fr-FR" sz="1100" dirty="0" smtClean="0">
                <a:solidFill>
                  <a:srgbClr val="7030A0"/>
                </a:solidFill>
              </a:rPr>
              <a:t>\</a:t>
            </a:r>
            <a:r>
              <a:rPr lang="fr-FR" sz="1100" dirty="0">
                <a:solidFill>
                  <a:srgbClr val="7030A0"/>
                </a:solidFill>
              </a:rPr>
              <a:t>Basics\site::cookie</a:t>
            </a:r>
            <a:r>
              <a:rPr lang="fr-FR" sz="1100" dirty="0"/>
              <a:t>('</a:t>
            </a:r>
            <a:r>
              <a:rPr lang="fr-FR" sz="1100" dirty="0" err="1">
                <a:solidFill>
                  <a:schemeClr val="accent4"/>
                </a:solidFill>
              </a:rPr>
              <a:t>password</a:t>
            </a:r>
            <a:r>
              <a:rPr lang="fr-FR" sz="1100" dirty="0"/>
              <a:t>', $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password</a:t>
            </a:r>
            <a:r>
              <a:rPr lang="fr-FR" sz="1100" dirty="0" smtClean="0"/>
              <a:t>']);</a:t>
            </a:r>
          </a:p>
          <a:p>
            <a:r>
              <a:rPr lang="fr-FR" sz="1100" dirty="0"/>
              <a:t>	 </a:t>
            </a:r>
            <a:r>
              <a:rPr lang="fr-FR" sz="1100" dirty="0" smtClean="0"/>
              <a:t>           }</a:t>
            </a:r>
          </a:p>
          <a:p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 </a:t>
            </a:r>
            <a:r>
              <a:rPr lang="fr-FR" sz="1100" dirty="0" smtClean="0"/>
              <a:t>           </a:t>
            </a:r>
            <a:r>
              <a:rPr lang="fr-FR" sz="1100" dirty="0" smtClean="0">
                <a:solidFill>
                  <a:srgbClr val="7030A0"/>
                </a:solidFill>
              </a:rPr>
              <a:t>\</a:t>
            </a:r>
            <a:r>
              <a:rPr lang="fr-FR" sz="1100" dirty="0">
                <a:solidFill>
                  <a:srgbClr val="7030A0"/>
                </a:solidFill>
              </a:rPr>
              <a:t>Basics\site::session</a:t>
            </a:r>
            <a:r>
              <a:rPr lang="fr-FR" sz="1100" dirty="0"/>
              <a:t>('</a:t>
            </a:r>
            <a:r>
              <a:rPr lang="fr-FR" sz="1100" dirty="0" err="1">
                <a:solidFill>
                  <a:schemeClr val="accent4"/>
                </a:solidFill>
              </a:rPr>
              <a:t>member_id</a:t>
            </a:r>
            <a:r>
              <a:rPr lang="fr-FR" sz="1100" dirty="0"/>
              <a:t>', </a:t>
            </a:r>
            <a:r>
              <a:rPr lang="fr-FR" sz="1100" dirty="0">
                <a:solidFill>
                  <a:srgbClr val="7030A0"/>
                </a:solidFill>
              </a:rPr>
              <a:t>(</a:t>
            </a:r>
            <a:r>
              <a:rPr lang="fr-FR" sz="1100" dirty="0" err="1">
                <a:solidFill>
                  <a:srgbClr val="7030A0"/>
                </a:solidFill>
              </a:rPr>
              <a:t>int</a:t>
            </a:r>
            <a:r>
              <a:rPr lang="fr-FR" sz="1100" dirty="0">
                <a:solidFill>
                  <a:srgbClr val="7030A0"/>
                </a:solidFill>
              </a:rPr>
              <a:t>) </a:t>
            </a:r>
            <a:r>
              <a:rPr lang="fr-FR" sz="1100" dirty="0"/>
              <a:t>$</a:t>
            </a:r>
            <a:r>
              <a:rPr lang="fr-FR" sz="1100" dirty="0" err="1"/>
              <a:t>member</a:t>
            </a:r>
            <a:r>
              <a:rPr lang="fr-FR" sz="1100" dirty="0"/>
              <a:t>['id</a:t>
            </a:r>
            <a:r>
              <a:rPr lang="fr-FR" sz="1100" dirty="0" smtClean="0"/>
              <a:t>']);</a:t>
            </a:r>
          </a:p>
          <a:p>
            <a:r>
              <a:rPr lang="fr-FR" sz="1100" dirty="0"/>
              <a:t>	 </a:t>
            </a:r>
            <a:r>
              <a:rPr lang="fr-FR" sz="1100" dirty="0" smtClean="0"/>
              <a:t>           </a:t>
            </a:r>
            <a:r>
              <a:rPr lang="fr-FR" sz="1100" dirty="0" smtClean="0">
                <a:solidFill>
                  <a:srgbClr val="0070C0"/>
                </a:solidFill>
              </a:rPr>
              <a:t>return </a:t>
            </a:r>
            <a:r>
              <a:rPr lang="fr-FR" sz="1100" dirty="0" err="1">
                <a:solidFill>
                  <a:srgbClr val="0070C0"/>
                </a:solidFill>
              </a:rPr>
              <a:t>true</a:t>
            </a:r>
            <a:r>
              <a:rPr lang="fr-FR" sz="1100" dirty="0"/>
              <a:t>;		</a:t>
            </a:r>
            <a:endParaRPr lang="fr-FR" sz="1100" dirty="0" smtClean="0"/>
          </a:p>
          <a:p>
            <a:r>
              <a:rPr lang="fr-FR" sz="1100" dirty="0"/>
              <a:t>	 </a:t>
            </a:r>
            <a:r>
              <a:rPr lang="fr-FR" sz="1100" dirty="0" smtClean="0"/>
              <a:t>      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 </a:t>
            </a:r>
            <a:r>
              <a:rPr lang="fr-FR" sz="1100" dirty="0" smtClean="0"/>
              <a:t>       </a:t>
            </a:r>
            <a:r>
              <a:rPr lang="fr-FR" sz="1100" dirty="0" err="1" smtClean="0">
                <a:solidFill>
                  <a:srgbClr val="0070C0"/>
                </a:solidFill>
              </a:rPr>
              <a:t>else</a:t>
            </a:r>
            <a:r>
              <a:rPr lang="fr-FR" sz="1100" dirty="0" smtClean="0">
                <a:solidFill>
                  <a:srgbClr val="0070C0"/>
                </a:solidFill>
              </a:rPr>
              <a:t> return </a:t>
            </a:r>
            <a:r>
              <a:rPr lang="fr-FR" sz="1100" dirty="0">
                <a:solidFill>
                  <a:srgbClr val="0070C0"/>
                </a:solidFill>
              </a:rPr>
              <a:t>false</a:t>
            </a:r>
            <a:r>
              <a:rPr lang="fr-FR" sz="1100" dirty="0" smtClean="0"/>
              <a:t>;</a:t>
            </a:r>
          </a:p>
          <a:p>
            <a:r>
              <a:rPr lang="fr-FR" sz="1100" dirty="0"/>
              <a:t>	</a:t>
            </a:r>
            <a:r>
              <a:rPr lang="fr-FR" sz="1100" dirty="0" smtClean="0"/>
              <a:t>    }</a:t>
            </a:r>
          </a:p>
          <a:p>
            <a:r>
              <a:rPr lang="mr-IN" sz="1100" dirty="0" smtClean="0"/>
              <a:t>…</a:t>
            </a:r>
            <a:r>
              <a:rPr lang="fr-FR" sz="1100" dirty="0" smtClean="0"/>
              <a:t>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15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89</Words>
  <Application>Microsoft Macintosh PowerPoint</Application>
  <PresentationFormat>Grand écran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Thème Office</vt:lpstr>
      <vt:lpstr>ATFCHAT</vt:lpstr>
      <vt:lpstr>But du site web et contrôles</vt:lpstr>
      <vt:lpstr>Résumé des fonctionnalités </vt:lpstr>
      <vt:lpstr>Organisation du travail </vt:lpstr>
      <vt:lpstr>Structure globale du projet </vt:lpstr>
      <vt:lpstr>Modèle MVC</vt:lpstr>
      <vt:lpstr>Gestion du membre (contrôleur)</vt:lpstr>
      <vt:lpstr>Gestion du membre (modèle)</vt:lpstr>
      <vt:lpstr>Présentation PowerPoint</vt:lpstr>
      <vt:lpstr>Présentation PowerPoint</vt:lpstr>
      <vt:lpstr>Gestion du membre (vues)</vt:lpstr>
      <vt:lpstr>Bibliographie </vt:lpstr>
      <vt:lpstr>Conclusion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creator>Utilisateur de Microsoft Office</dc:creator>
  <cp:lastModifiedBy>Utilisateur de Microsoft Office</cp:lastModifiedBy>
  <cp:revision>46</cp:revision>
  <dcterms:created xsi:type="dcterms:W3CDTF">2017-05-08T18:02:53Z</dcterms:created>
  <dcterms:modified xsi:type="dcterms:W3CDTF">2017-05-19T22:17:08Z</dcterms:modified>
</cp:coreProperties>
</file>