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2.wmf" ContentType="image/x-wmf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CFEBD6-920A-452E-A22C-8A6A0C18706A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BB83D6-0A51-465E-9610-4292136C666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CFD7A16-CF2F-4ABD-90EA-B6EC80B1BA2F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675D5C-AD48-4D75-A939-8A5F3FF64B8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309600"/>
            <a:ext cx="9143640" cy="80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ATFCHAT</a:t>
            </a:r>
            <a:endParaRPr b="0" lang="fr-F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Image 3" descr=""/>
          <p:cNvPicPr/>
          <p:nvPr/>
        </p:nvPicPr>
        <p:blipFill>
          <a:blip r:embed="rId1"/>
          <a:stretch/>
        </p:blipFill>
        <p:spPr>
          <a:xfrm>
            <a:off x="0" y="1364400"/>
            <a:ext cx="12191760" cy="49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56400" y="232560"/>
            <a:ext cx="11623320" cy="62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namespace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notificationsCount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\Basics\Handling::countEntries(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'notifications', 'subject_id = '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$this-&gt;member['id']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' AND seen = \'0\''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getNotifications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 = \Basics\Site::getDB()-&gt;prepare(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'SELECT * FROM notifications WHERE subject_id = ? ORDER BY created_at DESC'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$request-&gt;execute([$this-&gt;member['id']]);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                                                                                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 = $request-&gt;fetchAll(\PDO::FETCH_ASSOC);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foreach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($notifications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$key =&gt; $notificationLoop)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$notifications[$key][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'sender']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(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Single($notificationLoop[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'user_id'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]))-&gt;getMember();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$notifications[$key][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'receiver'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= $this-&gt;member;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                          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sendFriendRequest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($requestedId)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$requestedMember = (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Single($requestedId))-&gt;getMember();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($this-&gt;member['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type_id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!= </a:t>
            </a:r>
            <a:r>
              <a:rPr b="0" lang="en-US" sz="11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$requestedMember[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'type_id'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!= </a:t>
            </a:r>
            <a:r>
              <a:rPr b="0" lang="en-US" sz="11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!$this-&gt;befriend($requestedId) AND !$this-&gt;requestPending($requestedId,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 = \Basics\Site::getDB()-&gt;prepare(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'INSERT INTO friend_requests (from_u, to_u) VALUES (?, ?)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$request-&gt;execute([$this-&gt;member['id'], $requestedId]);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 = \Basics\Site::getDB()-&gt;prepare(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'INSERT INTO notifications (subject_id, name, user_id) VALUES (:subject_id, :name , :user_id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)');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$request-&gt;execute(['subject_id'=&gt; $requestedId,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=&gt; 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friend_request_sent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'user_id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=&gt; $this-&gt;member[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'id']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]);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acceptFriendRequest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($senderId)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$requestedMemberObj = new Single($senderId);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$requestedMember = $requestedMemberObj-&gt;getMember();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($this-&gt;member['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type_id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!= </a:t>
            </a:r>
            <a:r>
              <a:rPr b="0" lang="en-US" sz="11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$requestedMember[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'type_id'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!= </a:t>
            </a:r>
            <a:r>
              <a:rPr b="0" lang="en-US" sz="11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!$this-&gt;befriend($senderId) AND $requestedMemberObj-&gt;requestPending($this-&gt;member[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']))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 = \Basics\Site::getDB()-&gt;prepare(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'DELETE FROM notifications WHERE user_id = ? AND subject_id = ?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$request-&gt;execute([$senderId, $this-&gt;member[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]]);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return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cancelFriendRequest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($requestedId)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$requestedMember = (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Single($requestedId))-&gt;getMember();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($this-&gt;befriend($requestedId))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($this-&gt;requestPending($requestedId, true))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 = \Basics\Site::getDB()-&gt;prepare(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'DELETE FROM notifications WHERE (user_id = ? AND subject_id = ?) OR (subject_id = ? AND user_id = ?)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$request-&gt;execute([$requestedId, $this-&gt;member[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], $this-&gt;member[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], $requestedId]);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 (View)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04440" y="1690560"/>
            <a:ext cx="1109628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(template)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le membre est connecté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boostrap pour le placement dans la barre de navigation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menu déroulant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font-awesome pour l'icon d'une cloche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le nombre de notifications est supérieur à 0 ça affiche le nombre de notifications à droite de la cloche                         Quand l'on clique sur la cloche est que le nombre de notification est égal à 0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Cela renvoie vous n’avez aucune notification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 l'on clique sur la cloche et que le nombre de notification est supérieur à 0.                        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Cela renvoie à une notification cliquable qui renvoie au profil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 renvoie que la requête d'amie a été envoyé par " 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79000" y="86760"/>
            <a:ext cx="11623320" cy="62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($currentMemberId)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&lt;ul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 navbar-nav notification pull-right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 data-toggle="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href="#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"&gt;&lt;i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 fa-bell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"&gt;&lt;/i&gt;&lt;?php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isset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($notificationsCount) AND $notificationsCount &gt; 0)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' ' . $notificationsCount;?&gt;&lt;/a&gt;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&lt;ul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dropdown-menu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"&gt;&lt;?php                     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(empty($notifications))                        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$clauses-&gt;get(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'you_do_not_have_any_notification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                         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foreach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($notifications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$notificationLoop)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'&lt;li&gt;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 href="'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$linksDir . 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'members/'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$notificationLoop[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'sender'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][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'slug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. '/"&gt;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friend request from 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$notificationLoop['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']['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nickname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. 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&lt;/a&gt; &lt;/li&gt;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&lt;/ul&gt;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&lt;/li&gt;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&lt;/ul&gt;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&lt;form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navbar-form navbar-rig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&lt;div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form-group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&lt;div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input-group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&lt;input type="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form-control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search-box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placeholder="&lt;?php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$clauses-&gt;get(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'search_friends_placeholder'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?&gt;"&gt;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&lt;div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input-group-btn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&lt;button type="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btn btn-default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title="&lt;?php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$clauses-&gt;get('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 ?&gt;"&gt;&lt;span </a:t>
            </a:r>
            <a:r>
              <a:rPr b="0" lang="en-US" sz="1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glyphicon glyphicon-search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"&gt;&lt;/span&gt;&lt;/button&gt;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&lt;div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display-results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"&gt;&lt;/div&gt;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&lt;/div&gt;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&lt;/div&gt;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&lt;/div&gt;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&lt;/form&gt;&lt;?php }?&gt;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Bibliographie 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788120" y="1472400"/>
            <a:ext cx="8615520" cy="371160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4002480" y="5400000"/>
            <a:ext cx="4187160" cy="34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Tous sous licence MIT ou libres de droit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 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à régler 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Quelques ajustements au niveau du responsive design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 du téléchargement vers un serveur pour les photos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Sécurité à améliorer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But du site web et contrôles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Espace réservé du contenu 3" descr=""/>
          <p:cNvPicPr/>
          <p:nvPr/>
        </p:nvPicPr>
        <p:blipFill>
          <a:blip r:embed="rId1"/>
          <a:stretch/>
        </p:blipFill>
        <p:spPr>
          <a:xfrm>
            <a:off x="322560" y="4895640"/>
            <a:ext cx="3852000" cy="15620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64400" y="1690560"/>
            <a:ext cx="309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Moyens d’interaction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 5" descr=""/>
          <p:cNvPicPr/>
          <p:nvPr/>
        </p:nvPicPr>
        <p:blipFill>
          <a:blip r:embed="rId2"/>
          <a:stretch/>
        </p:blipFill>
        <p:spPr>
          <a:xfrm>
            <a:off x="926280" y="2392560"/>
            <a:ext cx="2170440" cy="2170440"/>
          </a:xfrm>
          <a:prstGeom prst="rect">
            <a:avLst/>
          </a:prstGeom>
          <a:ln>
            <a:noFill/>
          </a:ln>
        </p:spPr>
      </p:pic>
      <p:pic>
        <p:nvPicPr>
          <p:cNvPr id="84" name="Image 6" descr=""/>
          <p:cNvPicPr/>
          <p:nvPr/>
        </p:nvPicPr>
        <p:blipFill>
          <a:blip r:embed="rId3"/>
          <a:stretch/>
        </p:blipFill>
        <p:spPr>
          <a:xfrm>
            <a:off x="4938120" y="2065320"/>
            <a:ext cx="6845400" cy="37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90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Résumé des fonctionnalités 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Image 2" descr=""/>
          <p:cNvPicPr/>
          <p:nvPr/>
        </p:nvPicPr>
        <p:blipFill>
          <a:blip r:embed="rId1"/>
          <a:stretch/>
        </p:blipFill>
        <p:spPr>
          <a:xfrm>
            <a:off x="838080" y="1073160"/>
            <a:ext cx="9741960" cy="578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Organisation du travail 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Espace réservé du contenu 4" descr=""/>
          <p:cNvPicPr/>
          <p:nvPr/>
        </p:nvPicPr>
        <p:blipFill>
          <a:blip r:embed="rId1"/>
          <a:stretch/>
        </p:blipFill>
        <p:spPr>
          <a:xfrm>
            <a:off x="437040" y="1315080"/>
            <a:ext cx="11317680" cy="55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Espace réservé du contenu 3" descr=""/>
          <p:cNvPicPr/>
          <p:nvPr/>
        </p:nvPicPr>
        <p:blipFill>
          <a:blip r:embed="rId1"/>
          <a:stretch/>
        </p:blipFill>
        <p:spPr>
          <a:xfrm>
            <a:off x="399600" y="507960"/>
            <a:ext cx="11584800" cy="55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Structure globale du projet 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Image 3" descr=""/>
          <p:cNvPicPr/>
          <p:nvPr/>
        </p:nvPicPr>
        <p:blipFill>
          <a:blip r:embed="rId1"/>
          <a:stretch/>
        </p:blipFill>
        <p:spPr>
          <a:xfrm>
            <a:off x="1523880" y="137268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Modèle MVC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Image 3" descr=""/>
          <p:cNvPicPr/>
          <p:nvPr/>
        </p:nvPicPr>
        <p:blipFill>
          <a:blip r:embed="rId1"/>
          <a:stretch/>
        </p:blipFill>
        <p:spPr>
          <a:xfrm>
            <a:off x="2495520" y="1379520"/>
            <a:ext cx="7200720" cy="53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notifications (Controller)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93200" y="1427040"/>
            <a:ext cx="1120500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(template)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on n'est pas dans l'admin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le membre est connecté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récupère le nombre de notifications dudit membre dans $notificationsCount en appelant Members\Single::notificationsCount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récupère les notifications dudit membre dans $notifications en appelant Members\Single::getNotifications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93200" y="3347640"/>
            <a:ext cx="1139076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($admin) {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$navigation = [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$currentMemberObj = </a:t>
            </a:r>
            <a:r>
              <a:rPr b="0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Members\Single($currentMemberId);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$notificationsCount = $currentMemberObj-&gt;notificationsCount();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 = $currentMemberObj-&gt;getNotifications();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 ( models )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318680"/>
            <a:ext cx="1051524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(members)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Members\Single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notificationsCount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Appelle méthode Basics\Handling::countEntries pour compter le nombre de notifications où le sujet est l'id du membre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getNotifications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(même condition que notificationsCount)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récupère les notifications en les classant par date décroissante pour chaque notification ;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récupère toutes les infos du membre ayant reçu et ayant envoyé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sendFriendRequest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les conditions pour envoyer une demande d'amis sont respectées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Rajoute dans table notifications les informations de ladite demande d'ami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Méthode acceptFriendRequest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S’ils peuvent être copains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Enlève la notification de demande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cancelFriendRequest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S’il y a une demande d'amis en cours mais que l'un des deux ne veut pas être copains                Enlève la notification de demande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9867</TotalTime>
  <Application>LibreOffice/5.2.7.2$Windows_X86_64 LibreOffice_project/2b7f1e640c46ceb28adf43ee075a6e8b8439ed10</Application>
  <Words>76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2017-05-08T18:02:53Z</dcterms:created>
  <dc:creator>Utilisateur de Microsoft Office</dc:creator>
  <dc:description/>
  <dc:language>fr-FR</dc:language>
  <cp:lastModifiedBy/>
  <dcterms:modified xsi:type="dcterms:W3CDTF">2017-05-22T21:35:08Z</dcterms:modified>
  <cp:revision>40</cp:revision>
  <dc:subject/>
  <dc:title>ATFCHAT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