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lang="fr-F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7CFEBD6-920A-452E-A22C-8A6A0C18706A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BB83D6-0A51-465E-9610-4292136C666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CFD7A16-CF2F-4ABD-90EA-B6EC80B1BA2F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675D5C-AD48-4D75-A939-8A5F3FF64B8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309600"/>
            <a:ext cx="9143640" cy="80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ATFCHAT</a:t>
            </a:r>
            <a:endParaRPr lang="fr-F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Image 3"/>
          <p:cNvPicPr/>
          <p:nvPr/>
        </p:nvPicPr>
        <p:blipFill>
          <a:blip r:embed="rId2"/>
          <a:stretch/>
        </p:blipFill>
        <p:spPr>
          <a:xfrm>
            <a:off x="0" y="1364400"/>
            <a:ext cx="12191760" cy="499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(View)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04440" y="1690560"/>
            <a:ext cx="110962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(template)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le membre est connecté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Classe boostrap pour le placement dans la barre de navigation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Classe menu déroulant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Classe font-awesome pour l'icon d'une cloche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le nombre de notifications est supérieur à 0 ça affiche le nombre de notifications à droite de la cloche                         Quand l'on clique sur la cloche est que le nombre de notification est égal à 0  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Cela renvoie vous n’avez aucune notification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Quand l'on clique sur la cloche et que le nombre de notification est supérieur à 0.                            			Cela renvoie à une notification cliquable qui renvoie au profil        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Ca renvoie que la requête </a:t>
            </a:r>
            <a:r>
              <a:rPr lang="en-US" sz="1800" b="0" i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d'ami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été envoyé par " 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79000" y="86760"/>
            <a:ext cx="11623320" cy="62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($currentMemberId)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&lt;ul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 navbar-nav notification pull-right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&lt;li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&lt;a data-toggle="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href="#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"&gt;&lt;i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 fa-bell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"&gt;&lt;/i&gt;&lt;?php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isset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($notificationsCount) AND $notificationsCount &gt; 0)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' ' . $notificationsCount;?&gt;&lt;/a&gt;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&lt;ul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dropdown-menu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"&gt;&lt;?php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(empty($notifications))   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'you_do_not_have_any_notification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    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$notificationLoop)	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'&lt;li&gt;		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&lt;a href="'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$linksDir .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'members/'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][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'slug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'/"&gt;							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 request from 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$notificationLoop['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']['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nickname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							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 &lt;/li&gt;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	&lt;/ul&gt;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&lt;/li&gt;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&lt;/ul&gt;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Bibliographie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1788120" y="1472400"/>
            <a:ext cx="8615520" cy="371160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002480" y="5400000"/>
            <a:ext cx="4187160" cy="34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Tous sous licence MIT ou libres de droit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à régler 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Quelques ajustements au niveau du responsive design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 du téléchargement vers un serveur pour les photos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Sécurité à améliorer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But du site web et contrôles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Espace réservé du contenu 3"/>
          <p:cNvPicPr/>
          <p:nvPr/>
        </p:nvPicPr>
        <p:blipFill>
          <a:blip r:embed="rId2"/>
          <a:stretch/>
        </p:blipFill>
        <p:spPr>
          <a:xfrm>
            <a:off x="322560" y="4895640"/>
            <a:ext cx="3852000" cy="15620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64400" y="1690560"/>
            <a:ext cx="309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Moyens d’interaction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 5"/>
          <p:cNvPicPr/>
          <p:nvPr/>
        </p:nvPicPr>
        <p:blipFill>
          <a:blip r:embed="rId3"/>
          <a:stretch/>
        </p:blipFill>
        <p:spPr>
          <a:xfrm>
            <a:off x="926280" y="2392560"/>
            <a:ext cx="2170440" cy="2170440"/>
          </a:xfrm>
          <a:prstGeom prst="rect">
            <a:avLst/>
          </a:prstGeom>
          <a:ln>
            <a:noFill/>
          </a:ln>
        </p:spPr>
      </p:pic>
      <p:pic>
        <p:nvPicPr>
          <p:cNvPr id="84" name="Image 6"/>
          <p:cNvPicPr/>
          <p:nvPr/>
        </p:nvPicPr>
        <p:blipFill>
          <a:blip r:embed="rId4"/>
          <a:stretch/>
        </p:blipFill>
        <p:spPr>
          <a:xfrm>
            <a:off x="4938120" y="2065320"/>
            <a:ext cx="6845400" cy="375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90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Résumé des fonctionnalités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age 2"/>
          <p:cNvPicPr/>
          <p:nvPr/>
        </p:nvPicPr>
        <p:blipFill>
          <a:blip r:embed="rId2"/>
          <a:stretch/>
        </p:blipFill>
        <p:spPr>
          <a:xfrm>
            <a:off x="838080" y="1073160"/>
            <a:ext cx="9741960" cy="578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Organisation du travail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Espace réservé du contenu 4"/>
          <p:cNvPicPr/>
          <p:nvPr/>
        </p:nvPicPr>
        <p:blipFill>
          <a:blip r:embed="rId2"/>
          <a:stretch/>
        </p:blipFill>
        <p:spPr>
          <a:xfrm>
            <a:off x="437040" y="1315080"/>
            <a:ext cx="11317680" cy="55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Espace réservé du contenu 3"/>
          <p:cNvPicPr/>
          <p:nvPr/>
        </p:nvPicPr>
        <p:blipFill>
          <a:blip r:embed="rId2"/>
          <a:stretch/>
        </p:blipFill>
        <p:spPr>
          <a:xfrm>
            <a:off x="399600" y="507960"/>
            <a:ext cx="11584800" cy="550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Modèle MVC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Image 3"/>
          <p:cNvPicPr/>
          <p:nvPr/>
        </p:nvPicPr>
        <p:blipFill>
          <a:blip r:embed="rId2"/>
          <a:stretch/>
        </p:blipFill>
        <p:spPr>
          <a:xfrm>
            <a:off x="2495520" y="1379520"/>
            <a:ext cx="7200720" cy="530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notifications (Controller)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3200" y="1427040"/>
            <a:ext cx="11205000" cy="12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(template)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on n'est pas dans l'admin	  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Si le membre est connecté	     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récupère le nombre de notifications dudit membre dans $notificationsCount en appelant Members\Single::notificationsCount	       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récupère les notifications dudit membre dans $notifications en appelant Members\Single::getNotifications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	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93200" y="3347640"/>
            <a:ext cx="11390760" cy="206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($admin) {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...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$navigation = [			..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$currentMemberObj =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Members\Single($currentMemberId);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$notificationsCount = $currentMemberObj-&gt;notificationsCount();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 = $currentMemberObj-&gt;getNotifications();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 models 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318680"/>
            <a:ext cx="1051524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(members)	Classe Members\Single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notificationsCount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Appelle méthode Basics\Handling::countEntries pour compter le nombre de notifications où le sujet est l'id du membre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getNotifications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(même condition que notificationsCount)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récupère les notifications en les classant par date décroissante pour chaque notification ; 		récupère toutes les infos du membre ayant reçu et ayant envoyé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sendFriendRequest	      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Si les conditions pour envoyer une demande d'amis sont respectées	    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Rajoute dans table notifications les informations de ladite demande d'ami	 	 Méthode acceptFriendRequest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S’ils peuvent être copains	    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Enlève la notification de demande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Méthode cancelFriendRequest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S’il y a une demande d'amis en cours mais que l'un des deux ne veut pas être copains                Enlève la notification de demande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56400" y="232560"/>
            <a:ext cx="11623320" cy="62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class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notificationsCount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\Basics\Handling::countEntries(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'notifications', 'subject_id = '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$this-&gt;member['id']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' AND seen = \'0\''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		}		                                  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getNotifications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'SELECT * FROM notifications WHERE subject_id = ? ORDER BY created_at DESC'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$request-&gt;execute([$this-&gt;member['id']]);			                                                                                                                                                                                       	$notifications = $request-&gt;fetchAll(\PDO::FETCH_ASSOC);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$key =&gt; $notificationLoop) {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$notifications[$key][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'sender']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Single($notificationLoop[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]))-&gt;getMember();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$notifications[$key][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'receiver'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 $this-&gt;member;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                          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			i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!$this-&gt;befriend($requestedId) AND !$this-&gt;requestPending($requestedId,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 {		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friend_requests (from_u, to_u) VALUES (?, ?)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$request-&gt;execute([$this-&gt;member['id'], $requestedId]);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notifications (subject_id, name, user_id) VALUES (:subject_id, :name , :user_id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)');				$request-&gt;execute(['subject_id'=&gt; $requestedId,					’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friend_request_sent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'id']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]);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($senderId)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$requestedMemberObj = new Single($senderId);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$requestedMemberObj-&gt;getMember();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if ($this-&gt;member['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!$this-&gt;befriend($senderId) AND $requestedMemberObj-&gt;requestPending($this-&gt;member[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'])) 	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user_id = ? AND subject_id = ?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$request-&gt;execute([$senderId,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]]);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cancelFriendRequest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($this-&gt;befriend($requestedId)) {	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($this-&gt;requestPending($requestedId, true)) {		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(user_id = ? AND subject_id = ?) OR (subject_id = ? AND user_id = ?)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$request-&gt;execute([$requestedId,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$requestedId]);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		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9868</TotalTime>
  <Words>80</Words>
  <Application>Microsoft Macintosh PowerPoint</Application>
  <PresentationFormat>Grand écran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subject/>
  <dc:creator>Utilisateur de Microsoft Office</dc:creator>
  <dc:description/>
  <cp:lastModifiedBy>Utilisateur de Microsoft Office</cp:lastModifiedBy>
  <cp:revision>43</cp:revision>
  <dcterms:created xsi:type="dcterms:W3CDTF">2017-05-08T18:02:53Z</dcterms:created>
  <dcterms:modified xsi:type="dcterms:W3CDTF">2017-05-23T07:51:21Z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