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2.wmf" ContentType="image/x-wmf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09600"/>
            <a:ext cx="9142920" cy="80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ATFCHAT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 3" descr=""/>
          <p:cNvPicPr/>
          <p:nvPr/>
        </p:nvPicPr>
        <p:blipFill>
          <a:blip r:embed="rId1"/>
          <a:stretch/>
        </p:blipFill>
        <p:spPr>
          <a:xfrm>
            <a:off x="0" y="1080000"/>
            <a:ext cx="12191040" cy="498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99240" y="116640"/>
            <a:ext cx="9630360" cy="66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namespace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Handling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static function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($nickname, $slug, $firstName, $lastName, $email, $pwd, $nicknameTest = true, $birthDate = 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0000-00-01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$namesTest = true)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…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static function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login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($nickname, $pwd, $cookies = false)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$clauses;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preg_match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('#^[-0-9a-zA-Z.+_]+@[-0-9a-zA-Z.+_]+\.[a-zA-Z]{2,4}$#',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$nickname))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$columnName =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'email';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$columnName =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'nickname'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 =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\Basics\Site::getDB()-&gt;prepare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'SELECT id, password FROM members WHERE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. $columnName . 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= ? AND type_id != 3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$request-&gt;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([$nickname]);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$member = $request-&gt;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fetch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(\PDO::FETCH_ASSOC);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$request-&gt;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closeCursor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(!$member)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($clauses-&gt;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get(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invalid_user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'))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($member['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']) OR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($nickname) OR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($pwd) OR !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empty(\Basics\site::session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'member_id'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)))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false;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($pwd === $member[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'password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($cookies) {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\Basics\site::cookie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'name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$nickname);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\Basics\site::cookie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password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$member['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password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\Basics\site::session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</a:t>
            </a:r>
            <a:r>
              <a:rPr b="0" lang="en-US" sz="11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member_id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(int)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$member['id']);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true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return false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57000" y="294120"/>
            <a:ext cx="10877400" cy="62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25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static function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logout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{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$topDir;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session_destroy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setcookie(\Basics\Strings::slug(\Basics\Site::parameter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')) . 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'_name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'',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(), $topDir, null, false, true);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setcookie(\Basics\Strings::slug(\Basics\Site::parameter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'name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')) . 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'_password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'',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(), $topDir, null, false, true);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25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5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static function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registration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($nickname, $email, $pwd1, $pwd2, $cookies = false, $admin = false) {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$nickname =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htmlspecialchars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($nickname);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$email =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htmlspecialchars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($email);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$slug = \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Basics\Strings::slug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($nickname);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self::check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($nickname, $slug, null, null, $email, $pwd2, true, '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0000-00-01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false) AND $pwd1 === $pwd2) {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 = \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Basics\Site::getDB()-&gt;prepare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'INSERT INTO members (type_id, nickname, slug, email, password, registration) VALUES (?, ?, ?, ?, ?, NOW())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$request-&gt;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([($admin ? 1 :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\Basics\Site::parameter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default_users_type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')), $nickname, $slug, $email,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sha256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$slug . $pwd2)]);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self::login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($nickname,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sha256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 $slug . $pwd2), $cookies))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true;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elseif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(!$admin) {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$clauses;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error(stripslashes(eval($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clauses-&gt;</a:t>
            </a:r>
            <a:r>
              <a:rPr b="0" lang="en-US" sz="12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getMagic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</a:t>
            </a:r>
            <a:r>
              <a:rPr b="0" lang="en-US" sz="12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login_fail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'))));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25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false;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2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(vues)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943800" y="2599560"/>
            <a:ext cx="4369680" cy="170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Themes/default/views/members/login.php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Formulaire POST redirigeant vers la même page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Champ “name” de type text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Champ “pwd” de type password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Champ “cookies” de type checkbox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Lien vers page d”inscription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Bouton déclenchant l’envoi des données, label “login”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34880" y="223560"/>
            <a:ext cx="9587520" cy="645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&lt;form class="form-horizontal col-lg-12" method="post" action=""&gt;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&lt;fieldset class="col-lg-12"&gt;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&lt;legend&gt;&lt;?php echo $clauses-&gt;get('log_in'); ?&gt;&lt;/legend&gt;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class="col-lg-offset-1 col-lg-10"&gt;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class="row"&gt;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class="form-group"&gt;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&lt;label class="col-lg-3" for="name"&gt;&lt;?php echo $clauses-&gt;get('name_login'); ?&gt;&lt;/label&gt;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class="col-lg-9"&gt;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&lt;input id="name" name="name" type="text" class="form-control" required&gt;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class="row"&gt;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class="form-group"&gt;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&lt;label class="col-lg-3" for="pwd"&gt;&lt;?php echo $clauses-&gt;get('password'); ?&gt;&lt;/label&gt;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class="col-lg-9"&gt;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&lt;input id="pwd" name="pwd" type="password" class="form-control" required&gt;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class="row"&gt;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class="form-group"&gt;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&lt;label class="col-lg-3" for="cookies"&gt;&lt;?php echo $clauses-&gt;get('cookies_login'); ?&gt;&lt;/label&gt;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class="col-lg-9"&gt;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class="checkbox"&gt;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&lt;label for="cookies"&gt;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&lt;input type="checkbox" name="cookies" id="cookies" value="on" checked&gt;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&lt;span&gt;* &lt;?php echo $clauses-&gt;get('cookies_login_info'); ?&gt;&lt;/span&gt;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&lt;/label&gt;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class="pull-right form-group"&gt;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href="&lt;?php echo $linksDir; ?&gt;members/registration" class="btn btn-link"&gt;&lt;?php echo $clauses-&gt;get('register'); ?&gt;&lt;/a&gt;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&lt;button class="btn btn-primary"&gt;&lt;?php echo $clauses-&gt;get('log_in'); ?&gt;&lt;/button&gt;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&lt;/form&gt;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Bibliographie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8480" y="1370880"/>
            <a:ext cx="8614800" cy="37108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002480" y="5328000"/>
            <a:ext cx="418680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Tous sous licence MIT ou libres de droit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016360" y="2410200"/>
            <a:ext cx="8224200" cy="24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à régler 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Quelques ajustements au niveau du responsive design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 de téléchargement vers un serveur de médias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Sécurité à renforcer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But du site web et contrôles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Espace réservé du contenu 3" descr=""/>
          <p:cNvPicPr/>
          <p:nvPr/>
        </p:nvPicPr>
        <p:blipFill>
          <a:blip r:embed="rId1"/>
          <a:stretch/>
        </p:blipFill>
        <p:spPr>
          <a:xfrm>
            <a:off x="322560" y="4895640"/>
            <a:ext cx="3851280" cy="156132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464400" y="1690560"/>
            <a:ext cx="3093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Moyens d’interaction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Image 5" descr=""/>
          <p:cNvPicPr/>
          <p:nvPr/>
        </p:nvPicPr>
        <p:blipFill>
          <a:blip r:embed="rId2"/>
          <a:stretch/>
        </p:blipFill>
        <p:spPr>
          <a:xfrm>
            <a:off x="926280" y="2392560"/>
            <a:ext cx="2169720" cy="2169720"/>
          </a:xfrm>
          <a:prstGeom prst="rect">
            <a:avLst/>
          </a:prstGeom>
          <a:ln>
            <a:noFill/>
          </a:ln>
        </p:spPr>
      </p:pic>
      <p:pic>
        <p:nvPicPr>
          <p:cNvPr id="78" name="Image 6" descr=""/>
          <p:cNvPicPr/>
          <p:nvPr/>
        </p:nvPicPr>
        <p:blipFill>
          <a:blip r:embed="rId3"/>
          <a:stretch/>
        </p:blipFill>
        <p:spPr>
          <a:xfrm>
            <a:off x="4938120" y="2065320"/>
            <a:ext cx="6844680" cy="375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Résumé des fonctionnalités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 2" descr=""/>
          <p:cNvPicPr/>
          <p:nvPr/>
        </p:nvPicPr>
        <p:blipFill>
          <a:blip r:embed="rId1"/>
          <a:stretch/>
        </p:blipFill>
        <p:spPr>
          <a:xfrm>
            <a:off x="1225080" y="1073160"/>
            <a:ext cx="9741240" cy="57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ce réservé du contenu 4" descr=""/>
          <p:cNvPicPr/>
          <p:nvPr/>
        </p:nvPicPr>
        <p:blipFill>
          <a:blip r:embed="rId1"/>
          <a:stretch/>
        </p:blipFill>
        <p:spPr>
          <a:xfrm>
            <a:off x="437400" y="1008000"/>
            <a:ext cx="11316960" cy="55418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Organisation du travail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Espace réservé du contenu 3" descr=""/>
          <p:cNvPicPr/>
          <p:nvPr/>
        </p:nvPicPr>
        <p:blipFill>
          <a:blip r:embed="rId1"/>
          <a:stretch/>
        </p:blipFill>
        <p:spPr>
          <a:xfrm>
            <a:off x="303840" y="677880"/>
            <a:ext cx="11584080" cy="55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Structure globale du projet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3" descr=""/>
          <p:cNvPicPr/>
          <p:nvPr/>
        </p:nvPicPr>
        <p:blipFill>
          <a:blip r:embed="rId1"/>
          <a:stretch/>
        </p:blipFill>
        <p:spPr>
          <a:xfrm>
            <a:off x="1524240" y="1372680"/>
            <a:ext cx="914292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Modèle MVC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 3" descr=""/>
          <p:cNvPicPr/>
          <p:nvPr/>
        </p:nvPicPr>
        <p:blipFill>
          <a:blip r:embed="rId1"/>
          <a:stretch/>
        </p:blipFill>
        <p:spPr>
          <a:xfrm>
            <a:off x="2495880" y="1379520"/>
            <a:ext cx="7200000" cy="530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61120" y="1152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(contrôleur)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405520" y="3649320"/>
            <a:ext cx="7380360" cy="24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($currentMemberId)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Members\Handling::logout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isset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($params[2]) AND !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mb_strpos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($params[2], 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'=2Fadmin=2F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'Location: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. $linksDir .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urldecode(str_replace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(['=dot', '='], ['.', '%'], $params[2])));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'Location: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. $linksDir);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($clauses-&gt;get(</a:t>
            </a:r>
            <a:r>
              <a:rPr b="0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'login_needed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447360" y="1425240"/>
            <a:ext cx="5296680" cy="21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Controllers/members/logout.php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le membre est connecté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le déconnecte en appelant la méthode logout()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une adresse de redirection existe et ne renvoie pas vers l’administration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redirige vers cette adresse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redirige vers l’accueil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affiche un message d’erreur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772640" y="6264000"/>
            <a:ext cx="86461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Fonctionnement similaire pour la connexion et l’inscription mais appel à d’autres méthodes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440" y="-360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(modèle)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4880" y="695880"/>
            <a:ext cx="11862000" cy="59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Models/Members/Handling.class.php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 check (chacune des vérifications peut être activée ou désactivée selon le souhait)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Vérifie que le pseudonyme ne contient pas d’@ et fait plus de 3 caractères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Vérifie que le slug soit différent de ‘default’ et n’existe pas déjà en base de données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Vérifie que l’email soit correctement formatée et n’existe pas déjà en base de données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Vérifie que le prénom et le nom font plus de deux caractères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Vérifie que le mot de passe fasse plus de 6 caractères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Vérifie que la date de naissance est correctement formatée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 login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vérifie si login entré est une email ou un pseudo et choisit la colonne à récupérer ainsi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récupère l'id et le mot de passe correspondant au pseudo/e-mail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S'il n'y a rien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Mauvais identifiant, on abandonne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le hash ‘slug + mdp’ entré par l’utilisateur correspond aux données présentes en base de données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le membre veut une connexion persistante (aka. cookies)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stocke pseudo et salt du mdp en cookies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ajoute l’id du membre à la session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 logout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Détruit la session et les éventuels cookies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 registration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"nettoie" les valeurs utilisateur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l’appel à la méthode check réussit et que les deux mots de passe entrés sont égaux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ajoute à la base de données l’utilisateur avec :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pseudo, slug, email,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type désiré en fonction du booléen $admin, 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hash('sha256', $slug . $pwd2) (le mot de passe n’est jamais stocké, ni même une version chiffrée de celui ; seule une version salée est enregistrée)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9891</TotalTime>
  <Application>LibreOffice/5.2.7.2$Windows_X86_64 LibreOffice_project/2b7f1e640c46ceb28adf43ee075a6e8b8439ed10</Application>
  <Words>76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2017-05-08T18:02:53Z</dcterms:created>
  <dc:creator>Utilisateur de Microsoft Office</dc:creator>
  <dc:description/>
  <dc:language>fr-FR</dc:language>
  <cp:lastModifiedBy/>
  <dcterms:modified xsi:type="dcterms:W3CDTF">2017-05-22T00:17:56Z</dcterms:modified>
  <cp:revision>44</cp:revision>
  <dc:subject/>
  <dc:title>ATFCHAT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