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2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7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18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84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43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6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8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48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41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6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0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8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3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1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3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99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4A4E2C-A084-42B4-94D2-46B7C7F4EA46}" type="datetimeFigureOut">
              <a:rPr lang="es-MX" smtClean="0"/>
              <a:t>15/08/2024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8C7E9F-3423-41D4-B3EA-9D2F202D23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86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5B2E7-F987-7EFA-8E08-8D9CE44F4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Subgrupos en signos Zodiacales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8FC57-0602-4B4F-9B1A-7499C688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La agrupación de perfiles acorde a los signos zodiacales</a:t>
            </a:r>
          </a:p>
          <a:p>
            <a:r>
              <a:rPr lang="es-MX" dirty="0"/>
              <a:t>(K-</a:t>
            </a:r>
            <a:r>
              <a:rPr lang="es-MX" dirty="0" err="1"/>
              <a:t>Means</a:t>
            </a:r>
            <a:r>
              <a:rPr lang="es-MX" dirty="0"/>
              <a:t>, Principal </a:t>
            </a:r>
            <a:r>
              <a:rPr lang="es-MX" dirty="0" err="1"/>
              <a:t>Components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, DBSCAN)</a:t>
            </a:r>
          </a:p>
          <a:p>
            <a:r>
              <a:rPr lang="es-MX" dirty="0"/>
              <a:t>Oscar Ricardo Villegas Martínez</a:t>
            </a:r>
          </a:p>
        </p:txBody>
      </p:sp>
    </p:spTree>
    <p:extLst>
      <p:ext uri="{BB962C8B-B14F-4D97-AF65-F5344CB8AC3E}">
        <p14:creationId xmlns:p14="http://schemas.microsoft.com/office/powerpoint/2010/main" val="33244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1430-D046-4DA7-4C43-65885724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C8766-5569-203B-BD42-46E358FC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s-MX" dirty="0"/>
              <a:t>El objetivo de esta aplicación es la agrupación e identificación de los diferentes perfiles de los usuarios generados a partir de una serie de preguntas clave que definen características principales de los signos zodiacales permitiendo así generar subgrupos que comparten características entre cada signo zodiacal.</a:t>
            </a:r>
          </a:p>
          <a:p>
            <a:pPr marL="36900" indent="0" algn="just">
              <a:buNone/>
            </a:pPr>
            <a:r>
              <a:rPr lang="es-MX" dirty="0"/>
              <a:t>También se busca distinguir perfiles que no encajan en los subgrupos identificados los cuales significan usuarios muy inusuales.</a:t>
            </a:r>
          </a:p>
          <a:p>
            <a:pPr marL="36900" indent="0" algn="just">
              <a:buNone/>
            </a:pPr>
            <a:endParaRPr lang="es-MX" dirty="0"/>
          </a:p>
          <a:p>
            <a:pPr marL="36900" indent="0" algn="just">
              <a:buNone/>
            </a:pPr>
            <a:endParaRPr lang="es-MX" dirty="0"/>
          </a:p>
          <a:p>
            <a:pPr marL="36900" indent="0" algn="just">
              <a:buNone/>
            </a:pPr>
            <a:endParaRPr lang="es-MX" dirty="0"/>
          </a:p>
          <a:p>
            <a:pPr algn="just"/>
            <a:r>
              <a:rPr lang="es-MX" i="1" dirty="0"/>
              <a:t>Tauro, Aries y Piscis son igual de extrovertidos y responsables. Este grupo es el “Balanceado”…</a:t>
            </a:r>
          </a:p>
          <a:p>
            <a:pPr marL="3690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22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BEB6-892F-C3B1-FFD7-848E828A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2635"/>
            <a:ext cx="10353762" cy="970450"/>
          </a:xfrm>
        </p:spPr>
        <p:txBody>
          <a:bodyPr/>
          <a:lstStyle/>
          <a:p>
            <a:r>
              <a:rPr lang="es-MX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903B0-BB21-D0B6-684C-2DB3580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94781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s-MX" dirty="0"/>
              <a:t>Para la elaboración de las preguntas se tomaron en cuenta los principales perfiles de los signos zodiacales compartidos por la astrologa Jan </a:t>
            </a:r>
            <a:r>
              <a:rPr lang="es-MX" dirty="0" err="1"/>
              <a:t>Spiller</a:t>
            </a:r>
            <a:r>
              <a:rPr lang="es-MX" dirty="0"/>
              <a:t> en su libro </a:t>
            </a:r>
            <a:r>
              <a:rPr lang="es-MX" dirty="0" err="1"/>
              <a:t>Astrology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the </a:t>
            </a:r>
            <a:r>
              <a:rPr lang="es-MX" dirty="0" err="1"/>
              <a:t>Soul</a:t>
            </a:r>
            <a:r>
              <a:rPr lang="es-MX" dirty="0"/>
              <a:t> y de diferentes puntos de vista de compañeros, amigos y familiares.</a:t>
            </a:r>
          </a:p>
          <a:p>
            <a:pPr marL="36900" indent="0">
              <a:buNone/>
            </a:pP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CB53DC-2C04-E0BE-FF02-6FB2BF00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49886"/>
              </p:ext>
            </p:extLst>
          </p:nvPr>
        </p:nvGraphicFramePr>
        <p:xfrm>
          <a:off x="2598345" y="2168306"/>
          <a:ext cx="6799152" cy="45267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57965">
                  <a:extLst>
                    <a:ext uri="{9D8B030D-6E8A-4147-A177-3AD203B41FA5}">
                      <a16:colId xmlns:a16="http://schemas.microsoft.com/office/drawing/2014/main" val="2922060486"/>
                    </a:ext>
                  </a:extLst>
                </a:gridCol>
                <a:gridCol w="5441187">
                  <a:extLst>
                    <a:ext uri="{9D8B030D-6E8A-4147-A177-3AD203B41FA5}">
                      <a16:colId xmlns:a16="http://schemas.microsoft.com/office/drawing/2014/main" val="2010282060"/>
                    </a:ext>
                  </a:extLst>
                </a:gridCol>
              </a:tblGrid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Signo Zodiacal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Característica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72212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Capricornio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Responsabilidad y autodisciplina en el trabajo y la vida cotidiana.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02981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Géminis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Flexibilidad y gusto por la diversidad de experiencias y situaciones.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33290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Acuario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Independencia personal y necesidad de libertad sin restricciones.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86615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Cáncer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Conexión emocional profunda y habilidad para captar los sentimientos ajenos.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93694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Motivación para lograr grandes objetivos y capacidad de liderazgo natural.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74456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Piscis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Empatía y sensibilidad.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8893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Creatividad destacada y necesidad de expresar ideas de forma artística.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87985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Tauro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Valoración de la estabilidad y búsqueda de seguridad en la vida diaria.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96361"/>
                  </a:ext>
                </a:extLst>
              </a:tr>
              <a:tr h="418616">
                <a:tc>
                  <a:txBody>
                    <a:bodyPr/>
                    <a:lstStyle/>
                    <a:p>
                      <a:r>
                        <a:rPr lang="es-MX" sz="1200" dirty="0"/>
                        <a:t>Escorpio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Intensidad en los compromisos y emociones profundas en las relaciones.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61192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Virgo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Atención rigurosa a los detalles y precisión en el trabajo.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70998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Libra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Valoración de la belleza, armonía, y creatividad en la vida y las relaciones.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58002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r>
                        <a:rPr lang="es-MX" sz="1200" dirty="0"/>
                        <a:t>Sagitario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Optimismo constante y búsqueda del lado positivo en cualquier situación.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8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1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A24B1-8F60-1798-F473-3E3B70D7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y Medición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C7070-487E-2DB1-7DE9-CE83D88C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generaron 20 preguntas.</a:t>
            </a:r>
          </a:p>
          <a:p>
            <a:r>
              <a:rPr lang="es-MX" dirty="0"/>
              <a:t>Un ejemplo de pregunta:</a:t>
            </a:r>
          </a:p>
          <a:p>
            <a:r>
              <a:rPr lang="es-MX" i="1" dirty="0"/>
              <a:t>"Me considero una persona muy responsable y disciplinada en mis tareas diarias."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Justificación: </a:t>
            </a:r>
            <a:r>
              <a:rPr lang="es-MX" b="1" dirty="0"/>
              <a:t>Capricornio es conocido por su responsabilidad y autodisciplina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El usuario responderá en una escala de 1 (No me identifico) a 10 (Me identifico) de acuerdo con que tan identificado se siente con la oración anterior.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2AFA19-C2CE-3BBF-A6B5-00A74305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93688"/>
              </p:ext>
            </p:extLst>
          </p:nvPr>
        </p:nvGraphicFramePr>
        <p:xfrm>
          <a:off x="1724183" y="4728070"/>
          <a:ext cx="8128000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3751">
                  <a:extLst>
                    <a:ext uri="{9D8B030D-6E8A-4147-A177-3AD203B41FA5}">
                      <a16:colId xmlns:a16="http://schemas.microsoft.com/office/drawing/2014/main" val="3920895595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2501104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0102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8335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04298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81504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0541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2645691"/>
                    </a:ext>
                  </a:extLst>
                </a:gridCol>
                <a:gridCol w="582440">
                  <a:extLst>
                    <a:ext uri="{9D8B030D-6E8A-4147-A177-3AD203B41FA5}">
                      <a16:colId xmlns:a16="http://schemas.microsoft.com/office/drawing/2014/main" val="2238530732"/>
                    </a:ext>
                  </a:extLst>
                </a:gridCol>
                <a:gridCol w="1043160">
                  <a:extLst>
                    <a:ext uri="{9D8B030D-6E8A-4147-A177-3AD203B41FA5}">
                      <a16:colId xmlns:a16="http://schemas.microsoft.com/office/drawing/2014/main" val="4084258534"/>
                    </a:ext>
                  </a:extLst>
                </a:gridCol>
              </a:tblGrid>
              <a:tr h="153206">
                <a:tc>
                  <a:txBody>
                    <a:bodyPr/>
                    <a:lstStyle/>
                    <a:p>
                      <a:r>
                        <a:rPr lang="es-MX" sz="1400" dirty="0"/>
                        <a:t>No me identifico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Neutro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Me identifico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3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6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82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0EF870E3-A49B-46E8-1AC7-23324E04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0"/>
            <a:ext cx="11339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2B29E78-3220-50E9-54BC-F1DF5BB0E583}"/>
              </a:ext>
            </a:extLst>
          </p:cNvPr>
          <p:cNvSpPr/>
          <p:nvPr/>
        </p:nvSpPr>
        <p:spPr>
          <a:xfrm>
            <a:off x="785091" y="3260436"/>
            <a:ext cx="10547927" cy="517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5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CC967-0CB1-A7C6-AB6A-D750D33D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EB475-6889-0FCF-C5B8-A434CF645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84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82</TotalTime>
  <Words>387</Words>
  <Application>Microsoft Office PowerPoint</Application>
  <PresentationFormat>Panorámica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Pizarra</vt:lpstr>
      <vt:lpstr>Subgrupos en signos Zodiacales</vt:lpstr>
      <vt:lpstr>Problemática</vt:lpstr>
      <vt:lpstr>Preguntas</vt:lpstr>
      <vt:lpstr>Respuestas y Medición</vt:lpstr>
      <vt:lpstr>Presentación de PowerPoint</vt:lpstr>
      <vt:lpstr>Aplicativo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Villegas</dc:creator>
  <cp:lastModifiedBy>Oscar Villegas</cp:lastModifiedBy>
  <cp:revision>1</cp:revision>
  <dcterms:created xsi:type="dcterms:W3CDTF">2024-08-15T23:45:44Z</dcterms:created>
  <dcterms:modified xsi:type="dcterms:W3CDTF">2024-08-16T01:08:02Z</dcterms:modified>
</cp:coreProperties>
</file>