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20" r:id="rId2"/>
    <p:sldId id="561" r:id="rId3"/>
    <p:sldId id="562" r:id="rId4"/>
    <p:sldId id="563" r:id="rId5"/>
    <p:sldId id="489" r:id="rId6"/>
    <p:sldId id="564" r:id="rId7"/>
    <p:sldId id="559" r:id="rId8"/>
    <p:sldId id="566" r:id="rId9"/>
    <p:sldId id="560" r:id="rId10"/>
    <p:sldId id="567" r:id="rId11"/>
    <p:sldId id="569" r:id="rId12"/>
    <p:sldId id="568" r:id="rId13"/>
    <p:sldId id="405" r:id="rId1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808E3E6F-F450-4B53-B901-454D709C2BF2}">
          <p14:sldIdLst>
            <p14:sldId id="320"/>
            <p14:sldId id="561"/>
            <p14:sldId id="562"/>
            <p14:sldId id="563"/>
          </p14:sldIdLst>
        </p14:section>
        <p14:section name="2019年6月8日" id="{3354B9FF-7EC8-424E-BB57-79F207A15B5F}">
          <p14:sldIdLst>
            <p14:sldId id="489"/>
            <p14:sldId id="564"/>
            <p14:sldId id="559"/>
            <p14:sldId id="566"/>
            <p14:sldId id="560"/>
            <p14:sldId id="567"/>
          </p14:sldIdLst>
        </p14:section>
        <p14:section name="2019年6月9日" id="{5D18DA93-A755-4F2D-ADEB-4F477CBF92EF}">
          <p14:sldIdLst>
            <p14:sldId id="569"/>
            <p14:sldId id="568"/>
          </p14:sldIdLst>
        </p14:section>
        <p14:section name="结束" id="{C53C9C05-85E0-41EA-95D8-74B40490F3C1}">
          <p14:sldIdLst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54">
          <p15:clr>
            <a:srgbClr val="A4A3A4"/>
          </p15:clr>
        </p15:guide>
        <p15:guide id="2" orient="horz" pos="4876">
          <p15:clr>
            <a:srgbClr val="A4A3A4"/>
          </p15:clr>
        </p15:guide>
        <p15:guide id="3" orient="horz" pos="1378">
          <p15:clr>
            <a:srgbClr val="A4A3A4"/>
          </p15:clr>
        </p15:guide>
        <p15:guide id="4" orient="horz" pos="328">
          <p15:clr>
            <a:srgbClr val="A4A3A4"/>
          </p15:clr>
        </p15:guide>
        <p15:guide id="5" orient="horz" pos="5480">
          <p15:clr>
            <a:srgbClr val="A4A3A4"/>
          </p15:clr>
        </p15:guide>
        <p15:guide id="6" orient="horz" pos="2693">
          <p15:clr>
            <a:srgbClr val="A4A3A4"/>
          </p15:clr>
        </p15:guide>
        <p15:guide id="7" orient="horz" pos="3894">
          <p15:clr>
            <a:srgbClr val="A4A3A4"/>
          </p15:clr>
        </p15:guide>
        <p15:guide id="8" orient="horz" pos="2825">
          <p15:clr>
            <a:srgbClr val="A4A3A4"/>
          </p15:clr>
        </p15:guide>
        <p15:guide id="9" pos="644">
          <p15:clr>
            <a:srgbClr val="A4A3A4"/>
          </p15:clr>
        </p15:guide>
        <p15:guide id="10" pos="9596">
          <p15:clr>
            <a:srgbClr val="A4A3A4"/>
          </p15:clr>
        </p15:guide>
        <p15:guide id="11" pos="5120">
          <p15:clr>
            <a:srgbClr val="A4A3A4"/>
          </p15:clr>
        </p15:guide>
        <p15:guide id="12" pos="533">
          <p15:clr>
            <a:srgbClr val="A4A3A4"/>
          </p15:clr>
        </p15:guide>
        <p15:guide id="13" pos="7192">
          <p15:clr>
            <a:srgbClr val="A4A3A4"/>
          </p15:clr>
        </p15:guide>
        <p15:guide id="14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687"/>
    <a:srgbClr val="333333"/>
    <a:srgbClr val="4D4D4D"/>
    <a:srgbClr val="7F7F7F"/>
    <a:srgbClr val="525252"/>
    <a:srgbClr val="274145"/>
    <a:srgbClr val="203B3C"/>
    <a:srgbClr val="1F3839"/>
    <a:srgbClr val="30624A"/>
    <a:srgbClr val="337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086" autoAdjust="0"/>
  </p:normalViewPr>
  <p:slideViewPr>
    <p:cSldViewPr snapToGrid="0" showGuides="1">
      <p:cViewPr varScale="1">
        <p:scale>
          <a:sx n="68" d="100"/>
          <a:sy n="68" d="100"/>
        </p:scale>
        <p:origin x="966" y="72"/>
      </p:cViewPr>
      <p:guideLst>
        <p:guide orient="horz" pos="3754"/>
        <p:guide orient="horz" pos="4876"/>
        <p:guide orient="horz" pos="1378"/>
        <p:guide orient="horz" pos="328"/>
        <p:guide orient="horz" pos="5480"/>
        <p:guide orient="horz" pos="2693"/>
        <p:guide orient="horz" pos="3894"/>
        <p:guide orient="horz" pos="2825"/>
        <p:guide pos="644"/>
        <p:guide pos="9596"/>
        <p:guide pos="5120"/>
        <p:guide pos="533"/>
        <p:guide pos="719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0459A-B907-44D0-BD93-8C28622533C9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E9E655C-B81A-4353-B293-A467310F36A7}">
      <dgm:prSet/>
      <dgm:spPr/>
      <dgm:t>
        <a:bodyPr/>
        <a:lstStyle/>
        <a:p>
          <a:pPr rtl="0"/>
          <a:r>
            <a:rPr lang="zh-CN" strike="sngStrike" dirty="0" smtClean="0"/>
            <a:t>任务一</a:t>
          </a:r>
          <a:r>
            <a:rPr lang="zh-CN" altLang="en-US" strike="sngStrike" dirty="0" smtClean="0"/>
            <a:t>：这是任务一的任务描述</a:t>
          </a:r>
          <a:endParaRPr lang="zh-CN" strike="sngStrike" dirty="0"/>
        </a:p>
      </dgm:t>
    </dgm:pt>
    <dgm:pt modelId="{42F835B5-295C-4846-BDFC-7CB790868A44}" type="parTrans" cxnId="{7010D7EB-787E-4B58-A00F-EA97426D36E5}">
      <dgm:prSet/>
      <dgm:spPr/>
      <dgm:t>
        <a:bodyPr/>
        <a:lstStyle/>
        <a:p>
          <a:endParaRPr lang="zh-CN" altLang="en-US"/>
        </a:p>
      </dgm:t>
    </dgm:pt>
    <dgm:pt modelId="{7E183B05-8939-417E-A0FA-2B24D1B5B02D}" type="sibTrans" cxnId="{7010D7EB-787E-4B58-A00F-EA97426D36E5}">
      <dgm:prSet/>
      <dgm:spPr/>
      <dgm:t>
        <a:bodyPr/>
        <a:lstStyle/>
        <a:p>
          <a:endParaRPr lang="zh-CN" altLang="en-US"/>
        </a:p>
      </dgm:t>
    </dgm:pt>
    <dgm:pt modelId="{9561A65E-72E8-46F2-8594-B56685E566B8}">
      <dgm:prSet/>
      <dgm:spPr/>
      <dgm:t>
        <a:bodyPr/>
        <a:lstStyle/>
        <a:p>
          <a:pPr rtl="0"/>
          <a:r>
            <a:rPr lang="zh-CN" strike="noStrike" dirty="0" smtClean="0"/>
            <a:t>任务二</a:t>
          </a:r>
          <a:r>
            <a:rPr lang="zh-CN" altLang="en-US" strike="noStrike" dirty="0" smtClean="0"/>
            <a:t>：这是任务二的任务描述</a:t>
          </a:r>
          <a:endParaRPr lang="zh-CN" strike="noStrike" dirty="0"/>
        </a:p>
      </dgm:t>
    </dgm:pt>
    <dgm:pt modelId="{64A33FBA-2541-41AE-AEAB-05D5A536B11D}" type="parTrans" cxnId="{E3A76AA8-44D3-4F95-BB6E-B55E094F5E20}">
      <dgm:prSet/>
      <dgm:spPr/>
      <dgm:t>
        <a:bodyPr/>
        <a:lstStyle/>
        <a:p>
          <a:endParaRPr lang="zh-CN" altLang="en-US"/>
        </a:p>
      </dgm:t>
    </dgm:pt>
    <dgm:pt modelId="{BD681AF4-1714-466B-835B-5AE4FA211CD1}" type="sibTrans" cxnId="{E3A76AA8-44D3-4F95-BB6E-B55E094F5E20}">
      <dgm:prSet/>
      <dgm:spPr/>
      <dgm:t>
        <a:bodyPr/>
        <a:lstStyle/>
        <a:p>
          <a:endParaRPr lang="zh-CN" altLang="en-US"/>
        </a:p>
      </dgm:t>
    </dgm:pt>
    <dgm:pt modelId="{8A3083E9-CAF5-48B9-AC3A-0ECA9A32A0EB}">
      <dgm:prSet/>
      <dgm:spPr/>
      <dgm:t>
        <a:bodyPr/>
        <a:lstStyle/>
        <a:p>
          <a:pPr rtl="0"/>
          <a:r>
            <a:rPr lang="zh-CN" altLang="en-US" strike="noStrike" dirty="0" smtClean="0"/>
            <a:t>任务三：这是任务三的任务描述</a:t>
          </a:r>
          <a:endParaRPr lang="zh-CN" strike="noStrike" dirty="0"/>
        </a:p>
      </dgm:t>
    </dgm:pt>
    <dgm:pt modelId="{6A7154EB-E2DE-4D52-A30F-A5912FF4E81C}" type="parTrans" cxnId="{F0E91A31-1764-4C55-8E7E-F0EE29307E7E}">
      <dgm:prSet/>
      <dgm:spPr/>
      <dgm:t>
        <a:bodyPr/>
        <a:lstStyle/>
        <a:p>
          <a:endParaRPr lang="zh-CN" altLang="en-US"/>
        </a:p>
      </dgm:t>
    </dgm:pt>
    <dgm:pt modelId="{C2A8250A-2732-4EFB-A4D8-C7F5CC6ED920}" type="sibTrans" cxnId="{F0E91A31-1764-4C55-8E7E-F0EE29307E7E}">
      <dgm:prSet/>
      <dgm:spPr/>
      <dgm:t>
        <a:bodyPr/>
        <a:lstStyle/>
        <a:p>
          <a:endParaRPr lang="zh-CN" altLang="en-US"/>
        </a:p>
      </dgm:t>
    </dgm:pt>
    <dgm:pt modelId="{392EF8A5-7929-413B-AA68-3EE53C25D714}">
      <dgm:prSet/>
      <dgm:spPr/>
      <dgm:t>
        <a:bodyPr/>
        <a:lstStyle/>
        <a:p>
          <a:pPr rtl="0"/>
          <a:r>
            <a:rPr lang="zh-CN" altLang="en-US" dirty="0" smtClean="0"/>
            <a:t>任务四：这是任务四的任务描述</a:t>
          </a:r>
          <a:endParaRPr lang="zh-CN" dirty="0"/>
        </a:p>
      </dgm:t>
    </dgm:pt>
    <dgm:pt modelId="{672F04A0-FEF7-4E73-B073-D5CF878A3569}" type="parTrans" cxnId="{E1BF0ACF-CDE7-4CC3-9B4A-F7E7CDDC0FA1}">
      <dgm:prSet/>
      <dgm:spPr/>
      <dgm:t>
        <a:bodyPr/>
        <a:lstStyle/>
        <a:p>
          <a:endParaRPr lang="zh-CN" altLang="en-US"/>
        </a:p>
      </dgm:t>
    </dgm:pt>
    <dgm:pt modelId="{DE3112BB-571D-4D83-BF49-53413B63EE02}" type="sibTrans" cxnId="{E1BF0ACF-CDE7-4CC3-9B4A-F7E7CDDC0FA1}">
      <dgm:prSet/>
      <dgm:spPr/>
      <dgm:t>
        <a:bodyPr/>
        <a:lstStyle/>
        <a:p>
          <a:endParaRPr lang="zh-CN" altLang="en-US"/>
        </a:p>
      </dgm:t>
    </dgm:pt>
    <dgm:pt modelId="{F9181D6C-B0F0-4D60-841D-F87086C024F6}">
      <dgm:prSet/>
      <dgm:spPr/>
      <dgm:t>
        <a:bodyPr/>
        <a:lstStyle/>
        <a:p>
          <a:pPr rtl="0"/>
          <a:r>
            <a:rPr lang="zh-CN" altLang="en-US" dirty="0" smtClean="0"/>
            <a:t>任务五：这是任务五的任务描述</a:t>
          </a:r>
          <a:endParaRPr lang="zh-CN" dirty="0"/>
        </a:p>
      </dgm:t>
    </dgm:pt>
    <dgm:pt modelId="{A7877874-1BD9-4756-94D2-F7B767DAF062}" type="parTrans" cxnId="{1AB10D0F-6698-4098-AA6F-4A97B9398162}">
      <dgm:prSet/>
      <dgm:spPr/>
      <dgm:t>
        <a:bodyPr/>
        <a:lstStyle/>
        <a:p>
          <a:endParaRPr lang="zh-CN" altLang="en-US"/>
        </a:p>
      </dgm:t>
    </dgm:pt>
    <dgm:pt modelId="{0DF817C9-F759-4917-BEDF-9CB2B8513225}" type="sibTrans" cxnId="{1AB10D0F-6698-4098-AA6F-4A97B9398162}">
      <dgm:prSet/>
      <dgm:spPr/>
      <dgm:t>
        <a:bodyPr/>
        <a:lstStyle/>
        <a:p>
          <a:endParaRPr lang="zh-CN" altLang="en-US"/>
        </a:p>
      </dgm:t>
    </dgm:pt>
    <dgm:pt modelId="{EE62D499-107C-4553-8670-5C84DBE03E2C}" type="pres">
      <dgm:prSet presAssocID="{C060459A-B907-44D0-BD93-8C28622533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F83E40-6A7A-4D15-BDF0-E1FFCBF2A146}" type="pres">
      <dgm:prSet presAssocID="{6E9E655C-B81A-4353-B293-A467310F36A7}" presName="node" presStyleLbl="node1" presStyleIdx="0" presStyleCnt="5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23934857-93E9-4D89-8780-BC95A5292431}" type="pres">
      <dgm:prSet presAssocID="{7E183B05-8939-417E-A0FA-2B24D1B5B02D}" presName="sibTrans" presStyleCnt="0"/>
      <dgm:spPr/>
    </dgm:pt>
    <dgm:pt modelId="{D876AD7D-1A29-43A0-BEF7-E215C8586625}" type="pres">
      <dgm:prSet presAssocID="{9561A65E-72E8-46F2-8594-B56685E566B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5AAC0A-3E8C-4D58-8F1F-95346F9EB79E}" type="pres">
      <dgm:prSet presAssocID="{BD681AF4-1714-466B-835B-5AE4FA211CD1}" presName="sibTrans" presStyleCnt="0"/>
      <dgm:spPr/>
    </dgm:pt>
    <dgm:pt modelId="{F36EABBD-6D2D-45E7-A903-50C5B40F281B}" type="pres">
      <dgm:prSet presAssocID="{8A3083E9-CAF5-48B9-AC3A-0ECA9A32A0E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00E6C-9842-4A90-9DDD-C1C59BBD25C4}" type="pres">
      <dgm:prSet presAssocID="{C2A8250A-2732-4EFB-A4D8-C7F5CC6ED920}" presName="sibTrans" presStyleCnt="0"/>
      <dgm:spPr/>
    </dgm:pt>
    <dgm:pt modelId="{E54D23BB-27BF-497C-9890-2EB2FEA50FCB}" type="pres">
      <dgm:prSet presAssocID="{392EF8A5-7929-413B-AA68-3EE53C25D71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783DBF-4BA0-419C-B598-5541F999FEFA}" type="pres">
      <dgm:prSet presAssocID="{DE3112BB-571D-4D83-BF49-53413B63EE02}" presName="sibTrans" presStyleCnt="0"/>
      <dgm:spPr/>
    </dgm:pt>
    <dgm:pt modelId="{0B9DC8BB-41FC-4884-9BBE-75252187CECA}" type="pres">
      <dgm:prSet presAssocID="{F9181D6C-B0F0-4D60-841D-F87086C024F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A76AA8-44D3-4F95-BB6E-B55E094F5E20}" srcId="{C060459A-B907-44D0-BD93-8C28622533C9}" destId="{9561A65E-72E8-46F2-8594-B56685E566B8}" srcOrd="1" destOrd="0" parTransId="{64A33FBA-2541-41AE-AEAB-05D5A536B11D}" sibTransId="{BD681AF4-1714-466B-835B-5AE4FA211CD1}"/>
    <dgm:cxn modelId="{7010D7EB-787E-4B58-A00F-EA97426D36E5}" srcId="{C060459A-B907-44D0-BD93-8C28622533C9}" destId="{6E9E655C-B81A-4353-B293-A467310F36A7}" srcOrd="0" destOrd="0" parTransId="{42F835B5-295C-4846-BDFC-7CB790868A44}" sibTransId="{7E183B05-8939-417E-A0FA-2B24D1B5B02D}"/>
    <dgm:cxn modelId="{E1BF0ACF-CDE7-4CC3-9B4A-F7E7CDDC0FA1}" srcId="{C060459A-B907-44D0-BD93-8C28622533C9}" destId="{392EF8A5-7929-413B-AA68-3EE53C25D714}" srcOrd="3" destOrd="0" parTransId="{672F04A0-FEF7-4E73-B073-D5CF878A3569}" sibTransId="{DE3112BB-571D-4D83-BF49-53413B63EE02}"/>
    <dgm:cxn modelId="{BFFF2A92-AADD-4FB5-81A1-69794D4006E4}" type="presOf" srcId="{F9181D6C-B0F0-4D60-841D-F87086C024F6}" destId="{0B9DC8BB-41FC-4884-9BBE-75252187CECA}" srcOrd="0" destOrd="0" presId="urn:microsoft.com/office/officeart/2005/8/layout/default"/>
    <dgm:cxn modelId="{82A5AD7E-B011-4883-A497-17283200FA2C}" type="presOf" srcId="{C060459A-B907-44D0-BD93-8C28622533C9}" destId="{EE62D499-107C-4553-8670-5C84DBE03E2C}" srcOrd="0" destOrd="0" presId="urn:microsoft.com/office/officeart/2005/8/layout/default"/>
    <dgm:cxn modelId="{1B1AA1B4-144D-4A6D-867B-7BEADA707439}" type="presOf" srcId="{9561A65E-72E8-46F2-8594-B56685E566B8}" destId="{D876AD7D-1A29-43A0-BEF7-E215C8586625}" srcOrd="0" destOrd="0" presId="urn:microsoft.com/office/officeart/2005/8/layout/default"/>
    <dgm:cxn modelId="{F0E91A31-1764-4C55-8E7E-F0EE29307E7E}" srcId="{C060459A-B907-44D0-BD93-8C28622533C9}" destId="{8A3083E9-CAF5-48B9-AC3A-0ECA9A32A0EB}" srcOrd="2" destOrd="0" parTransId="{6A7154EB-E2DE-4D52-A30F-A5912FF4E81C}" sibTransId="{C2A8250A-2732-4EFB-A4D8-C7F5CC6ED920}"/>
    <dgm:cxn modelId="{4501561E-1F00-4F49-9E63-A869247DCEB0}" type="presOf" srcId="{8A3083E9-CAF5-48B9-AC3A-0ECA9A32A0EB}" destId="{F36EABBD-6D2D-45E7-A903-50C5B40F281B}" srcOrd="0" destOrd="0" presId="urn:microsoft.com/office/officeart/2005/8/layout/default"/>
    <dgm:cxn modelId="{C134ECBD-28E1-4B2F-BAD8-FD82AE0AE703}" type="presOf" srcId="{6E9E655C-B81A-4353-B293-A467310F36A7}" destId="{B1F83E40-6A7A-4D15-BDF0-E1FFCBF2A146}" srcOrd="0" destOrd="0" presId="urn:microsoft.com/office/officeart/2005/8/layout/default"/>
    <dgm:cxn modelId="{1AB10D0F-6698-4098-AA6F-4A97B9398162}" srcId="{C060459A-B907-44D0-BD93-8C28622533C9}" destId="{F9181D6C-B0F0-4D60-841D-F87086C024F6}" srcOrd="4" destOrd="0" parTransId="{A7877874-1BD9-4756-94D2-F7B767DAF062}" sibTransId="{0DF817C9-F759-4917-BEDF-9CB2B8513225}"/>
    <dgm:cxn modelId="{97663693-AA4E-4E9F-91B6-FA554A9D3236}" type="presOf" srcId="{392EF8A5-7929-413B-AA68-3EE53C25D714}" destId="{E54D23BB-27BF-497C-9890-2EB2FEA50FCB}" srcOrd="0" destOrd="0" presId="urn:microsoft.com/office/officeart/2005/8/layout/default"/>
    <dgm:cxn modelId="{23C87C2D-EDB4-4FA1-9E80-DAC473A5917A}" type="presParOf" srcId="{EE62D499-107C-4553-8670-5C84DBE03E2C}" destId="{B1F83E40-6A7A-4D15-BDF0-E1FFCBF2A146}" srcOrd="0" destOrd="0" presId="urn:microsoft.com/office/officeart/2005/8/layout/default"/>
    <dgm:cxn modelId="{D014C9A2-5A5B-4D7E-A660-28DB897BD50C}" type="presParOf" srcId="{EE62D499-107C-4553-8670-5C84DBE03E2C}" destId="{23934857-93E9-4D89-8780-BC95A5292431}" srcOrd="1" destOrd="0" presId="urn:microsoft.com/office/officeart/2005/8/layout/default"/>
    <dgm:cxn modelId="{0E828008-5BA2-43D6-94E3-4C96D5DE9C38}" type="presParOf" srcId="{EE62D499-107C-4553-8670-5C84DBE03E2C}" destId="{D876AD7D-1A29-43A0-BEF7-E215C8586625}" srcOrd="2" destOrd="0" presId="urn:microsoft.com/office/officeart/2005/8/layout/default"/>
    <dgm:cxn modelId="{ED13EE64-611F-483C-B9AC-4D1D92B049BA}" type="presParOf" srcId="{EE62D499-107C-4553-8670-5C84DBE03E2C}" destId="{965AAC0A-3E8C-4D58-8F1F-95346F9EB79E}" srcOrd="3" destOrd="0" presId="urn:microsoft.com/office/officeart/2005/8/layout/default"/>
    <dgm:cxn modelId="{C0A501DC-B697-4933-BAC5-A95178637B09}" type="presParOf" srcId="{EE62D499-107C-4553-8670-5C84DBE03E2C}" destId="{F36EABBD-6D2D-45E7-A903-50C5B40F281B}" srcOrd="4" destOrd="0" presId="urn:microsoft.com/office/officeart/2005/8/layout/default"/>
    <dgm:cxn modelId="{0926FF7F-0F1D-4369-83B6-C73557763F56}" type="presParOf" srcId="{EE62D499-107C-4553-8670-5C84DBE03E2C}" destId="{91B00E6C-9842-4A90-9DDD-C1C59BBD25C4}" srcOrd="5" destOrd="0" presId="urn:microsoft.com/office/officeart/2005/8/layout/default"/>
    <dgm:cxn modelId="{607253A9-8E10-4DD7-B226-03459F5C44CF}" type="presParOf" srcId="{EE62D499-107C-4553-8670-5C84DBE03E2C}" destId="{E54D23BB-27BF-497C-9890-2EB2FEA50FCB}" srcOrd="6" destOrd="0" presId="urn:microsoft.com/office/officeart/2005/8/layout/default"/>
    <dgm:cxn modelId="{E33EB4B7-365C-477C-8037-9204A2E45B86}" type="presParOf" srcId="{EE62D499-107C-4553-8670-5C84DBE03E2C}" destId="{E4783DBF-4BA0-419C-B598-5541F999FEFA}" srcOrd="7" destOrd="0" presId="urn:microsoft.com/office/officeart/2005/8/layout/default"/>
    <dgm:cxn modelId="{4AB3BC43-1D9A-445F-90AB-ACC873E27176}" type="presParOf" srcId="{EE62D499-107C-4553-8670-5C84DBE03E2C}" destId="{0B9DC8BB-41FC-4884-9BBE-75252187CEC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60459A-B907-44D0-BD93-8C28622533C9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2246686-F561-4797-8DBF-05831CA2C928}">
      <dgm:prSet/>
      <dgm:spPr/>
      <dgm:t>
        <a:bodyPr/>
        <a:lstStyle/>
        <a:p>
          <a:r>
            <a:rPr lang="en-US" altLang="zh-CN" dirty="0" smtClean="0"/>
            <a:t>1</a:t>
          </a:r>
          <a:r>
            <a:rPr lang="zh-CN" altLang="en-US" strike="sngStrike" dirty="0" smtClean="0"/>
            <a:t>、</a:t>
          </a:r>
          <a:r>
            <a:rPr lang="en-US" altLang="zh-CN" strike="sngStrike" dirty="0" err="1" smtClean="0"/>
            <a:t>Github</a:t>
          </a:r>
          <a:r>
            <a:rPr lang="zh-CN" altLang="en-US" strike="sngStrike" dirty="0" smtClean="0"/>
            <a:t>初始化项目</a:t>
          </a:r>
          <a:endParaRPr lang="zh-CN" altLang="en-US" strike="sngStrike" dirty="0"/>
        </a:p>
      </dgm:t>
    </dgm:pt>
    <dgm:pt modelId="{471FBB84-6DA5-46F3-ABF9-DE4063E99B3D}" type="parTrans" cxnId="{F2F3261A-299C-4D93-AEFB-A1C4D7316ECB}">
      <dgm:prSet/>
      <dgm:spPr/>
      <dgm:t>
        <a:bodyPr/>
        <a:lstStyle/>
        <a:p>
          <a:endParaRPr lang="zh-CN" altLang="en-US"/>
        </a:p>
      </dgm:t>
    </dgm:pt>
    <dgm:pt modelId="{CD71F42C-228E-465E-BDBF-EB20DAEE83FE}" type="sibTrans" cxnId="{F2F3261A-299C-4D93-AEFB-A1C4D7316ECB}">
      <dgm:prSet/>
      <dgm:spPr/>
      <dgm:t>
        <a:bodyPr/>
        <a:lstStyle/>
        <a:p>
          <a:endParaRPr lang="zh-CN" altLang="en-US"/>
        </a:p>
      </dgm:t>
    </dgm:pt>
    <dgm:pt modelId="{31E58E6C-0B1B-42C5-AA87-DC5CD62C45CD}">
      <dgm:prSet/>
      <dgm:spPr/>
      <dgm:t>
        <a:bodyPr/>
        <a:lstStyle/>
        <a:p>
          <a:r>
            <a:rPr lang="en-US" altLang="zh-CN" strike="sngStrike" dirty="0" smtClean="0"/>
            <a:t>2</a:t>
          </a:r>
          <a:r>
            <a:rPr lang="zh-CN" altLang="en-US" strike="sngStrike" dirty="0" smtClean="0"/>
            <a:t>、确立确立项目的基本需求</a:t>
          </a:r>
          <a:endParaRPr lang="zh-CN" altLang="en-US" strike="sngStrike" dirty="0"/>
        </a:p>
      </dgm:t>
    </dgm:pt>
    <dgm:pt modelId="{51103F27-3592-42A9-A2EF-5FE56B9EC184}" type="parTrans" cxnId="{E846FBC8-3B39-4A51-A718-1EEFDF1C02AA}">
      <dgm:prSet/>
      <dgm:spPr/>
      <dgm:t>
        <a:bodyPr/>
        <a:lstStyle/>
        <a:p>
          <a:endParaRPr lang="zh-CN" altLang="en-US"/>
        </a:p>
      </dgm:t>
    </dgm:pt>
    <dgm:pt modelId="{3CD735ED-DE53-44F0-98F2-A3874B0AFCD5}" type="sibTrans" cxnId="{E846FBC8-3B39-4A51-A718-1EEFDF1C02AA}">
      <dgm:prSet/>
      <dgm:spPr/>
      <dgm:t>
        <a:bodyPr/>
        <a:lstStyle/>
        <a:p>
          <a:endParaRPr lang="zh-CN" altLang="en-US"/>
        </a:p>
      </dgm:t>
    </dgm:pt>
    <dgm:pt modelId="{84EB11F5-F226-4F61-BD3C-510EB89B77FC}">
      <dgm:prSet/>
      <dgm:spPr/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、设计数据库表</a:t>
          </a:r>
          <a:endParaRPr lang="zh-CN" altLang="en-US" dirty="0"/>
        </a:p>
      </dgm:t>
    </dgm:pt>
    <dgm:pt modelId="{230722A6-A088-480C-B2E7-588A16A6283B}" type="parTrans" cxnId="{5E61C517-EB5A-48F4-B584-CB14CB7313FC}">
      <dgm:prSet/>
      <dgm:spPr/>
      <dgm:t>
        <a:bodyPr/>
        <a:lstStyle/>
        <a:p>
          <a:endParaRPr lang="zh-CN" altLang="en-US"/>
        </a:p>
      </dgm:t>
    </dgm:pt>
    <dgm:pt modelId="{617FF9B2-4222-46DC-8053-1D3E3EB3C08D}" type="sibTrans" cxnId="{5E61C517-EB5A-48F4-B584-CB14CB7313FC}">
      <dgm:prSet/>
      <dgm:spPr/>
      <dgm:t>
        <a:bodyPr/>
        <a:lstStyle/>
        <a:p>
          <a:endParaRPr lang="zh-CN" altLang="en-US"/>
        </a:p>
      </dgm:t>
    </dgm:pt>
    <dgm:pt modelId="{21B18B95-7E63-4D9C-BC49-B24990722A36}">
      <dgm:prSet/>
      <dgm:spPr/>
      <dgm:t>
        <a:bodyPr/>
        <a:lstStyle/>
        <a:p>
          <a:r>
            <a:rPr lang="en-US" altLang="zh-CN" strike="sngStrike" dirty="0" smtClean="0"/>
            <a:t>4</a:t>
          </a:r>
          <a:r>
            <a:rPr lang="zh-CN" altLang="en-US" strike="sngStrike" dirty="0" smtClean="0"/>
            <a:t>、数据字典分析</a:t>
          </a:r>
          <a:endParaRPr lang="zh-CN" altLang="en-US" strike="sngStrike" dirty="0"/>
        </a:p>
      </dgm:t>
    </dgm:pt>
    <dgm:pt modelId="{7093BAB6-07CF-4A25-85DC-214330275D1D}" type="parTrans" cxnId="{632E0BC2-63DA-4811-9CD7-790F3160585E}">
      <dgm:prSet/>
      <dgm:spPr/>
      <dgm:t>
        <a:bodyPr/>
        <a:lstStyle/>
        <a:p>
          <a:endParaRPr lang="zh-CN" altLang="en-US"/>
        </a:p>
      </dgm:t>
    </dgm:pt>
    <dgm:pt modelId="{B0E735AB-B011-4DA4-8338-054C555A6B7F}" type="sibTrans" cxnId="{632E0BC2-63DA-4811-9CD7-790F3160585E}">
      <dgm:prSet/>
      <dgm:spPr/>
      <dgm:t>
        <a:bodyPr/>
        <a:lstStyle/>
        <a:p>
          <a:endParaRPr lang="zh-CN" altLang="en-US"/>
        </a:p>
      </dgm:t>
    </dgm:pt>
    <dgm:pt modelId="{EE62D499-107C-4553-8670-5C84DBE03E2C}" type="pres">
      <dgm:prSet presAssocID="{C060459A-B907-44D0-BD93-8C28622533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C6D07C-26CF-4E7C-B0AC-2A68ED5BF430}" type="pres">
      <dgm:prSet presAssocID="{B2246686-F561-4797-8DBF-05831CA2C92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848CE9-AB47-498A-B974-E02C4921BE69}" type="pres">
      <dgm:prSet presAssocID="{CD71F42C-228E-465E-BDBF-EB20DAEE83FE}" presName="sibTrans" presStyleCnt="0"/>
      <dgm:spPr/>
    </dgm:pt>
    <dgm:pt modelId="{994BC82B-922B-4FBB-80CC-098856B92FA3}" type="pres">
      <dgm:prSet presAssocID="{31E58E6C-0B1B-42C5-AA87-DC5CD62C45C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56962-14F7-488E-91A1-5971706FBE43}" type="pres">
      <dgm:prSet presAssocID="{3CD735ED-DE53-44F0-98F2-A3874B0AFCD5}" presName="sibTrans" presStyleCnt="0"/>
      <dgm:spPr/>
    </dgm:pt>
    <dgm:pt modelId="{9D1A74EA-2FB8-4724-898C-68F7DCDD622D}" type="pres">
      <dgm:prSet presAssocID="{84EB11F5-F226-4F61-BD3C-510EB89B77F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E181F-5108-4D92-9717-E82F2CB5249C}" type="pres">
      <dgm:prSet presAssocID="{617FF9B2-4222-46DC-8053-1D3E3EB3C08D}" presName="sibTrans" presStyleCnt="0"/>
      <dgm:spPr/>
    </dgm:pt>
    <dgm:pt modelId="{98D8767A-48BB-474A-8BA2-7E3A65D2F5B8}" type="pres">
      <dgm:prSet presAssocID="{21B18B95-7E63-4D9C-BC49-B24990722A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5CB685-7886-44E0-8073-91653999D1CF}" type="presOf" srcId="{84EB11F5-F226-4F61-BD3C-510EB89B77FC}" destId="{9D1A74EA-2FB8-4724-898C-68F7DCDD622D}" srcOrd="0" destOrd="0" presId="urn:microsoft.com/office/officeart/2005/8/layout/default"/>
    <dgm:cxn modelId="{A394F90F-5253-4657-86AD-92CDD6303BDD}" type="presOf" srcId="{C060459A-B907-44D0-BD93-8C28622533C9}" destId="{EE62D499-107C-4553-8670-5C84DBE03E2C}" srcOrd="0" destOrd="0" presId="urn:microsoft.com/office/officeart/2005/8/layout/default"/>
    <dgm:cxn modelId="{E846FBC8-3B39-4A51-A718-1EEFDF1C02AA}" srcId="{C060459A-B907-44D0-BD93-8C28622533C9}" destId="{31E58E6C-0B1B-42C5-AA87-DC5CD62C45CD}" srcOrd="1" destOrd="0" parTransId="{51103F27-3592-42A9-A2EF-5FE56B9EC184}" sibTransId="{3CD735ED-DE53-44F0-98F2-A3874B0AFCD5}"/>
    <dgm:cxn modelId="{FACC901A-2424-4AD1-9946-62857AD0639D}" type="presOf" srcId="{31E58E6C-0B1B-42C5-AA87-DC5CD62C45CD}" destId="{994BC82B-922B-4FBB-80CC-098856B92FA3}" srcOrd="0" destOrd="0" presId="urn:microsoft.com/office/officeart/2005/8/layout/default"/>
    <dgm:cxn modelId="{F2F3261A-299C-4D93-AEFB-A1C4D7316ECB}" srcId="{C060459A-B907-44D0-BD93-8C28622533C9}" destId="{B2246686-F561-4797-8DBF-05831CA2C928}" srcOrd="0" destOrd="0" parTransId="{471FBB84-6DA5-46F3-ABF9-DE4063E99B3D}" sibTransId="{CD71F42C-228E-465E-BDBF-EB20DAEE83FE}"/>
    <dgm:cxn modelId="{F493BFBF-9D63-44B5-8801-4DE1AE10C965}" type="presOf" srcId="{B2246686-F561-4797-8DBF-05831CA2C928}" destId="{CBC6D07C-26CF-4E7C-B0AC-2A68ED5BF430}" srcOrd="0" destOrd="0" presId="urn:microsoft.com/office/officeart/2005/8/layout/default"/>
    <dgm:cxn modelId="{632E0BC2-63DA-4811-9CD7-790F3160585E}" srcId="{C060459A-B907-44D0-BD93-8C28622533C9}" destId="{21B18B95-7E63-4D9C-BC49-B24990722A36}" srcOrd="3" destOrd="0" parTransId="{7093BAB6-07CF-4A25-85DC-214330275D1D}" sibTransId="{B0E735AB-B011-4DA4-8338-054C555A6B7F}"/>
    <dgm:cxn modelId="{5E61C517-EB5A-48F4-B584-CB14CB7313FC}" srcId="{C060459A-B907-44D0-BD93-8C28622533C9}" destId="{84EB11F5-F226-4F61-BD3C-510EB89B77FC}" srcOrd="2" destOrd="0" parTransId="{230722A6-A088-480C-B2E7-588A16A6283B}" sibTransId="{617FF9B2-4222-46DC-8053-1D3E3EB3C08D}"/>
    <dgm:cxn modelId="{82569AE5-1C21-4AAE-8890-C48D770BBFA2}" type="presOf" srcId="{21B18B95-7E63-4D9C-BC49-B24990722A36}" destId="{98D8767A-48BB-474A-8BA2-7E3A65D2F5B8}" srcOrd="0" destOrd="0" presId="urn:microsoft.com/office/officeart/2005/8/layout/default"/>
    <dgm:cxn modelId="{0B674F50-AE15-4D8F-8913-5006F687EA4B}" type="presParOf" srcId="{EE62D499-107C-4553-8670-5C84DBE03E2C}" destId="{CBC6D07C-26CF-4E7C-B0AC-2A68ED5BF430}" srcOrd="0" destOrd="0" presId="urn:microsoft.com/office/officeart/2005/8/layout/default"/>
    <dgm:cxn modelId="{4E1AD53A-B07D-41F6-B523-96BE65128746}" type="presParOf" srcId="{EE62D499-107C-4553-8670-5C84DBE03E2C}" destId="{59848CE9-AB47-498A-B974-E02C4921BE69}" srcOrd="1" destOrd="0" presId="urn:microsoft.com/office/officeart/2005/8/layout/default"/>
    <dgm:cxn modelId="{3AE78CAD-0AF4-4114-9C79-63081E01B959}" type="presParOf" srcId="{EE62D499-107C-4553-8670-5C84DBE03E2C}" destId="{994BC82B-922B-4FBB-80CC-098856B92FA3}" srcOrd="2" destOrd="0" presId="urn:microsoft.com/office/officeart/2005/8/layout/default"/>
    <dgm:cxn modelId="{846802E6-1DFF-496E-9A74-956BFECA1236}" type="presParOf" srcId="{EE62D499-107C-4553-8670-5C84DBE03E2C}" destId="{8CE56962-14F7-488E-91A1-5971706FBE43}" srcOrd="3" destOrd="0" presId="urn:microsoft.com/office/officeart/2005/8/layout/default"/>
    <dgm:cxn modelId="{0C40BDD6-7957-420B-A699-886EBD95D2E9}" type="presParOf" srcId="{EE62D499-107C-4553-8670-5C84DBE03E2C}" destId="{9D1A74EA-2FB8-4724-898C-68F7DCDD622D}" srcOrd="4" destOrd="0" presId="urn:microsoft.com/office/officeart/2005/8/layout/default"/>
    <dgm:cxn modelId="{E76D5E8D-BB7A-4B31-947C-FCCFBBC356AD}" type="presParOf" srcId="{EE62D499-107C-4553-8670-5C84DBE03E2C}" destId="{877E181F-5108-4D92-9717-E82F2CB5249C}" srcOrd="5" destOrd="0" presId="urn:microsoft.com/office/officeart/2005/8/layout/default"/>
    <dgm:cxn modelId="{CE89D32D-210F-4CB9-A856-F3A1A9A097D6}" type="presParOf" srcId="{EE62D499-107C-4553-8670-5C84DBE03E2C}" destId="{98D8767A-48BB-474A-8BA2-7E3A65D2F5B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0459A-B907-44D0-BD93-8C28622533C9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4EB11F5-F226-4F61-BD3C-510EB89B77FC}">
      <dgm:prSet/>
      <dgm:spPr/>
      <dgm:t>
        <a:bodyPr/>
        <a:lstStyle/>
        <a:p>
          <a:r>
            <a:rPr lang="zh-CN" altLang="en-US" dirty="0" smtClean="0"/>
            <a:t>设计</a:t>
          </a:r>
          <a:r>
            <a:rPr lang="zh-CN" altLang="en-US" dirty="0" smtClean="0"/>
            <a:t>数据库表</a:t>
          </a:r>
          <a:endParaRPr lang="zh-CN" altLang="en-US" dirty="0"/>
        </a:p>
      </dgm:t>
    </dgm:pt>
    <dgm:pt modelId="{230722A6-A088-480C-B2E7-588A16A6283B}" type="parTrans" cxnId="{5E61C517-EB5A-48F4-B584-CB14CB7313FC}">
      <dgm:prSet/>
      <dgm:spPr/>
      <dgm:t>
        <a:bodyPr/>
        <a:lstStyle/>
        <a:p>
          <a:endParaRPr lang="zh-CN" altLang="en-US"/>
        </a:p>
      </dgm:t>
    </dgm:pt>
    <dgm:pt modelId="{617FF9B2-4222-46DC-8053-1D3E3EB3C08D}" type="sibTrans" cxnId="{5E61C517-EB5A-48F4-B584-CB14CB7313FC}">
      <dgm:prSet/>
      <dgm:spPr/>
      <dgm:t>
        <a:bodyPr/>
        <a:lstStyle/>
        <a:p>
          <a:endParaRPr lang="zh-CN" altLang="en-US"/>
        </a:p>
      </dgm:t>
    </dgm:pt>
    <dgm:pt modelId="{BFB1BC6E-E6FD-4A45-B100-E343CFF844D3}">
      <dgm:prSet/>
      <dgm:spPr/>
      <dgm:t>
        <a:bodyPr/>
        <a:lstStyle/>
        <a:p>
          <a:r>
            <a:rPr lang="zh-CN" altLang="en-US" dirty="0" smtClean="0"/>
            <a:t>建立数据库</a:t>
          </a:r>
          <a:endParaRPr lang="zh-CN" altLang="en-US" dirty="0"/>
        </a:p>
      </dgm:t>
    </dgm:pt>
    <dgm:pt modelId="{B4C77EAB-C067-4ACA-A725-DEA32E3CCEFA}" type="parTrans" cxnId="{CEDC41B7-1E69-4CF4-B818-DF3364DFE581}">
      <dgm:prSet/>
      <dgm:spPr/>
      <dgm:t>
        <a:bodyPr/>
        <a:lstStyle/>
        <a:p>
          <a:endParaRPr lang="zh-CN" altLang="en-US"/>
        </a:p>
      </dgm:t>
    </dgm:pt>
    <dgm:pt modelId="{1EC90A3B-B816-4F2D-972D-8F7DA597B0C8}" type="sibTrans" cxnId="{CEDC41B7-1E69-4CF4-B818-DF3364DFE581}">
      <dgm:prSet/>
      <dgm:spPr/>
      <dgm:t>
        <a:bodyPr/>
        <a:lstStyle/>
        <a:p>
          <a:endParaRPr lang="zh-CN" altLang="en-US"/>
        </a:p>
      </dgm:t>
    </dgm:pt>
    <dgm:pt modelId="{2C2B0678-8AD1-40B6-B276-38114F74960D}">
      <dgm:prSet/>
      <dgm:spPr/>
      <dgm:t>
        <a:bodyPr/>
        <a:lstStyle/>
        <a:p>
          <a:r>
            <a:rPr lang="zh-CN" altLang="en-US" dirty="0" smtClean="0"/>
            <a:t>虚拟机建立数据库</a:t>
          </a:r>
          <a:endParaRPr lang="zh-CN" altLang="en-US" dirty="0"/>
        </a:p>
      </dgm:t>
    </dgm:pt>
    <dgm:pt modelId="{8115DA17-8902-41A7-A5CA-AA1DB2CA6380}" type="parTrans" cxnId="{8B7ED492-67B0-4E8F-8FD4-7555989A5454}">
      <dgm:prSet/>
      <dgm:spPr/>
      <dgm:t>
        <a:bodyPr/>
        <a:lstStyle/>
        <a:p>
          <a:endParaRPr lang="zh-CN" altLang="en-US"/>
        </a:p>
      </dgm:t>
    </dgm:pt>
    <dgm:pt modelId="{E651B09D-B378-4F20-8DF1-7866B55443C6}" type="sibTrans" cxnId="{8B7ED492-67B0-4E8F-8FD4-7555989A5454}">
      <dgm:prSet/>
      <dgm:spPr/>
      <dgm:t>
        <a:bodyPr/>
        <a:lstStyle/>
        <a:p>
          <a:endParaRPr lang="zh-CN" altLang="en-US"/>
        </a:p>
      </dgm:t>
    </dgm:pt>
    <dgm:pt modelId="{EE62D499-107C-4553-8670-5C84DBE03E2C}" type="pres">
      <dgm:prSet presAssocID="{C060459A-B907-44D0-BD93-8C28622533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002EB3-F7A3-46F4-AEF6-40E5B8B5E733}" type="pres">
      <dgm:prSet presAssocID="{2C2B0678-8AD1-40B6-B276-38114F7496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C35C5B-DA43-492E-BFD6-FE86EC22646A}" type="pres">
      <dgm:prSet presAssocID="{E651B09D-B378-4F20-8DF1-7866B55443C6}" presName="sibTrans" presStyleCnt="0"/>
      <dgm:spPr/>
    </dgm:pt>
    <dgm:pt modelId="{9D1A74EA-2FB8-4724-898C-68F7DCDD622D}" type="pres">
      <dgm:prSet presAssocID="{84EB11F5-F226-4F61-BD3C-510EB89B77F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7E181F-5108-4D92-9717-E82F2CB5249C}" type="pres">
      <dgm:prSet presAssocID="{617FF9B2-4222-46DC-8053-1D3E3EB3C08D}" presName="sibTrans" presStyleCnt="0"/>
      <dgm:spPr/>
    </dgm:pt>
    <dgm:pt modelId="{D7A3EE4D-1A4E-4841-A40C-21079DD34AAC}" type="pres">
      <dgm:prSet presAssocID="{BFB1BC6E-E6FD-4A45-B100-E343CFF844D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FD88E8-0477-42E5-872F-188BB69BEEF9}" type="presOf" srcId="{C060459A-B907-44D0-BD93-8C28622533C9}" destId="{EE62D499-107C-4553-8670-5C84DBE03E2C}" srcOrd="0" destOrd="0" presId="urn:microsoft.com/office/officeart/2005/8/layout/default"/>
    <dgm:cxn modelId="{CEDC41B7-1E69-4CF4-B818-DF3364DFE581}" srcId="{C060459A-B907-44D0-BD93-8C28622533C9}" destId="{BFB1BC6E-E6FD-4A45-B100-E343CFF844D3}" srcOrd="2" destOrd="0" parTransId="{B4C77EAB-C067-4ACA-A725-DEA32E3CCEFA}" sibTransId="{1EC90A3B-B816-4F2D-972D-8F7DA597B0C8}"/>
    <dgm:cxn modelId="{5E61C517-EB5A-48F4-B584-CB14CB7313FC}" srcId="{C060459A-B907-44D0-BD93-8C28622533C9}" destId="{84EB11F5-F226-4F61-BD3C-510EB89B77FC}" srcOrd="1" destOrd="0" parTransId="{230722A6-A088-480C-B2E7-588A16A6283B}" sibTransId="{617FF9B2-4222-46DC-8053-1D3E3EB3C08D}"/>
    <dgm:cxn modelId="{8B7ED492-67B0-4E8F-8FD4-7555989A5454}" srcId="{C060459A-B907-44D0-BD93-8C28622533C9}" destId="{2C2B0678-8AD1-40B6-B276-38114F74960D}" srcOrd="0" destOrd="0" parTransId="{8115DA17-8902-41A7-A5CA-AA1DB2CA6380}" sibTransId="{E651B09D-B378-4F20-8DF1-7866B55443C6}"/>
    <dgm:cxn modelId="{91E5FF5E-A467-4793-A527-092971CA924A}" type="presOf" srcId="{84EB11F5-F226-4F61-BD3C-510EB89B77FC}" destId="{9D1A74EA-2FB8-4724-898C-68F7DCDD622D}" srcOrd="0" destOrd="0" presId="urn:microsoft.com/office/officeart/2005/8/layout/default"/>
    <dgm:cxn modelId="{31C2C9AB-0F3A-4D0C-8D9F-503267270C3A}" type="presOf" srcId="{BFB1BC6E-E6FD-4A45-B100-E343CFF844D3}" destId="{D7A3EE4D-1A4E-4841-A40C-21079DD34AAC}" srcOrd="0" destOrd="0" presId="urn:microsoft.com/office/officeart/2005/8/layout/default"/>
    <dgm:cxn modelId="{B24A1160-409C-4AB5-AAA8-D47DF7AC6AAC}" type="presOf" srcId="{2C2B0678-8AD1-40B6-B276-38114F74960D}" destId="{F0002EB3-F7A3-46F4-AEF6-40E5B8B5E733}" srcOrd="0" destOrd="0" presId="urn:microsoft.com/office/officeart/2005/8/layout/default"/>
    <dgm:cxn modelId="{AEDAC914-E0E6-41DF-9239-4DD69EE6B433}" type="presParOf" srcId="{EE62D499-107C-4553-8670-5C84DBE03E2C}" destId="{F0002EB3-F7A3-46F4-AEF6-40E5B8B5E733}" srcOrd="0" destOrd="0" presId="urn:microsoft.com/office/officeart/2005/8/layout/default"/>
    <dgm:cxn modelId="{82BEC239-4176-477C-A9C9-8FD565CDD9E6}" type="presParOf" srcId="{EE62D499-107C-4553-8670-5C84DBE03E2C}" destId="{94C35C5B-DA43-492E-BFD6-FE86EC22646A}" srcOrd="1" destOrd="0" presId="urn:microsoft.com/office/officeart/2005/8/layout/default"/>
    <dgm:cxn modelId="{1F72927C-61F7-4CF8-9571-5529A6C5FD16}" type="presParOf" srcId="{EE62D499-107C-4553-8670-5C84DBE03E2C}" destId="{9D1A74EA-2FB8-4724-898C-68F7DCDD622D}" srcOrd="2" destOrd="0" presId="urn:microsoft.com/office/officeart/2005/8/layout/default"/>
    <dgm:cxn modelId="{0FB65C95-85A8-4AAB-943A-43DB4E448A6F}" type="presParOf" srcId="{EE62D499-107C-4553-8670-5C84DBE03E2C}" destId="{877E181F-5108-4D92-9717-E82F2CB5249C}" srcOrd="3" destOrd="0" presId="urn:microsoft.com/office/officeart/2005/8/layout/default"/>
    <dgm:cxn modelId="{D30FE907-7D69-4253-B019-A7A6A1BC1652}" type="presParOf" srcId="{EE62D499-107C-4553-8670-5C84DBE03E2C}" destId="{D7A3EE4D-1A4E-4841-A40C-21079DD34AA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6D07C-26CF-4E7C-B0AC-2A68ED5BF430}">
      <dsp:nvSpPr>
        <dsp:cNvPr id="0" name=""/>
        <dsp:cNvSpPr/>
      </dsp:nvSpPr>
      <dsp:spPr>
        <a:xfrm>
          <a:off x="912802" y="2142"/>
          <a:ext cx="4324359" cy="25946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1</a:t>
          </a:r>
          <a:r>
            <a:rPr lang="zh-CN" altLang="en-US" sz="4700" strike="sngStrike" kern="1200" dirty="0" smtClean="0"/>
            <a:t>、</a:t>
          </a:r>
          <a:r>
            <a:rPr lang="en-US" altLang="zh-CN" sz="4700" strike="sngStrike" kern="1200" dirty="0" err="1" smtClean="0"/>
            <a:t>Github</a:t>
          </a:r>
          <a:r>
            <a:rPr lang="zh-CN" altLang="en-US" sz="4700" strike="sngStrike" kern="1200" dirty="0" smtClean="0"/>
            <a:t>初始化项目</a:t>
          </a:r>
          <a:endParaRPr lang="zh-CN" altLang="en-US" sz="4700" strike="sngStrike" kern="1200" dirty="0"/>
        </a:p>
      </dsp:txBody>
      <dsp:txXfrm>
        <a:off x="912802" y="2142"/>
        <a:ext cx="4324359" cy="2594615"/>
      </dsp:txXfrm>
    </dsp:sp>
    <dsp:sp modelId="{994BC82B-922B-4FBB-80CC-098856B92FA3}">
      <dsp:nvSpPr>
        <dsp:cNvPr id="0" name=""/>
        <dsp:cNvSpPr/>
      </dsp:nvSpPr>
      <dsp:spPr>
        <a:xfrm>
          <a:off x="5669597" y="2142"/>
          <a:ext cx="4324359" cy="2594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strike="sngStrike" kern="1200" dirty="0" smtClean="0"/>
            <a:t>2</a:t>
          </a:r>
          <a:r>
            <a:rPr lang="zh-CN" altLang="en-US" sz="4700" strike="sngStrike" kern="1200" dirty="0" smtClean="0"/>
            <a:t>、确立确立项目的基本需求</a:t>
          </a:r>
          <a:endParaRPr lang="zh-CN" altLang="en-US" sz="4700" strike="sngStrike" kern="1200" dirty="0"/>
        </a:p>
      </dsp:txBody>
      <dsp:txXfrm>
        <a:off x="5669597" y="2142"/>
        <a:ext cx="4324359" cy="2594615"/>
      </dsp:txXfrm>
    </dsp:sp>
    <dsp:sp modelId="{9D1A74EA-2FB8-4724-898C-68F7DCDD622D}">
      <dsp:nvSpPr>
        <dsp:cNvPr id="0" name=""/>
        <dsp:cNvSpPr/>
      </dsp:nvSpPr>
      <dsp:spPr>
        <a:xfrm>
          <a:off x="912802" y="3029194"/>
          <a:ext cx="4324359" cy="2594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kern="1200" dirty="0" smtClean="0"/>
            <a:t>3</a:t>
          </a:r>
          <a:r>
            <a:rPr lang="zh-CN" altLang="en-US" sz="4700" kern="1200" dirty="0" smtClean="0"/>
            <a:t>、设计数据库表</a:t>
          </a:r>
          <a:endParaRPr lang="zh-CN" altLang="en-US" sz="4700" kern="1200" dirty="0"/>
        </a:p>
      </dsp:txBody>
      <dsp:txXfrm>
        <a:off x="912802" y="3029194"/>
        <a:ext cx="4324359" cy="2594615"/>
      </dsp:txXfrm>
    </dsp:sp>
    <dsp:sp modelId="{98D8767A-48BB-474A-8BA2-7E3A65D2F5B8}">
      <dsp:nvSpPr>
        <dsp:cNvPr id="0" name=""/>
        <dsp:cNvSpPr/>
      </dsp:nvSpPr>
      <dsp:spPr>
        <a:xfrm>
          <a:off x="5669597" y="3029194"/>
          <a:ext cx="4324359" cy="25946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700" strike="sngStrike" kern="1200" dirty="0" smtClean="0"/>
            <a:t>4</a:t>
          </a:r>
          <a:r>
            <a:rPr lang="zh-CN" altLang="en-US" sz="4700" strike="sngStrike" kern="1200" dirty="0" smtClean="0"/>
            <a:t>、数据字典分析</a:t>
          </a:r>
          <a:endParaRPr lang="zh-CN" altLang="en-US" sz="4700" strike="sngStrike" kern="1200" dirty="0"/>
        </a:p>
      </dsp:txBody>
      <dsp:txXfrm>
        <a:off x="5669597" y="3029194"/>
        <a:ext cx="4324359" cy="2594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02EB3-F7A3-46F4-AEF6-40E5B8B5E733}">
      <dsp:nvSpPr>
        <dsp:cNvPr id="0" name=""/>
        <dsp:cNvSpPr/>
      </dsp:nvSpPr>
      <dsp:spPr>
        <a:xfrm>
          <a:off x="912802" y="2142"/>
          <a:ext cx="4324359" cy="25946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虚拟机建立数据库</a:t>
          </a:r>
          <a:endParaRPr lang="zh-CN" altLang="en-US" sz="6000" kern="1200" dirty="0"/>
        </a:p>
      </dsp:txBody>
      <dsp:txXfrm>
        <a:off x="912802" y="2142"/>
        <a:ext cx="4324359" cy="2594615"/>
      </dsp:txXfrm>
    </dsp:sp>
    <dsp:sp modelId="{9D1A74EA-2FB8-4724-898C-68F7DCDD622D}">
      <dsp:nvSpPr>
        <dsp:cNvPr id="0" name=""/>
        <dsp:cNvSpPr/>
      </dsp:nvSpPr>
      <dsp:spPr>
        <a:xfrm>
          <a:off x="5669597" y="2142"/>
          <a:ext cx="4324359" cy="25946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设计</a:t>
          </a:r>
          <a:r>
            <a:rPr lang="zh-CN" altLang="en-US" sz="6000" kern="1200" dirty="0" smtClean="0"/>
            <a:t>数据库表</a:t>
          </a:r>
          <a:endParaRPr lang="zh-CN" altLang="en-US" sz="6000" kern="1200" dirty="0"/>
        </a:p>
      </dsp:txBody>
      <dsp:txXfrm>
        <a:off x="5669597" y="2142"/>
        <a:ext cx="4324359" cy="2594615"/>
      </dsp:txXfrm>
    </dsp:sp>
    <dsp:sp modelId="{D7A3EE4D-1A4E-4841-A40C-21079DD34AAC}">
      <dsp:nvSpPr>
        <dsp:cNvPr id="0" name=""/>
        <dsp:cNvSpPr/>
      </dsp:nvSpPr>
      <dsp:spPr>
        <a:xfrm>
          <a:off x="3291200" y="3029194"/>
          <a:ext cx="4324359" cy="25946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建立数据库</a:t>
          </a:r>
          <a:endParaRPr lang="zh-CN" altLang="en-US" sz="6000" kern="1200" dirty="0"/>
        </a:p>
      </dsp:txBody>
      <dsp:txXfrm>
        <a:off x="3291200" y="3029194"/>
        <a:ext cx="4324359" cy="259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7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7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6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1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5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5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0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5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2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28861" y="589281"/>
            <a:ext cx="5280739" cy="4394125"/>
            <a:chOff x="364868" y="808975"/>
            <a:chExt cx="3960554" cy="3295594"/>
          </a:xfrm>
          <a:solidFill>
            <a:schemeClr val="bg1">
              <a:lumMod val="75000"/>
            </a:schemeClr>
          </a:solidFill>
        </p:grpSpPr>
        <p:cxnSp>
          <p:nvCxnSpPr>
            <p:cNvPr id="5" name="直接连接符 4"/>
            <p:cNvCxnSpPr/>
            <p:nvPr/>
          </p:nvCxnSpPr>
          <p:spPr>
            <a:xfrm flipH="1" flipV="1">
              <a:off x="2927555" y="907026"/>
              <a:ext cx="1397866" cy="153822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 flipV="1">
              <a:off x="729574" y="813831"/>
              <a:ext cx="3595848" cy="163142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510393" y="2445250"/>
              <a:ext cx="1815029" cy="67941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2519421" y="3124668"/>
              <a:ext cx="377194" cy="97990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510021" y="2607558"/>
              <a:ext cx="999218" cy="51010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2510394" y="1284270"/>
              <a:ext cx="1044464" cy="183339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13700" y="907026"/>
              <a:ext cx="1410543" cy="170053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513700" y="1757293"/>
              <a:ext cx="1775189" cy="85026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2374660" y="1568721"/>
              <a:ext cx="1176886" cy="80537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518314" y="2374094"/>
              <a:ext cx="2033232" cy="24123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510022" y="2607560"/>
              <a:ext cx="1383876" cy="149180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513518" y="2609903"/>
              <a:ext cx="182" cy="80234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89566" y="2615332"/>
              <a:ext cx="824133" cy="71433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1513701" y="3407568"/>
              <a:ext cx="1377823" cy="691793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9565" y="3331727"/>
              <a:ext cx="827447" cy="7846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195244" y="1376069"/>
              <a:ext cx="1176104" cy="19376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726262" y="808975"/>
              <a:ext cx="468982" cy="56709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852799" y="1378128"/>
              <a:ext cx="342445" cy="116934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52800" y="1572383"/>
              <a:ext cx="1518548" cy="97508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558170" y="1296582"/>
              <a:ext cx="760176" cy="114866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45312" y="1623657"/>
              <a:ext cx="53072" cy="923813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729514" y="813833"/>
              <a:ext cx="167614" cy="80982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64868" y="1568721"/>
              <a:ext cx="479291" cy="99061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68907" y="813831"/>
              <a:ext cx="351479" cy="75489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椭圆 28"/>
          <p:cNvSpPr/>
          <p:nvPr userDrawn="1"/>
        </p:nvSpPr>
        <p:spPr>
          <a:xfrm>
            <a:off x="4034613" y="179309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0" name="椭圆 29"/>
          <p:cNvSpPr/>
          <p:nvPr userDrawn="1"/>
        </p:nvSpPr>
        <p:spPr>
          <a:xfrm>
            <a:off x="3035533" y="3598451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1" name="椭圆 30"/>
          <p:cNvSpPr/>
          <p:nvPr userDrawn="1"/>
        </p:nvSpPr>
        <p:spPr>
          <a:xfrm>
            <a:off x="1676950" y="3985571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2" name="椭圆 31"/>
          <p:cNvSpPr/>
          <p:nvPr userDrawn="1"/>
        </p:nvSpPr>
        <p:spPr>
          <a:xfrm>
            <a:off x="2855172" y="152036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3" name="椭圆 32"/>
          <p:cNvSpPr/>
          <p:nvPr userDrawn="1"/>
        </p:nvSpPr>
        <p:spPr>
          <a:xfrm>
            <a:off x="798700" y="2818238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4" name="椭圆 33"/>
          <p:cNvSpPr/>
          <p:nvPr userDrawn="1"/>
        </p:nvSpPr>
        <p:spPr>
          <a:xfrm>
            <a:off x="4413109" y="1157132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5" name="椭圆 34"/>
          <p:cNvSpPr/>
          <p:nvPr userDrawn="1"/>
        </p:nvSpPr>
        <p:spPr>
          <a:xfrm>
            <a:off x="4413109" y="260023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6" name="椭圆 35"/>
          <p:cNvSpPr/>
          <p:nvPr userDrawn="1"/>
        </p:nvSpPr>
        <p:spPr>
          <a:xfrm>
            <a:off x="3519801" y="4907906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7" name="椭圆 36"/>
          <p:cNvSpPr/>
          <p:nvPr userDrawn="1"/>
        </p:nvSpPr>
        <p:spPr>
          <a:xfrm>
            <a:off x="1685561" y="293777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38" name="椭圆 37"/>
          <p:cNvSpPr/>
          <p:nvPr userDrawn="1"/>
        </p:nvSpPr>
        <p:spPr>
          <a:xfrm>
            <a:off x="1266413" y="1264165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grpSp>
        <p:nvGrpSpPr>
          <p:cNvPr id="39" name="组合 38"/>
          <p:cNvGrpSpPr/>
          <p:nvPr userDrawn="1"/>
        </p:nvGrpSpPr>
        <p:grpSpPr>
          <a:xfrm rot="21284997">
            <a:off x="6528133" y="862699"/>
            <a:ext cx="5418293" cy="4188447"/>
            <a:chOff x="4461155" y="913244"/>
            <a:chExt cx="4063720" cy="3141335"/>
          </a:xfrm>
          <a:solidFill>
            <a:schemeClr val="bg1">
              <a:lumMod val="75000"/>
            </a:schemeClr>
          </a:solidFill>
        </p:grpSpPr>
        <p:cxnSp>
          <p:nvCxnSpPr>
            <p:cNvPr id="40" name="直接连接符 39"/>
            <p:cNvCxnSpPr/>
            <p:nvPr/>
          </p:nvCxnSpPr>
          <p:spPr>
            <a:xfrm rot="315003" flipV="1">
              <a:off x="4490296" y="1424324"/>
              <a:ext cx="600449" cy="66446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315003" flipV="1">
              <a:off x="4493372" y="1357235"/>
              <a:ext cx="1241478" cy="76109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315003" flipV="1">
              <a:off x="5123462" y="1389739"/>
              <a:ext cx="641137" cy="9304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61155" y="2059927"/>
              <a:ext cx="725227" cy="51452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315003" flipV="1">
              <a:off x="5240240" y="1399764"/>
              <a:ext cx="466169" cy="119853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315003" flipV="1">
              <a:off x="5224504" y="1742943"/>
              <a:ext cx="818000" cy="87076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5186380" y="1971406"/>
              <a:ext cx="1662094" cy="60304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315003">
              <a:off x="6832872" y="2012629"/>
              <a:ext cx="995331" cy="36428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86379" y="2587094"/>
              <a:ext cx="1809734" cy="847974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315003" flipH="1">
              <a:off x="6078912" y="1936124"/>
              <a:ext cx="682993" cy="192348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315003" flipH="1">
              <a:off x="6355600" y="2353605"/>
              <a:ext cx="1419941" cy="82923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315003" flipH="1">
              <a:off x="6108764" y="2342289"/>
              <a:ext cx="1690811" cy="31634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993810" y="2411424"/>
              <a:ext cx="816691" cy="103252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315003">
              <a:off x="6060889" y="2617640"/>
              <a:ext cx="970398" cy="774657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315003" flipH="1">
              <a:off x="6011937" y="3390029"/>
              <a:ext cx="962408" cy="46966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993809" y="2494713"/>
              <a:ext cx="1431432" cy="94796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 flipV="1">
              <a:off x="6993971" y="3436747"/>
              <a:ext cx="1126647" cy="19704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120619" y="2493034"/>
              <a:ext cx="304622" cy="1139250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8427879" y="2490934"/>
              <a:ext cx="96996" cy="155719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 flipV="1">
              <a:off x="8117981" y="3632284"/>
              <a:ext cx="406894" cy="41584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 flipV="1">
              <a:off x="6491288" y="4047373"/>
              <a:ext cx="2033587" cy="75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6488650" y="3445227"/>
              <a:ext cx="505160" cy="60935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315003" flipV="1">
              <a:off x="6101898" y="1626704"/>
              <a:ext cx="1701639" cy="23022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7808196" y="1713391"/>
              <a:ext cx="1" cy="701788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7808196" y="987298"/>
              <a:ext cx="615995" cy="717742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315003" flipV="1">
              <a:off x="6898138" y="913244"/>
              <a:ext cx="1478761" cy="1124456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315003" flipV="1">
              <a:off x="5073633" y="1451418"/>
              <a:ext cx="7620" cy="1010625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315003">
              <a:off x="5750441" y="1440163"/>
              <a:ext cx="364845" cy="330899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315003">
              <a:off x="6070728" y="1814421"/>
              <a:ext cx="785918" cy="121371"/>
            </a:xfrm>
            <a:prstGeom prst="line">
              <a:avLst/>
            </a:prstGeom>
            <a:grpFill/>
            <a:ln w="12700">
              <a:solidFill>
                <a:srgbClr val="4D4D4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椭圆 69"/>
          <p:cNvSpPr/>
          <p:nvPr userDrawn="1"/>
        </p:nvSpPr>
        <p:spPr>
          <a:xfrm rot="21284997">
            <a:off x="7220800" y="1688560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1" name="椭圆 70"/>
          <p:cNvSpPr/>
          <p:nvPr userDrawn="1"/>
        </p:nvSpPr>
        <p:spPr>
          <a:xfrm rot="21284997">
            <a:off x="9582388" y="2154272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2" name="椭圆 71"/>
          <p:cNvSpPr/>
          <p:nvPr userDrawn="1"/>
        </p:nvSpPr>
        <p:spPr>
          <a:xfrm rot="21284997">
            <a:off x="8675227" y="4711143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3" name="椭圆 72"/>
          <p:cNvSpPr/>
          <p:nvPr userDrawn="1"/>
        </p:nvSpPr>
        <p:spPr>
          <a:xfrm rot="21284997">
            <a:off x="11470288" y="421476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4" name="椭圆 73"/>
          <p:cNvSpPr/>
          <p:nvPr userDrawn="1"/>
        </p:nvSpPr>
        <p:spPr>
          <a:xfrm rot="21284997">
            <a:off x="10813593" y="1699690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5" name="椭圆 74"/>
          <p:cNvSpPr/>
          <p:nvPr userDrawn="1"/>
        </p:nvSpPr>
        <p:spPr>
          <a:xfrm rot="21284997">
            <a:off x="8074277" y="1573608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6" name="椭圆 75"/>
          <p:cNvSpPr/>
          <p:nvPr userDrawn="1"/>
        </p:nvSpPr>
        <p:spPr>
          <a:xfrm rot="21284997">
            <a:off x="7450423" y="3158227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7" name="椭圆 76"/>
          <p:cNvSpPr/>
          <p:nvPr userDrawn="1"/>
        </p:nvSpPr>
        <p:spPr>
          <a:xfrm rot="21284997">
            <a:off x="8663041" y="306511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8" name="椭圆 77"/>
          <p:cNvSpPr/>
          <p:nvPr userDrawn="1"/>
        </p:nvSpPr>
        <p:spPr>
          <a:xfrm rot="21284997">
            <a:off x="9956770" y="4086714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79" name="椭圆 78"/>
          <p:cNvSpPr/>
          <p:nvPr userDrawn="1"/>
        </p:nvSpPr>
        <p:spPr>
          <a:xfrm rot="21284997">
            <a:off x="11733272" y="2676356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80" name="椭圆 79"/>
          <p:cNvSpPr/>
          <p:nvPr userDrawn="1"/>
        </p:nvSpPr>
        <p:spPr>
          <a:xfrm rot="21284997">
            <a:off x="10892125" y="2636057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81" name="椭圆 80"/>
          <p:cNvSpPr/>
          <p:nvPr userDrawn="1"/>
        </p:nvSpPr>
        <p:spPr>
          <a:xfrm rot="21284997">
            <a:off x="11543896" y="659819"/>
            <a:ext cx="144000" cy="144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375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7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37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7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37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375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75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375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75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375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7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37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75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375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7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37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2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375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375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5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375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75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375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75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375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75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375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75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375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75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375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75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375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75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375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2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75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375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237265" y="1632767"/>
            <a:ext cx="1845455" cy="4601933"/>
            <a:chOff x="17760" y="1819657"/>
            <a:chExt cx="1384091" cy="3451450"/>
          </a:xfrm>
        </p:grpSpPr>
        <p:grpSp>
          <p:nvGrpSpPr>
            <p:cNvPr id="5" name="组合 4"/>
            <p:cNvGrpSpPr/>
            <p:nvPr/>
          </p:nvGrpSpPr>
          <p:grpSpPr>
            <a:xfrm>
              <a:off x="17760" y="1819657"/>
              <a:ext cx="1330093" cy="3451450"/>
              <a:chOff x="186919" y="2118738"/>
              <a:chExt cx="1330093" cy="345145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8" name="直接连接符 7"/>
              <p:cNvCxnSpPr/>
              <p:nvPr/>
            </p:nvCxnSpPr>
            <p:spPr>
              <a:xfrm flipH="1">
                <a:off x="556179" y="3329668"/>
                <a:ext cx="128772" cy="135565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689566" y="2615332"/>
                <a:ext cx="824133" cy="714336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559488" y="3407569"/>
                <a:ext cx="954214" cy="127775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689565" y="3331727"/>
                <a:ext cx="827447" cy="7846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191533" y="3200140"/>
                <a:ext cx="505118" cy="12952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633778" y="2120797"/>
                <a:ext cx="51174" cy="120006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186919" y="2118738"/>
                <a:ext cx="446859" cy="107934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 flipV="1">
                <a:off x="696651" y="3319146"/>
                <a:ext cx="717208" cy="22510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endCxn id="6" idx="5"/>
              </p:cNvCxnSpPr>
              <p:nvPr/>
            </p:nvCxnSpPr>
            <p:spPr>
              <a:xfrm flipH="1" flipV="1">
                <a:off x="597672" y="4723511"/>
                <a:ext cx="816187" cy="84667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endCxn id="7" idx="4"/>
              </p:cNvCxnSpPr>
              <p:nvPr/>
            </p:nvCxnSpPr>
            <p:spPr>
              <a:xfrm flipV="1">
                <a:off x="1195244" y="3471680"/>
                <a:ext cx="321766" cy="140890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椭圆 5"/>
            <p:cNvSpPr/>
            <p:nvPr/>
          </p:nvSpPr>
          <p:spPr>
            <a:xfrm>
              <a:off x="336329" y="433224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7" name="椭圆 6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0" y="-113583"/>
            <a:ext cx="5280739" cy="3550273"/>
            <a:chOff x="195709" y="509894"/>
            <a:chExt cx="3960554" cy="2662705"/>
          </a:xfrm>
        </p:grpSpPr>
        <p:grpSp>
          <p:nvGrpSpPr>
            <p:cNvPr id="20" name="组合 19"/>
            <p:cNvGrpSpPr/>
            <p:nvPr/>
          </p:nvGrpSpPr>
          <p:grpSpPr>
            <a:xfrm>
              <a:off x="195709" y="509894"/>
              <a:ext cx="3960554" cy="2603276"/>
              <a:chOff x="364868" y="808975"/>
              <a:chExt cx="3960554" cy="2603276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30" name="直接连接符 29"/>
              <p:cNvCxnSpPr/>
              <p:nvPr/>
            </p:nvCxnSpPr>
            <p:spPr>
              <a:xfrm flipH="1" flipV="1">
                <a:off x="2927555" y="907026"/>
                <a:ext cx="1397866" cy="15382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729574" y="813831"/>
                <a:ext cx="3595848" cy="163142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2510393" y="2445250"/>
                <a:ext cx="1815029" cy="67941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1517011" y="3126726"/>
                <a:ext cx="993382" cy="2753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510021" y="2607558"/>
                <a:ext cx="1018126" cy="51710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510396" y="1091667"/>
                <a:ext cx="1170968" cy="202599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1513700" y="907026"/>
                <a:ext cx="1410543" cy="170053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513700" y="1757293"/>
                <a:ext cx="1775189" cy="85026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 flipV="1">
                <a:off x="2374661" y="1568721"/>
                <a:ext cx="1051123" cy="102947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1518314" y="2601464"/>
                <a:ext cx="1906307" cy="1386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195244" y="1376069"/>
                <a:ext cx="1176104" cy="19376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 flipV="1">
                <a:off x="726262" y="808975"/>
                <a:ext cx="468982" cy="56709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852799" y="1378128"/>
                <a:ext cx="342445" cy="11693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V="1">
                <a:off x="852800" y="1572383"/>
                <a:ext cx="1518548" cy="9750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681364" y="1091667"/>
                <a:ext cx="636983" cy="135358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845312" y="1623657"/>
                <a:ext cx="53072" cy="92381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 flipV="1">
                <a:off x="729514" y="813833"/>
                <a:ext cx="167614" cy="8098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364868" y="1568721"/>
                <a:ext cx="479291" cy="99061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68907" y="813831"/>
                <a:ext cx="351479" cy="75489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椭圆 20"/>
            <p:cNvSpPr/>
            <p:nvPr/>
          </p:nvSpPr>
          <p:spPr>
            <a:xfrm>
              <a:off x="3463204" y="74525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068037" y="140924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204281" y="225447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4" name="椭圆 23"/>
            <p:cNvSpPr/>
            <p:nvPr/>
          </p:nvSpPr>
          <p:spPr>
            <a:xfrm>
              <a:off x="2301027" y="277304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5" name="椭圆 24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6" name="椭圆 25"/>
            <p:cNvSpPr/>
            <p:nvPr/>
          </p:nvSpPr>
          <p:spPr>
            <a:xfrm>
              <a:off x="1288234" y="227126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165442" y="1208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23088" y="218161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3873" y="101605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200000">
            <a:off x="2521901" y="4092463"/>
            <a:ext cx="1845455" cy="4601933"/>
            <a:chOff x="17760" y="1819657"/>
            <a:chExt cx="1384091" cy="3451450"/>
          </a:xfrm>
        </p:grpSpPr>
        <p:grpSp>
          <p:nvGrpSpPr>
            <p:cNvPr id="3" name="组合 2"/>
            <p:cNvGrpSpPr/>
            <p:nvPr/>
          </p:nvGrpSpPr>
          <p:grpSpPr>
            <a:xfrm>
              <a:off x="17760" y="1819657"/>
              <a:ext cx="1330093" cy="3451450"/>
              <a:chOff x="186919" y="2118738"/>
              <a:chExt cx="1330093" cy="345145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" name="直接连接符 5"/>
              <p:cNvCxnSpPr/>
              <p:nvPr/>
            </p:nvCxnSpPr>
            <p:spPr>
              <a:xfrm flipH="1">
                <a:off x="556179" y="3329668"/>
                <a:ext cx="128772" cy="135565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689566" y="2615332"/>
                <a:ext cx="824133" cy="714336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V="1">
                <a:off x="559488" y="3407569"/>
                <a:ext cx="954214" cy="127775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689565" y="3331727"/>
                <a:ext cx="827447" cy="7846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 flipV="1">
                <a:off x="191533" y="3200140"/>
                <a:ext cx="505118" cy="12952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 flipV="1">
                <a:off x="633778" y="2120797"/>
                <a:ext cx="51174" cy="120006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186919" y="2118738"/>
                <a:ext cx="446859" cy="107934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696651" y="3319146"/>
                <a:ext cx="717208" cy="22510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endCxn id="4" idx="5"/>
              </p:cNvCxnSpPr>
              <p:nvPr/>
            </p:nvCxnSpPr>
            <p:spPr>
              <a:xfrm flipH="1" flipV="1">
                <a:off x="597672" y="4723511"/>
                <a:ext cx="816187" cy="84667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endCxn id="5" idx="4"/>
              </p:cNvCxnSpPr>
              <p:nvPr/>
            </p:nvCxnSpPr>
            <p:spPr>
              <a:xfrm flipV="1">
                <a:off x="1195244" y="3471680"/>
                <a:ext cx="321766" cy="140890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椭圆 3"/>
            <p:cNvSpPr/>
            <p:nvPr/>
          </p:nvSpPr>
          <p:spPr>
            <a:xfrm>
              <a:off x="336329" y="433224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5" name="椭圆 4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6200000">
            <a:off x="-1136528" y="2482411"/>
            <a:ext cx="5280739" cy="3550273"/>
            <a:chOff x="195709" y="509894"/>
            <a:chExt cx="3960554" cy="2662705"/>
          </a:xfrm>
        </p:grpSpPr>
        <p:grpSp>
          <p:nvGrpSpPr>
            <p:cNvPr id="18" name="组合 17"/>
            <p:cNvGrpSpPr/>
            <p:nvPr/>
          </p:nvGrpSpPr>
          <p:grpSpPr>
            <a:xfrm>
              <a:off x="195709" y="509894"/>
              <a:ext cx="3960554" cy="2603276"/>
              <a:chOff x="364868" y="808975"/>
              <a:chExt cx="3960554" cy="2603276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8" name="直接连接符 27"/>
              <p:cNvCxnSpPr/>
              <p:nvPr/>
            </p:nvCxnSpPr>
            <p:spPr>
              <a:xfrm flipH="1" flipV="1">
                <a:off x="2927555" y="907026"/>
                <a:ext cx="1397866" cy="15382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29574" y="813831"/>
                <a:ext cx="3595848" cy="1631421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2510393" y="2445250"/>
                <a:ext cx="1815029" cy="67941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V="1">
                <a:off x="1517011" y="3126726"/>
                <a:ext cx="993382" cy="2753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510021" y="2607558"/>
                <a:ext cx="1018126" cy="51710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2510396" y="1091667"/>
                <a:ext cx="1170968" cy="2025995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1513700" y="907026"/>
                <a:ext cx="1410543" cy="170053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513700" y="1757293"/>
                <a:ext cx="1775189" cy="85026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 flipV="1">
                <a:off x="2374661" y="1568721"/>
                <a:ext cx="1051123" cy="102947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V="1">
                <a:off x="1518314" y="2601464"/>
                <a:ext cx="1906307" cy="1386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1513518" y="2609903"/>
                <a:ext cx="182" cy="802348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95244" y="1376069"/>
                <a:ext cx="1176104" cy="19376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 flipV="1">
                <a:off x="726262" y="808975"/>
                <a:ext cx="468982" cy="56709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852799" y="1378128"/>
                <a:ext cx="342445" cy="1169342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852800" y="1572383"/>
                <a:ext cx="1518548" cy="975087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 flipV="1">
                <a:off x="3681364" y="1091667"/>
                <a:ext cx="636983" cy="135358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845312" y="1623657"/>
                <a:ext cx="53072" cy="92381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729514" y="813833"/>
                <a:ext cx="167614" cy="80982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64868" y="1568721"/>
                <a:ext cx="479291" cy="990619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V="1">
                <a:off x="368907" y="813831"/>
                <a:ext cx="351479" cy="75489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椭圆 18"/>
            <p:cNvSpPr/>
            <p:nvPr/>
          </p:nvSpPr>
          <p:spPr>
            <a:xfrm>
              <a:off x="3463204" y="745255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68037" y="140924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1" name="椭圆 20"/>
            <p:cNvSpPr/>
            <p:nvPr/>
          </p:nvSpPr>
          <p:spPr>
            <a:xfrm>
              <a:off x="3204281" y="225447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301027" y="277304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293851" y="3064599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288234" y="2271264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165442" y="1208206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6" name="椭圆 25"/>
            <p:cNvSpPr/>
            <p:nvPr/>
          </p:nvSpPr>
          <p:spPr>
            <a:xfrm>
              <a:off x="623088" y="2181612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  <p:sp>
          <p:nvSpPr>
            <p:cNvPr id="27" name="椭圆 26"/>
            <p:cNvSpPr/>
            <p:nvPr/>
          </p:nvSpPr>
          <p:spPr>
            <a:xfrm>
              <a:off x="973873" y="1016057"/>
              <a:ext cx="108000" cy="108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2" y="6499314"/>
            <a:ext cx="436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en-US" altLang="zh-CN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en-US" altLang="zh-CN" sz="1600" kern="0" dirty="0" smtClean="0">
              <a:solidFill>
                <a:srgbClr val="42C687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1043305" y="717550"/>
            <a:ext cx="10299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 userDrawn="1"/>
        </p:nvSpPr>
        <p:spPr>
          <a:xfrm>
            <a:off x="363220" y="323850"/>
            <a:ext cx="408940" cy="393700"/>
          </a:xfrm>
          <a:prstGeom prst="ellips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综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285234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研究综述</a:t>
              </a: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0" y="3641810"/>
            <a:ext cx="1691680" cy="788186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成果应用</a:t>
              </a: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508234"/>
            <a:ext cx="12192000" cy="349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1199131" y="6499314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fld id="{170C0C04-E408-48A9-82A4-3716296300DE}" type="slidenum">
              <a:rPr lang="zh-CN" altLang="en-US" sz="1600" smtClean="0">
                <a:solidFill>
                  <a:srgbClr val="42C687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sz="1800" kern="0" dirty="0">
              <a:solidFill>
                <a:srgbClr val="42C687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 userDrawn="1"/>
        </p:nvGraphicFramePr>
        <p:xfrm>
          <a:off x="0" y="1264858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论文摘要</a:t>
                      </a:r>
                      <a:endParaRPr lang="zh-CN" altLang="en-US" sz="1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论文背景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研究综述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成果应用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直接连接符 26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431930"/>
            <a:ext cx="1691680" cy="788186"/>
            <a:chOff x="0" y="1272662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等腰三角形 15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6E64-783D-463C-BA44-F5AF67B46485}" type="datetimeFigureOut">
              <a:rPr lang="zh-CN" altLang="en-US" smtClean="0"/>
              <a:t>2019/6/9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76CA-DACA-4216-AE75-62203F8377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7000">
                <a:schemeClr val="bg1">
                  <a:lumMod val="75000"/>
                  <a:alpha val="25000"/>
                </a:schemeClr>
              </a:gs>
              <a:gs pos="100000">
                <a:schemeClr val="bg1">
                  <a:lumMod val="65000"/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 - 大调卡农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6153807" y="7209687"/>
            <a:ext cx="609600" cy="609600"/>
          </a:xfrm>
          <a:prstGeom prst="rect">
            <a:avLst/>
          </a:prstGeom>
        </p:spPr>
      </p:pic>
      <p:sp>
        <p:nvSpPr>
          <p:cNvPr id="156" name="椭圆 155"/>
          <p:cNvSpPr/>
          <p:nvPr/>
        </p:nvSpPr>
        <p:spPr>
          <a:xfrm>
            <a:off x="5291959" y="1636768"/>
            <a:ext cx="1608083" cy="1608083"/>
          </a:xfrm>
          <a:prstGeom prst="ellipse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/>
          </a:p>
        </p:txBody>
      </p:sp>
      <p:sp>
        <p:nvSpPr>
          <p:cNvPr id="157" name="Freeform 284"/>
          <p:cNvSpPr>
            <a:spLocks noEditPoints="1"/>
          </p:cNvSpPr>
          <p:nvPr/>
        </p:nvSpPr>
        <p:spPr bwMode="auto">
          <a:xfrm>
            <a:off x="5598695" y="2010375"/>
            <a:ext cx="1138863" cy="844232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4509718" y="3454530"/>
            <a:ext cx="331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账单系统开发日志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07939" y="4886968"/>
            <a:ext cx="4740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制作人：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Taoey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、黄黄的黄豆、坂本先生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1" name="Picture 2" descr="C:\Users\Administrator\比赛\WPS主题PPT设计大赛\金山快写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6" t="8638" r="22333"/>
          <a:stretch>
            <a:fillRect/>
          </a:stretch>
        </p:blipFill>
        <p:spPr bwMode="auto">
          <a:xfrm>
            <a:off x="3887335" y="4886968"/>
            <a:ext cx="513243" cy="49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audio>
              <p:cMediaNode vol="80000" numSld="39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0435" y="230065"/>
            <a:ext cx="630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支付宝账单文件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0435" y="1121943"/>
            <a:ext cx="2398413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交易时间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2019/2/27 19:33</a:t>
            </a:r>
          </a:p>
        </p:txBody>
      </p:sp>
    </p:spTree>
    <p:extLst>
      <p:ext uri="{BB962C8B-B14F-4D97-AF65-F5344CB8AC3E}">
        <p14:creationId xmlns:p14="http://schemas.microsoft.com/office/powerpoint/2010/main" val="418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0440" y="201930"/>
            <a:ext cx="630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每日任务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88175047"/>
              </p:ext>
            </p:extLst>
          </p:nvPr>
        </p:nvGraphicFramePr>
        <p:xfrm>
          <a:off x="867898" y="802982"/>
          <a:ext cx="10906760" cy="562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864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0435" y="230065"/>
            <a:ext cx="630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24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7"/>
          <p:cNvSpPr>
            <a:spLocks noChangeArrowheads="1"/>
          </p:cNvSpPr>
          <p:nvPr/>
        </p:nvSpPr>
        <p:spPr bwMode="auto">
          <a:xfrm>
            <a:off x="3172137" y="2318988"/>
            <a:ext cx="5847727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9" rIns="91435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B0503020204020204" pitchFamily="34" charset="-128"/>
                <a:ea typeface="宋体" panose="02010600030101010101" pitchFamily="2" charset="-122"/>
                <a:sym typeface="Calibri" panose="020B050302020402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8000" b="1" dirty="0">
                <a:solidFill>
                  <a:srgbClr val="42C68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97" y="0"/>
            <a:ext cx="6096000" cy="6858000"/>
          </a:xfrm>
          <a:prstGeom prst="rect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556619" y="267841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 smtClean="0">
                <a:solidFill>
                  <a:schemeClr val="bg1">
                    <a:lumMod val="95000"/>
                  </a:schemeClr>
                </a:solidFill>
              </a:rPr>
              <a:t>小目录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69479" y="2751951"/>
            <a:ext cx="253042" cy="253042"/>
            <a:chOff x="5969479" y="2712339"/>
            <a:chExt cx="253042" cy="253042"/>
          </a:xfrm>
        </p:grpSpPr>
        <p:sp>
          <p:nvSpPr>
            <p:cNvPr id="20" name="任意多边形 19"/>
            <p:cNvSpPr/>
            <p:nvPr/>
          </p:nvSpPr>
          <p:spPr>
            <a:xfrm>
              <a:off x="5969479" y="2712339"/>
              <a:ext cx="126522" cy="253042"/>
            </a:xfrm>
            <a:custGeom>
              <a:avLst/>
              <a:gdLst>
                <a:gd name="connsiteX0" fmla="*/ 126521 w 126522"/>
                <a:gd name="connsiteY0" fmla="*/ 0 h 253042"/>
                <a:gd name="connsiteX1" fmla="*/ 126522 w 126522"/>
                <a:gd name="connsiteY1" fmla="*/ 0 h 253042"/>
                <a:gd name="connsiteX2" fmla="*/ 126522 w 126522"/>
                <a:gd name="connsiteY2" fmla="*/ 62926 h 253042"/>
                <a:gd name="connsiteX3" fmla="*/ 126521 w 126522"/>
                <a:gd name="connsiteY3" fmla="*/ 62926 h 253042"/>
                <a:gd name="connsiteX4" fmla="*/ 62926 w 126522"/>
                <a:gd name="connsiteY4" fmla="*/ 126521 h 253042"/>
                <a:gd name="connsiteX5" fmla="*/ 126521 w 126522"/>
                <a:gd name="connsiteY5" fmla="*/ 190116 h 253042"/>
                <a:gd name="connsiteX6" fmla="*/ 126522 w 126522"/>
                <a:gd name="connsiteY6" fmla="*/ 190116 h 253042"/>
                <a:gd name="connsiteX7" fmla="*/ 126522 w 126522"/>
                <a:gd name="connsiteY7" fmla="*/ 253042 h 253042"/>
                <a:gd name="connsiteX8" fmla="*/ 126521 w 126522"/>
                <a:gd name="connsiteY8" fmla="*/ 253042 h 253042"/>
                <a:gd name="connsiteX9" fmla="*/ 0 w 126522"/>
                <a:gd name="connsiteY9" fmla="*/ 126521 h 253042"/>
                <a:gd name="connsiteX10" fmla="*/ 126521 w 126522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2" h="253042">
                  <a:moveTo>
                    <a:pt x="126521" y="0"/>
                  </a:moveTo>
                  <a:lnTo>
                    <a:pt x="126522" y="0"/>
                  </a:lnTo>
                  <a:lnTo>
                    <a:pt x="126522" y="62926"/>
                  </a:lnTo>
                  <a:lnTo>
                    <a:pt x="126521" y="62926"/>
                  </a:lnTo>
                  <a:cubicBezTo>
                    <a:pt x="91398" y="62926"/>
                    <a:pt x="62926" y="91398"/>
                    <a:pt x="62926" y="126521"/>
                  </a:cubicBezTo>
                  <a:cubicBezTo>
                    <a:pt x="62926" y="161644"/>
                    <a:pt x="91398" y="190116"/>
                    <a:pt x="126521" y="190116"/>
                  </a:cubicBezTo>
                  <a:lnTo>
                    <a:pt x="126522" y="190116"/>
                  </a:lnTo>
                  <a:lnTo>
                    <a:pt x="126522" y="253042"/>
                  </a:lnTo>
                  <a:lnTo>
                    <a:pt x="126521" y="253042"/>
                  </a:lnTo>
                  <a:cubicBezTo>
                    <a:pt x="56645" y="253042"/>
                    <a:pt x="0" y="196397"/>
                    <a:pt x="0" y="126521"/>
                  </a:cubicBezTo>
                  <a:cubicBezTo>
                    <a:pt x="0" y="56645"/>
                    <a:pt x="56645" y="0"/>
                    <a:pt x="126521" y="0"/>
                  </a:cubicBezTo>
                  <a:close/>
                </a:path>
              </a:pathLst>
            </a:custGeom>
            <a:solidFill>
              <a:srgbClr val="42C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096001" y="2712339"/>
              <a:ext cx="126520" cy="253042"/>
            </a:xfrm>
            <a:custGeom>
              <a:avLst/>
              <a:gdLst>
                <a:gd name="connsiteX0" fmla="*/ 0 w 126520"/>
                <a:gd name="connsiteY0" fmla="*/ 0 h 253042"/>
                <a:gd name="connsiteX1" fmla="*/ 49247 w 126520"/>
                <a:gd name="connsiteY1" fmla="*/ 9943 h 253042"/>
                <a:gd name="connsiteX2" fmla="*/ 126520 w 126520"/>
                <a:gd name="connsiteY2" fmla="*/ 126521 h 253042"/>
                <a:gd name="connsiteX3" fmla="*/ 49247 w 126520"/>
                <a:gd name="connsiteY3" fmla="*/ 243099 h 253042"/>
                <a:gd name="connsiteX4" fmla="*/ 0 w 126520"/>
                <a:gd name="connsiteY4" fmla="*/ 253042 h 253042"/>
                <a:gd name="connsiteX5" fmla="*/ 0 w 126520"/>
                <a:gd name="connsiteY5" fmla="*/ 190116 h 253042"/>
                <a:gd name="connsiteX6" fmla="*/ 24753 w 126520"/>
                <a:gd name="connsiteY6" fmla="*/ 185118 h 253042"/>
                <a:gd name="connsiteX7" fmla="*/ 63594 w 126520"/>
                <a:gd name="connsiteY7" fmla="*/ 126521 h 253042"/>
                <a:gd name="connsiteX8" fmla="*/ 24753 w 126520"/>
                <a:gd name="connsiteY8" fmla="*/ 67924 h 253042"/>
                <a:gd name="connsiteX9" fmla="*/ 0 w 126520"/>
                <a:gd name="connsiteY9" fmla="*/ 62926 h 253042"/>
                <a:gd name="connsiteX10" fmla="*/ 0 w 126520"/>
                <a:gd name="connsiteY10" fmla="*/ 0 h 25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20" h="253042">
                  <a:moveTo>
                    <a:pt x="0" y="0"/>
                  </a:moveTo>
                  <a:lnTo>
                    <a:pt x="49247" y="9943"/>
                  </a:lnTo>
                  <a:cubicBezTo>
                    <a:pt x="94657" y="29150"/>
                    <a:pt x="126520" y="74114"/>
                    <a:pt x="126520" y="126521"/>
                  </a:cubicBezTo>
                  <a:cubicBezTo>
                    <a:pt x="126520" y="178928"/>
                    <a:pt x="94657" y="223893"/>
                    <a:pt x="49247" y="243099"/>
                  </a:cubicBezTo>
                  <a:lnTo>
                    <a:pt x="0" y="253042"/>
                  </a:lnTo>
                  <a:lnTo>
                    <a:pt x="0" y="190116"/>
                  </a:lnTo>
                  <a:lnTo>
                    <a:pt x="24753" y="185118"/>
                  </a:lnTo>
                  <a:cubicBezTo>
                    <a:pt x="47579" y="175464"/>
                    <a:pt x="63594" y="152863"/>
                    <a:pt x="63594" y="126521"/>
                  </a:cubicBezTo>
                  <a:cubicBezTo>
                    <a:pt x="63594" y="100179"/>
                    <a:pt x="47579" y="77578"/>
                    <a:pt x="24753" y="67924"/>
                  </a:cubicBezTo>
                  <a:lnTo>
                    <a:pt x="0" y="6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64155" y="1557555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0440" y="201930"/>
            <a:ext cx="630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每日任务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82122987"/>
              </p:ext>
            </p:extLst>
          </p:nvPr>
        </p:nvGraphicFramePr>
        <p:xfrm>
          <a:off x="867898" y="802982"/>
          <a:ext cx="10906760" cy="562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77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3315" y="201930"/>
            <a:ext cx="630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3315" y="1336431"/>
            <a:ext cx="4250543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任务详情一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任务详情二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8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5997" y="0"/>
            <a:ext cx="6096000" cy="6858000"/>
          </a:xfrm>
          <a:prstGeom prst="rect">
            <a:avLst/>
          </a:prstGeom>
          <a:solidFill>
            <a:srgbClr val="42C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38710" y="1557555"/>
            <a:ext cx="4820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0440" y="201930"/>
            <a:ext cx="630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每日任务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52131583"/>
              </p:ext>
            </p:extLst>
          </p:nvPr>
        </p:nvGraphicFramePr>
        <p:xfrm>
          <a:off x="867898" y="802982"/>
          <a:ext cx="10906760" cy="562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6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3315" y="201930"/>
            <a:ext cx="630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基本需求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3315" y="1336431"/>
            <a:ext cx="85552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宝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账单导入，需要过滤掉重复的记录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账单导入，需要过滤掉重复的记录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账单模拟功能，需要有图表显示账单对比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账单智能分类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0435" y="230065"/>
            <a:ext cx="630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微信账单文件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文件格式分析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0761"/>
              </p:ext>
            </p:extLst>
          </p:nvPr>
        </p:nvGraphicFramePr>
        <p:xfrm>
          <a:off x="478301" y="1142696"/>
          <a:ext cx="11550471" cy="3972897"/>
        </p:xfrm>
        <a:graphic>
          <a:graphicData uri="http://schemas.openxmlformats.org/drawingml/2006/table">
            <a:tbl>
              <a:tblPr/>
              <a:tblGrid>
                <a:gridCol w="1645920"/>
                <a:gridCol w="1519310"/>
                <a:gridCol w="1477108"/>
                <a:gridCol w="1237957"/>
                <a:gridCol w="956603"/>
                <a:gridCol w="759655"/>
                <a:gridCol w="932762"/>
                <a:gridCol w="745587"/>
                <a:gridCol w="828109"/>
                <a:gridCol w="723730"/>
                <a:gridCol w="723730"/>
              </a:tblGrid>
              <a:tr h="759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交易时间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交易类型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交易对方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商品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金额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支付方式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交易单号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商户单号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2019/2/27 19:33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商户消费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京东商城平台商户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京东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订单编号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88520712326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支出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¥95.00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零钱通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支付成功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4200000276201902273224726166 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40625419022719332308061 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633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81" marR="9181" marT="91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40435" y="230065"/>
            <a:ext cx="630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微信账单文件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0435" y="1007688"/>
            <a:ext cx="4909625" cy="298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转入</a:t>
            </a:r>
            <a:r>
              <a:rPr lang="zh-CN" altLang="en-US" dirty="0"/>
              <a:t>零钱通</a:t>
            </a:r>
            <a:r>
              <a:rPr lang="en-US" altLang="zh-CN" dirty="0"/>
              <a:t>-</a:t>
            </a:r>
            <a:r>
              <a:rPr lang="zh-CN" altLang="en-US" dirty="0"/>
              <a:t>来自</a:t>
            </a:r>
            <a:r>
              <a:rPr lang="zh-CN" altLang="en-US" dirty="0" smtClean="0"/>
              <a:t>零钱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转账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微信红包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扫二维码付款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商户消费 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转账</a:t>
            </a:r>
            <a:r>
              <a:rPr lang="en-US" altLang="zh-CN" dirty="0"/>
              <a:t>-</a:t>
            </a:r>
            <a:r>
              <a:rPr lang="zh-CN" altLang="en-US" dirty="0"/>
              <a:t>退款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微信红包</a:t>
            </a:r>
            <a:r>
              <a:rPr lang="en-US" altLang="zh-CN" dirty="0"/>
              <a:t>-</a:t>
            </a:r>
            <a:r>
              <a:rPr lang="zh-CN" altLang="en-US" dirty="0"/>
              <a:t>退款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850060" y="923179"/>
            <a:ext cx="3977371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商品</a:t>
            </a:r>
            <a:r>
              <a:rPr lang="zh-CN" altLang="en-US" dirty="0"/>
              <a:t>名称。如果无，用“</a:t>
            </a:r>
            <a:r>
              <a:rPr lang="en-US" altLang="zh-CN" dirty="0"/>
              <a:t>/</a:t>
            </a:r>
            <a:r>
              <a:rPr lang="zh-CN" altLang="en-US" dirty="0"/>
              <a:t>”表示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850060" y="2715101"/>
            <a:ext cx="2783134" cy="1261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收入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支出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 smtClean="0"/>
              <a:t>/</a:t>
            </a:r>
            <a:r>
              <a:rPr lang="zh-CN" altLang="en-US" dirty="0" smtClean="0"/>
              <a:t>：微信内部资金流转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32824" y="4221081"/>
            <a:ext cx="2207656" cy="1548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支付方式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零钱通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零钱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XXX</a:t>
            </a:r>
            <a:r>
              <a:rPr lang="zh-CN" altLang="en-US" dirty="0" smtClean="0"/>
              <a:t>银行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zh-CN" altLang="en-US" dirty="0" smtClean="0"/>
              <a:t>：转账或红包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850060" y="4321565"/>
            <a:ext cx="2172390" cy="1548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支付成功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已存入零钱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 smtClean="0"/>
              <a:t>已</a:t>
            </a:r>
            <a:r>
              <a:rPr lang="zh-CN" altLang="en-US" dirty="0"/>
              <a:t>全额退款 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已退款￥</a:t>
            </a:r>
            <a:r>
              <a:rPr lang="en-US" altLang="zh-CN" dirty="0"/>
              <a:t>64.80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5850060" y="1783125"/>
            <a:ext cx="2398413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交易时间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2019/2/27 19:33</a:t>
            </a:r>
          </a:p>
        </p:txBody>
      </p:sp>
    </p:spTree>
    <p:extLst>
      <p:ext uri="{BB962C8B-B14F-4D97-AF65-F5344CB8AC3E}">
        <p14:creationId xmlns:p14="http://schemas.microsoft.com/office/powerpoint/2010/main" val="8324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326</Words>
  <Application>Microsoft Office PowerPoint</Application>
  <PresentationFormat>宽屏</PresentationFormat>
  <Paragraphs>94</Paragraphs>
  <Slides>13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Calibri</vt:lpstr>
      <vt:lpstr>Calibri Light</vt:lpstr>
      <vt:lpstr>宋体</vt:lpstr>
      <vt:lpstr>微软雅黑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PC</cp:lastModifiedBy>
  <cp:revision>1595</cp:revision>
  <dcterms:created xsi:type="dcterms:W3CDTF">2014-10-29T09:18:00Z</dcterms:created>
  <dcterms:modified xsi:type="dcterms:W3CDTF">2019-06-10T00:23:13Z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