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79" d="100"/>
          <a:sy n="79" d="100"/>
        </p:scale>
        <p:origin x="53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4667C-DA23-450D-93B2-2C83FCEF02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B1991-71C7-4797-9977-34D70675CC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4667C-DA23-450D-93B2-2C83FCEF02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B1991-71C7-4797-9977-34D70675CC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4667C-DA23-450D-93B2-2C83FCEF02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B1991-71C7-4797-9977-34D70675CC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4667C-DA23-450D-93B2-2C83FCEF02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B1991-71C7-4797-9977-34D70675CC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4667C-DA23-450D-93B2-2C83FCEF02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B1991-71C7-4797-9977-34D70675CC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4667C-DA23-450D-93B2-2C83FCEF02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B1991-71C7-4797-9977-34D70675CC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4667C-DA23-450D-93B2-2C83FCEF02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B1991-71C7-4797-9977-34D70675CC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4667C-DA23-450D-93B2-2C83FCEF02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B1991-71C7-4797-9977-34D70675CC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4667C-DA23-450D-93B2-2C83FCEF02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B1991-71C7-4797-9977-34D70675CC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4667C-DA23-450D-93B2-2C83FCEF02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B1991-71C7-4797-9977-34D70675CC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4667C-DA23-450D-93B2-2C83FCEF02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B1991-71C7-4797-9977-34D70675CC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04667C-DA23-450D-93B2-2C83FCEF02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EB1991-71C7-4797-9977-34D70675CC5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Andorid</a:t>
            </a:r>
            <a:r>
              <a:rPr lang="zh-CN" altLang="en-US" dirty="0"/>
              <a:t>系统的计算器功能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组员：</a:t>
            </a:r>
            <a:endParaRPr lang="en-US" altLang="zh-CN" dirty="0"/>
          </a:p>
          <a:p>
            <a:r>
              <a:rPr lang="zh-CN" altLang="en-US" dirty="0"/>
              <a:t>陶功林</a:t>
            </a:r>
            <a:endParaRPr lang="en-US" altLang="zh-CN" dirty="0"/>
          </a:p>
          <a:p>
            <a:r>
              <a:rPr lang="zh-CN" altLang="en-US" dirty="0"/>
              <a:t>王龙翔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zh-CN" altLang="en-US" dirty="0"/>
              <a:t>代码样例：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60315" y="1299858"/>
            <a:ext cx="10350229" cy="5552467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zh-CN" altLang="en-US" dirty="0"/>
              <a:t>前期的一些努力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266544" y="1021404"/>
            <a:ext cx="8222481" cy="5698953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52104" y="554477"/>
            <a:ext cx="9304834" cy="5933872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关于计算器：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github</a:t>
            </a:r>
            <a:r>
              <a:rPr lang="zh-CN" altLang="en-US"/>
              <a:t>：https://github.com/Taogonglin/calculator/tree/main</a:t>
            </a:r>
            <a:endParaRPr lang="zh-CN" altLang="en-US"/>
          </a:p>
          <a:p>
            <a:r>
              <a:rPr lang="en-US" altLang="zh-CN"/>
              <a:t>950</a:t>
            </a:r>
            <a:r>
              <a:rPr lang="zh-CN" altLang="en-US"/>
              <a:t>行</a:t>
            </a:r>
            <a:r>
              <a:rPr lang="zh-CN" altLang="en-US"/>
              <a:t>代码</a:t>
            </a:r>
            <a:endParaRPr lang="zh-CN" altLang="en-US"/>
          </a:p>
          <a:p>
            <a:r>
              <a:rPr lang="zh-CN" altLang="en-US"/>
              <a:t>分工</a:t>
            </a:r>
            <a:endParaRPr lang="zh-CN" altLang="en-US"/>
          </a:p>
          <a:p>
            <a:r>
              <a:rPr lang="zh-CN" altLang="en-US"/>
              <a:t>陶功林</a:t>
            </a:r>
            <a:r>
              <a:rPr lang="en-US" altLang="zh-CN"/>
              <a:t> 50%</a:t>
            </a:r>
            <a:endParaRPr lang="en-US" altLang="zh-CN"/>
          </a:p>
          <a:p>
            <a:r>
              <a:rPr lang="zh-CN" altLang="en-US"/>
              <a:t>王龙翔</a:t>
            </a:r>
            <a:r>
              <a:rPr lang="en-US" altLang="zh-CN"/>
              <a:t> 50%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121</Words>
  <Application>WPS 演示</Application>
  <PresentationFormat>宽屏</PresentationFormat>
  <Paragraphs>19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4" baseType="lpstr">
      <vt:lpstr>Arial</vt:lpstr>
      <vt:lpstr>宋体</vt:lpstr>
      <vt:lpstr>Wingdings</vt:lpstr>
      <vt:lpstr>等线 Light</vt:lpstr>
      <vt:lpstr>等线</vt:lpstr>
      <vt:lpstr>微软雅黑</vt:lpstr>
      <vt:lpstr>Arial Unicode MS</vt:lpstr>
      <vt:lpstr>Calibri</vt:lpstr>
      <vt:lpstr>Office 主题​​</vt:lpstr>
      <vt:lpstr>Andorid系统的计算器功能</vt:lpstr>
      <vt:lpstr>代码样例：</vt:lpstr>
      <vt:lpstr>前期的一些努力</vt:lpstr>
      <vt:lpstr>PowerPoint 演示文稿</vt:lpstr>
      <vt:lpstr>关于计算器：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Andorid系统的计算器功能</dc:title>
  <dc:creator>王 龙翔</dc:creator>
  <cp:lastModifiedBy>陶功林</cp:lastModifiedBy>
  <cp:revision>5</cp:revision>
  <dcterms:created xsi:type="dcterms:W3CDTF">2021-05-30T13:27:00Z</dcterms:created>
  <dcterms:modified xsi:type="dcterms:W3CDTF">2021-05-31T00:18:33Z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2052-11.1.0.10495</vt:lpwstr>
  </property>
  <property fmtid="{D5CDD505-2E9C-101B-9397-08002B2CF9AE}" pid="3" name="ICV">
    <vt:lpwstr>7620315AA94341DCA45B144941663AB6</vt:lpwstr>
  </property>
</Properties>
</file>