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ali Bold" charset="1" panose="00000800000000000000"/>
      <p:regular r:id="rId10"/>
    </p:embeddedFont>
    <p:embeddedFont>
      <p:font typeface="Mali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33.png" Type="http://schemas.openxmlformats.org/officeDocument/2006/relationships/image"/><Relationship Id="rId21" Target="../media/image34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35.png" Type="http://schemas.openxmlformats.org/officeDocument/2006/relationships/image"/><Relationship Id="rId27" Target="../media/image3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7.png" Type="http://schemas.openxmlformats.org/officeDocument/2006/relationships/image"/><Relationship Id="rId23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43.png" Type="http://schemas.openxmlformats.org/officeDocument/2006/relationships/image"/><Relationship Id="rId31" Target="../media/image44.svg" Type="http://schemas.openxmlformats.org/officeDocument/2006/relationships/image"/><Relationship Id="rId32" Target="../media/image45.png" Type="http://schemas.openxmlformats.org/officeDocument/2006/relationships/image"/><Relationship Id="rId33" Target="../media/image46.svg" Type="http://schemas.openxmlformats.org/officeDocument/2006/relationships/image"/><Relationship Id="rId34" Target="../media/image47.png" Type="http://schemas.openxmlformats.org/officeDocument/2006/relationships/image"/><Relationship Id="rId35" Target="../media/image4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2840" y="-1056742"/>
            <a:ext cx="19713679" cy="12400484"/>
            <a:chOff x="0" y="0"/>
            <a:chExt cx="26284906" cy="165339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12559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95975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212559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95975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2559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95975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616628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82918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616628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82918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616628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82918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212559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95975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212559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95975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9616628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82918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9616628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2918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6012602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6012602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6012602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6012602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6012602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9213937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242649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9213937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42649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9213937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242649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9213937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242649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9213937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242649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6871439" y="1404444"/>
            <a:ext cx="4526250" cy="1864144"/>
            <a:chOff x="0" y="0"/>
            <a:chExt cx="6035000" cy="248552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3861326" cy="2485525"/>
              <a:chOff x="0" y="0"/>
              <a:chExt cx="395277" cy="254439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CFE4B4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54276" lIns="54276" bIns="54276" rIns="5427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73674" y="0"/>
              <a:ext cx="3861326" cy="2485525"/>
              <a:chOff x="0" y="0"/>
              <a:chExt cx="395277" cy="254439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CFE4B4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54276" lIns="54276" bIns="54276" rIns="5427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1099418" y="0"/>
              <a:ext cx="3861326" cy="2485525"/>
              <a:chOff x="0" y="0"/>
              <a:chExt cx="395277" cy="25443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CFE4B4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54276" lIns="54276" bIns="54276" rIns="5427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53" id="53"/>
          <p:cNvSpPr/>
          <p:nvPr/>
        </p:nvSpPr>
        <p:spPr>
          <a:xfrm flipH="false" flipV="false" rot="-4153274">
            <a:off x="5263065" y="714231"/>
            <a:ext cx="653640" cy="567850"/>
          </a:xfrm>
          <a:custGeom>
            <a:avLst/>
            <a:gdLst/>
            <a:ahLst/>
            <a:cxnLst/>
            <a:rect r="r" b="b" t="t" l="l"/>
            <a:pathLst>
              <a:path h="567850" w="653640">
                <a:moveTo>
                  <a:pt x="0" y="0"/>
                </a:moveTo>
                <a:lnTo>
                  <a:pt x="653640" y="0"/>
                </a:lnTo>
                <a:lnTo>
                  <a:pt x="653640" y="567850"/>
                </a:lnTo>
                <a:lnTo>
                  <a:pt x="0" y="56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1031047">
            <a:off x="12649163" y="519909"/>
            <a:ext cx="757497" cy="658075"/>
          </a:xfrm>
          <a:custGeom>
            <a:avLst/>
            <a:gdLst/>
            <a:ahLst/>
            <a:cxnLst/>
            <a:rect r="r" b="b" t="t" l="l"/>
            <a:pathLst>
              <a:path h="658075" w="757497">
                <a:moveTo>
                  <a:pt x="0" y="0"/>
                </a:moveTo>
                <a:lnTo>
                  <a:pt x="757497" y="0"/>
                </a:lnTo>
                <a:lnTo>
                  <a:pt x="757497" y="658076"/>
                </a:lnTo>
                <a:lnTo>
                  <a:pt x="0" y="658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6248616" y="6631040"/>
            <a:ext cx="698412" cy="668730"/>
          </a:xfrm>
          <a:custGeom>
            <a:avLst/>
            <a:gdLst/>
            <a:ahLst/>
            <a:cxnLst/>
            <a:rect r="r" b="b" t="t" l="l"/>
            <a:pathLst>
              <a:path h="668730" w="698412">
                <a:moveTo>
                  <a:pt x="0" y="0"/>
                </a:moveTo>
                <a:lnTo>
                  <a:pt x="698412" y="0"/>
                </a:lnTo>
                <a:lnTo>
                  <a:pt x="698412" y="668730"/>
                </a:lnTo>
                <a:lnTo>
                  <a:pt x="0" y="6687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3881926" y="5666124"/>
            <a:ext cx="572678" cy="516842"/>
          </a:xfrm>
          <a:custGeom>
            <a:avLst/>
            <a:gdLst/>
            <a:ahLst/>
            <a:cxnLst/>
            <a:rect r="r" b="b" t="t" l="l"/>
            <a:pathLst>
              <a:path h="516842" w="572678">
                <a:moveTo>
                  <a:pt x="0" y="0"/>
                </a:moveTo>
                <a:lnTo>
                  <a:pt x="572678" y="0"/>
                </a:lnTo>
                <a:lnTo>
                  <a:pt x="572678" y="516842"/>
                </a:lnTo>
                <a:lnTo>
                  <a:pt x="0" y="516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-1590186">
            <a:off x="13915962" y="8674574"/>
            <a:ext cx="504606" cy="497266"/>
          </a:xfrm>
          <a:custGeom>
            <a:avLst/>
            <a:gdLst/>
            <a:ahLst/>
            <a:cxnLst/>
            <a:rect r="r" b="b" t="t" l="l"/>
            <a:pathLst>
              <a:path h="497266" w="504606">
                <a:moveTo>
                  <a:pt x="0" y="0"/>
                </a:moveTo>
                <a:lnTo>
                  <a:pt x="504606" y="0"/>
                </a:lnTo>
                <a:lnTo>
                  <a:pt x="504606" y="497266"/>
                </a:lnTo>
                <a:lnTo>
                  <a:pt x="0" y="4972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3439739" y="9029026"/>
            <a:ext cx="520980" cy="736368"/>
          </a:xfrm>
          <a:custGeom>
            <a:avLst/>
            <a:gdLst/>
            <a:ahLst/>
            <a:cxnLst/>
            <a:rect r="r" b="b" t="t" l="l"/>
            <a:pathLst>
              <a:path h="736368" w="520980">
                <a:moveTo>
                  <a:pt x="0" y="0"/>
                </a:moveTo>
                <a:lnTo>
                  <a:pt x="520980" y="0"/>
                </a:lnTo>
                <a:lnTo>
                  <a:pt x="520980" y="736368"/>
                </a:lnTo>
                <a:lnTo>
                  <a:pt x="0" y="7363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4627746" y="6432182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9" y="0"/>
                </a:lnTo>
                <a:lnTo>
                  <a:pt x="580739" y="533223"/>
                </a:lnTo>
                <a:lnTo>
                  <a:pt x="0" y="53322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-3967262">
            <a:off x="14463292" y="3118086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9" y="0"/>
                </a:lnTo>
                <a:lnTo>
                  <a:pt x="580739" y="533224"/>
                </a:lnTo>
                <a:lnTo>
                  <a:pt x="0" y="533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1257886">
            <a:off x="8185308" y="5374146"/>
            <a:ext cx="2047219" cy="1667553"/>
          </a:xfrm>
          <a:custGeom>
            <a:avLst/>
            <a:gdLst/>
            <a:ahLst/>
            <a:cxnLst/>
            <a:rect r="r" b="b" t="t" l="l"/>
            <a:pathLst>
              <a:path h="1667553" w="2047219">
                <a:moveTo>
                  <a:pt x="0" y="0"/>
                </a:moveTo>
                <a:lnTo>
                  <a:pt x="2047219" y="0"/>
                </a:lnTo>
                <a:lnTo>
                  <a:pt x="2047219" y="1667552"/>
                </a:lnTo>
                <a:lnTo>
                  <a:pt x="0" y="166755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02883">
            <a:off x="16165934" y="2500250"/>
            <a:ext cx="512199" cy="670637"/>
          </a:xfrm>
          <a:custGeom>
            <a:avLst/>
            <a:gdLst/>
            <a:ahLst/>
            <a:cxnLst/>
            <a:rect r="r" b="b" t="t" l="l"/>
            <a:pathLst>
              <a:path h="670637" w="512199">
                <a:moveTo>
                  <a:pt x="0" y="0"/>
                </a:moveTo>
                <a:lnTo>
                  <a:pt x="512199" y="0"/>
                </a:lnTo>
                <a:lnTo>
                  <a:pt x="512199" y="670636"/>
                </a:lnTo>
                <a:lnTo>
                  <a:pt x="0" y="67063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2943222" y="2636465"/>
            <a:ext cx="496516" cy="481621"/>
          </a:xfrm>
          <a:custGeom>
            <a:avLst/>
            <a:gdLst/>
            <a:ahLst/>
            <a:cxnLst/>
            <a:rect r="r" b="b" t="t" l="l"/>
            <a:pathLst>
              <a:path h="481621" w="496516">
                <a:moveTo>
                  <a:pt x="0" y="0"/>
                </a:moveTo>
                <a:lnTo>
                  <a:pt x="496517" y="0"/>
                </a:lnTo>
                <a:lnTo>
                  <a:pt x="496517" y="481621"/>
                </a:lnTo>
                <a:lnTo>
                  <a:pt x="0" y="48162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470701" y="7456543"/>
            <a:ext cx="491437" cy="502107"/>
          </a:xfrm>
          <a:custGeom>
            <a:avLst/>
            <a:gdLst/>
            <a:ahLst/>
            <a:cxnLst/>
            <a:rect r="r" b="b" t="t" l="l"/>
            <a:pathLst>
              <a:path h="502107" w="491437">
                <a:moveTo>
                  <a:pt x="0" y="0"/>
                </a:moveTo>
                <a:lnTo>
                  <a:pt x="491437" y="0"/>
                </a:lnTo>
                <a:lnTo>
                  <a:pt x="491437" y="502107"/>
                </a:lnTo>
                <a:lnTo>
                  <a:pt x="0" y="50210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5" id="65"/>
          <p:cNvSpPr/>
          <p:nvPr/>
        </p:nvSpPr>
        <p:spPr>
          <a:xfrm flipH="false" flipV="false" rot="-2434279">
            <a:off x="1089702" y="1617035"/>
            <a:ext cx="443222" cy="728086"/>
          </a:xfrm>
          <a:custGeom>
            <a:avLst/>
            <a:gdLst/>
            <a:ahLst/>
            <a:cxnLst/>
            <a:rect r="r" b="b" t="t" l="l"/>
            <a:pathLst>
              <a:path h="728086" w="443222">
                <a:moveTo>
                  <a:pt x="0" y="0"/>
                </a:moveTo>
                <a:lnTo>
                  <a:pt x="443222" y="0"/>
                </a:lnTo>
                <a:lnTo>
                  <a:pt x="443222" y="728085"/>
                </a:lnTo>
                <a:lnTo>
                  <a:pt x="0" y="72808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-1360637">
            <a:off x="2476164" y="5396573"/>
            <a:ext cx="506973" cy="1182445"/>
          </a:xfrm>
          <a:custGeom>
            <a:avLst/>
            <a:gdLst/>
            <a:ahLst/>
            <a:cxnLst/>
            <a:rect r="r" b="b" t="t" l="l"/>
            <a:pathLst>
              <a:path h="1182445" w="506973">
                <a:moveTo>
                  <a:pt x="0" y="0"/>
                </a:moveTo>
                <a:lnTo>
                  <a:pt x="506973" y="0"/>
                </a:lnTo>
                <a:lnTo>
                  <a:pt x="506973" y="1182445"/>
                </a:lnTo>
                <a:lnTo>
                  <a:pt x="0" y="118244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4622795" y="3296259"/>
            <a:ext cx="9042411" cy="265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61"/>
              </a:lnSpc>
            </a:pPr>
            <a:r>
              <a:rPr lang="en-US" sz="11686" b="true">
                <a:solidFill>
                  <a:srgbClr val="523D3D"/>
                </a:solidFill>
                <a:latin typeface="Mali Bold"/>
                <a:ea typeface="Mali Bold"/>
                <a:cs typeface="Mali Bold"/>
                <a:sym typeface="Mali Bold"/>
              </a:rPr>
              <a:t>งานนำเสนอ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7137026" y="1904877"/>
            <a:ext cx="4013948" cy="66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5"/>
              </a:lnSpc>
            </a:pPr>
            <a:r>
              <a:rPr lang="en-US" sz="3868" b="true">
                <a:solidFill>
                  <a:srgbClr val="FFFFFF"/>
                </a:solidFill>
                <a:latin typeface="Mali Bold"/>
                <a:ea typeface="Mali Bold"/>
                <a:cs typeface="Mali Bold"/>
                <a:sym typeface="Mali Bold"/>
              </a:rPr>
              <a:t>Presentation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4792849" y="7235588"/>
            <a:ext cx="88746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b="true" sz="5000" spc="-325">
                <a:solidFill>
                  <a:srgbClr val="F4A1B0"/>
                </a:solidFill>
                <a:latin typeface="Mali Bold"/>
                <a:ea typeface="Mali Bold"/>
                <a:cs typeface="Mali Bold"/>
                <a:sym typeface="Mali Bold"/>
              </a:rPr>
              <a:t>นาย ณัฐนันทน์ กลางเคื่อม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8111075" y="5801883"/>
            <a:ext cx="2065850" cy="76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b="true" sz="5043" spc="-327">
                <a:solidFill>
                  <a:srgbClr val="FFFFFF"/>
                </a:solidFill>
                <a:latin typeface="Mali Bold"/>
                <a:ea typeface="Mali Bold"/>
                <a:cs typeface="Mali Bold"/>
                <a:sym typeface="Mali Bold"/>
              </a:rPr>
              <a:t>โดย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4771593" y="8286076"/>
            <a:ext cx="88746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b="true" sz="5000" spc="-325">
                <a:solidFill>
                  <a:srgbClr val="F4A1B0"/>
                </a:solidFill>
                <a:latin typeface="Mali Bold"/>
                <a:ea typeface="Mali Bold"/>
                <a:cs typeface="Mali Bold"/>
                <a:sym typeface="Mali Bold"/>
              </a:rPr>
              <a:t>1641051641144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2840" y="-1056742"/>
            <a:ext cx="19713679" cy="12400484"/>
            <a:chOff x="0" y="0"/>
            <a:chExt cx="26284906" cy="165339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12559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95975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212559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95975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2559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95975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616628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82918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616628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82918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616628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82918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212559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95975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212559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95975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9616628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82918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9616628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2918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6012602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6012602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6012602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6012602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6012602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9213937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242649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9213937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42649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9213937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242649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9213937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242649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9213937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242649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43" id="43"/>
          <p:cNvSpPr/>
          <p:nvPr/>
        </p:nvSpPr>
        <p:spPr>
          <a:xfrm flipH="false" flipV="false" rot="-1611818">
            <a:off x="13007287" y="1249691"/>
            <a:ext cx="653640" cy="567850"/>
          </a:xfrm>
          <a:custGeom>
            <a:avLst/>
            <a:gdLst/>
            <a:ahLst/>
            <a:cxnLst/>
            <a:rect r="r" b="b" t="t" l="l"/>
            <a:pathLst>
              <a:path h="567850" w="653640">
                <a:moveTo>
                  <a:pt x="0" y="0"/>
                </a:moveTo>
                <a:lnTo>
                  <a:pt x="653640" y="0"/>
                </a:lnTo>
                <a:lnTo>
                  <a:pt x="653640" y="567850"/>
                </a:lnTo>
                <a:lnTo>
                  <a:pt x="0" y="56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31047">
            <a:off x="4714784" y="778330"/>
            <a:ext cx="757497" cy="658075"/>
          </a:xfrm>
          <a:custGeom>
            <a:avLst/>
            <a:gdLst/>
            <a:ahLst/>
            <a:cxnLst/>
            <a:rect r="r" b="b" t="t" l="l"/>
            <a:pathLst>
              <a:path h="658075" w="757497">
                <a:moveTo>
                  <a:pt x="0" y="0"/>
                </a:moveTo>
                <a:lnTo>
                  <a:pt x="757496" y="0"/>
                </a:lnTo>
                <a:lnTo>
                  <a:pt x="757496" y="658076"/>
                </a:lnTo>
                <a:lnTo>
                  <a:pt x="0" y="658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679494" y="3467319"/>
            <a:ext cx="698412" cy="668730"/>
          </a:xfrm>
          <a:custGeom>
            <a:avLst/>
            <a:gdLst/>
            <a:ahLst/>
            <a:cxnLst/>
            <a:rect r="r" b="b" t="t" l="l"/>
            <a:pathLst>
              <a:path h="668730" w="698412">
                <a:moveTo>
                  <a:pt x="0" y="0"/>
                </a:moveTo>
                <a:lnTo>
                  <a:pt x="698412" y="0"/>
                </a:lnTo>
                <a:lnTo>
                  <a:pt x="698412" y="668729"/>
                </a:lnTo>
                <a:lnTo>
                  <a:pt x="0" y="6687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9290232" y="511858"/>
            <a:ext cx="572678" cy="516842"/>
          </a:xfrm>
          <a:custGeom>
            <a:avLst/>
            <a:gdLst/>
            <a:ahLst/>
            <a:cxnLst/>
            <a:rect r="r" b="b" t="t" l="l"/>
            <a:pathLst>
              <a:path h="516842" w="572678">
                <a:moveTo>
                  <a:pt x="0" y="0"/>
                </a:moveTo>
                <a:lnTo>
                  <a:pt x="572678" y="0"/>
                </a:lnTo>
                <a:lnTo>
                  <a:pt x="572678" y="516842"/>
                </a:lnTo>
                <a:lnTo>
                  <a:pt x="0" y="516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590186">
            <a:off x="1462343" y="7794891"/>
            <a:ext cx="504606" cy="497266"/>
          </a:xfrm>
          <a:custGeom>
            <a:avLst/>
            <a:gdLst/>
            <a:ahLst/>
            <a:cxnLst/>
            <a:rect r="r" b="b" t="t" l="l"/>
            <a:pathLst>
              <a:path h="497266" w="504606">
                <a:moveTo>
                  <a:pt x="0" y="0"/>
                </a:moveTo>
                <a:lnTo>
                  <a:pt x="504606" y="0"/>
                </a:lnTo>
                <a:lnTo>
                  <a:pt x="504606" y="497266"/>
                </a:lnTo>
                <a:lnTo>
                  <a:pt x="0" y="4972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1924462">
            <a:off x="16998810" y="3549444"/>
            <a:ext cx="520980" cy="736368"/>
          </a:xfrm>
          <a:custGeom>
            <a:avLst/>
            <a:gdLst/>
            <a:ahLst/>
            <a:cxnLst/>
            <a:rect r="r" b="b" t="t" l="l"/>
            <a:pathLst>
              <a:path h="736368" w="520980">
                <a:moveTo>
                  <a:pt x="0" y="0"/>
                </a:moveTo>
                <a:lnTo>
                  <a:pt x="520980" y="0"/>
                </a:lnTo>
                <a:lnTo>
                  <a:pt x="520980" y="736368"/>
                </a:lnTo>
                <a:lnTo>
                  <a:pt x="0" y="7363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6385653" y="9166670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8" y="0"/>
                </a:lnTo>
                <a:lnTo>
                  <a:pt x="580738" y="533224"/>
                </a:lnTo>
                <a:lnTo>
                  <a:pt x="0" y="5332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-3967262">
            <a:off x="2889362" y="1757705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9" y="0"/>
                </a:lnTo>
                <a:lnTo>
                  <a:pt x="580739" y="533224"/>
                </a:lnTo>
                <a:lnTo>
                  <a:pt x="0" y="533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1967284" y="8259552"/>
            <a:ext cx="946975" cy="771354"/>
          </a:xfrm>
          <a:custGeom>
            <a:avLst/>
            <a:gdLst/>
            <a:ahLst/>
            <a:cxnLst/>
            <a:rect r="r" b="b" t="t" l="l"/>
            <a:pathLst>
              <a:path h="771354" w="946975">
                <a:moveTo>
                  <a:pt x="0" y="0"/>
                </a:moveTo>
                <a:lnTo>
                  <a:pt x="946975" y="0"/>
                </a:lnTo>
                <a:lnTo>
                  <a:pt x="946975" y="771354"/>
                </a:lnTo>
                <a:lnTo>
                  <a:pt x="0" y="7713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821820">
            <a:off x="2496482" y="5613639"/>
            <a:ext cx="541255" cy="708681"/>
          </a:xfrm>
          <a:custGeom>
            <a:avLst/>
            <a:gdLst/>
            <a:ahLst/>
            <a:cxnLst/>
            <a:rect r="r" b="b" t="t" l="l"/>
            <a:pathLst>
              <a:path h="708681" w="541255">
                <a:moveTo>
                  <a:pt x="0" y="0"/>
                </a:moveTo>
                <a:lnTo>
                  <a:pt x="541256" y="0"/>
                </a:lnTo>
                <a:lnTo>
                  <a:pt x="541256" y="708682"/>
                </a:lnTo>
                <a:lnTo>
                  <a:pt x="0" y="70868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5847025" y="1650877"/>
            <a:ext cx="496516" cy="481621"/>
          </a:xfrm>
          <a:custGeom>
            <a:avLst/>
            <a:gdLst/>
            <a:ahLst/>
            <a:cxnLst/>
            <a:rect r="r" b="b" t="t" l="l"/>
            <a:pathLst>
              <a:path h="481621" w="496516">
                <a:moveTo>
                  <a:pt x="0" y="0"/>
                </a:moveTo>
                <a:lnTo>
                  <a:pt x="496517" y="0"/>
                </a:lnTo>
                <a:lnTo>
                  <a:pt x="496517" y="481620"/>
                </a:lnTo>
                <a:lnTo>
                  <a:pt x="0" y="48162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3857938" y="9030906"/>
            <a:ext cx="491437" cy="502107"/>
          </a:xfrm>
          <a:custGeom>
            <a:avLst/>
            <a:gdLst/>
            <a:ahLst/>
            <a:cxnLst/>
            <a:rect r="r" b="b" t="t" l="l"/>
            <a:pathLst>
              <a:path h="502107" w="491437">
                <a:moveTo>
                  <a:pt x="0" y="0"/>
                </a:moveTo>
                <a:lnTo>
                  <a:pt x="491437" y="0"/>
                </a:lnTo>
                <a:lnTo>
                  <a:pt x="491437" y="502107"/>
                </a:lnTo>
                <a:lnTo>
                  <a:pt x="0" y="50210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5" id="55"/>
          <p:cNvSpPr/>
          <p:nvPr/>
        </p:nvSpPr>
        <p:spPr>
          <a:xfrm flipH="false" flipV="false" rot="-2434279">
            <a:off x="7659368" y="8172795"/>
            <a:ext cx="443222" cy="728086"/>
          </a:xfrm>
          <a:custGeom>
            <a:avLst/>
            <a:gdLst/>
            <a:ahLst/>
            <a:cxnLst/>
            <a:rect r="r" b="b" t="t" l="l"/>
            <a:pathLst>
              <a:path h="728086" w="443222">
                <a:moveTo>
                  <a:pt x="0" y="0"/>
                </a:moveTo>
                <a:lnTo>
                  <a:pt x="443222" y="0"/>
                </a:lnTo>
                <a:lnTo>
                  <a:pt x="443222" y="728086"/>
                </a:lnTo>
                <a:lnTo>
                  <a:pt x="0" y="72808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2645009" y="2512057"/>
            <a:ext cx="13576431" cy="4262044"/>
            <a:chOff x="0" y="0"/>
            <a:chExt cx="18101909" cy="5682726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11798060" cy="5682726"/>
              <a:chOff x="0" y="0"/>
              <a:chExt cx="416263" cy="2005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431452" cy="204738"/>
              </a:xfrm>
              <a:custGeom>
                <a:avLst/>
                <a:gdLst/>
                <a:ahLst/>
                <a:cxnLst/>
                <a:rect r="r" b="b" t="t" l="l"/>
                <a:pathLst>
                  <a:path h="204738" w="431452">
                    <a:moveTo>
                      <a:pt x="236345" y="0"/>
                    </a:moveTo>
                    <a:cubicBezTo>
                      <a:pt x="240911" y="0"/>
                      <a:pt x="245504" y="0"/>
                      <a:pt x="250061" y="0"/>
                    </a:cubicBezTo>
                    <a:cubicBezTo>
                      <a:pt x="286391" y="3349"/>
                      <a:pt x="309095" y="14496"/>
                      <a:pt x="319437" y="32736"/>
                    </a:cubicBezTo>
                    <a:cubicBezTo>
                      <a:pt x="380005" y="30304"/>
                      <a:pt x="431452" y="64793"/>
                      <a:pt x="397204" y="98643"/>
                    </a:cubicBezTo>
                    <a:cubicBezTo>
                      <a:pt x="406128" y="105756"/>
                      <a:pt x="413574" y="113713"/>
                      <a:pt x="416262" y="124392"/>
                    </a:cubicBezTo>
                    <a:cubicBezTo>
                      <a:pt x="416262" y="127451"/>
                      <a:pt x="416262" y="130503"/>
                      <a:pt x="416262" y="133561"/>
                    </a:cubicBezTo>
                    <a:cubicBezTo>
                      <a:pt x="408249" y="160740"/>
                      <a:pt x="373769" y="179106"/>
                      <a:pt x="317162" y="174162"/>
                    </a:cubicBezTo>
                    <a:cubicBezTo>
                      <a:pt x="302597" y="188117"/>
                      <a:pt x="276681" y="204738"/>
                      <a:pt x="236353" y="200352"/>
                    </a:cubicBezTo>
                    <a:cubicBezTo>
                      <a:pt x="215508" y="199436"/>
                      <a:pt x="201007" y="194129"/>
                      <a:pt x="188310" y="187682"/>
                    </a:cubicBezTo>
                    <a:cubicBezTo>
                      <a:pt x="174937" y="193041"/>
                      <a:pt x="160454" y="197247"/>
                      <a:pt x="139527" y="197293"/>
                    </a:cubicBezTo>
                    <a:cubicBezTo>
                      <a:pt x="91114" y="197373"/>
                      <a:pt x="58727" y="176726"/>
                      <a:pt x="57942" y="148407"/>
                    </a:cubicBezTo>
                    <a:cubicBezTo>
                      <a:pt x="26819" y="141782"/>
                      <a:pt x="5739" y="129415"/>
                      <a:pt x="0" y="108254"/>
                    </a:cubicBezTo>
                    <a:cubicBezTo>
                      <a:pt x="0" y="105196"/>
                      <a:pt x="0" y="102131"/>
                      <a:pt x="0" y="99085"/>
                    </a:cubicBezTo>
                    <a:cubicBezTo>
                      <a:pt x="6335" y="78116"/>
                      <a:pt x="26269" y="64945"/>
                      <a:pt x="59458" y="59361"/>
                    </a:cubicBezTo>
                    <a:cubicBezTo>
                      <a:pt x="57464" y="23988"/>
                      <a:pt x="123853" y="1885"/>
                      <a:pt x="178393" y="17469"/>
                    </a:cubicBezTo>
                    <a:cubicBezTo>
                      <a:pt x="191379" y="9763"/>
                      <a:pt x="209751" y="1358"/>
                      <a:pt x="236345" y="0"/>
                    </a:cubicBezTo>
                    <a:close/>
                  </a:path>
                </a:pathLst>
              </a:custGeom>
              <a:solidFill>
                <a:srgbClr val="B0D3E1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19512" y="-4683"/>
                <a:ext cx="377238" cy="176540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0">
              <a:off x="6303849" y="0"/>
              <a:ext cx="11798060" cy="5682726"/>
              <a:chOff x="0" y="0"/>
              <a:chExt cx="416263" cy="2005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431452" cy="204738"/>
              </a:xfrm>
              <a:custGeom>
                <a:avLst/>
                <a:gdLst/>
                <a:ahLst/>
                <a:cxnLst/>
                <a:rect r="r" b="b" t="t" l="l"/>
                <a:pathLst>
                  <a:path h="204738" w="431452">
                    <a:moveTo>
                      <a:pt x="236345" y="0"/>
                    </a:moveTo>
                    <a:cubicBezTo>
                      <a:pt x="240911" y="0"/>
                      <a:pt x="245504" y="0"/>
                      <a:pt x="250061" y="0"/>
                    </a:cubicBezTo>
                    <a:cubicBezTo>
                      <a:pt x="286391" y="3349"/>
                      <a:pt x="309095" y="14496"/>
                      <a:pt x="319437" y="32736"/>
                    </a:cubicBezTo>
                    <a:cubicBezTo>
                      <a:pt x="380005" y="30304"/>
                      <a:pt x="431452" y="64793"/>
                      <a:pt x="397204" y="98643"/>
                    </a:cubicBezTo>
                    <a:cubicBezTo>
                      <a:pt x="406128" y="105756"/>
                      <a:pt x="413574" y="113713"/>
                      <a:pt x="416262" y="124392"/>
                    </a:cubicBezTo>
                    <a:cubicBezTo>
                      <a:pt x="416262" y="127451"/>
                      <a:pt x="416262" y="130503"/>
                      <a:pt x="416262" y="133561"/>
                    </a:cubicBezTo>
                    <a:cubicBezTo>
                      <a:pt x="408249" y="160740"/>
                      <a:pt x="373769" y="179106"/>
                      <a:pt x="317162" y="174162"/>
                    </a:cubicBezTo>
                    <a:cubicBezTo>
                      <a:pt x="302597" y="188117"/>
                      <a:pt x="276681" y="204738"/>
                      <a:pt x="236353" y="200352"/>
                    </a:cubicBezTo>
                    <a:cubicBezTo>
                      <a:pt x="215508" y="199436"/>
                      <a:pt x="201007" y="194129"/>
                      <a:pt x="188310" y="187682"/>
                    </a:cubicBezTo>
                    <a:cubicBezTo>
                      <a:pt x="174937" y="193041"/>
                      <a:pt x="160454" y="197247"/>
                      <a:pt x="139527" y="197293"/>
                    </a:cubicBezTo>
                    <a:cubicBezTo>
                      <a:pt x="91114" y="197373"/>
                      <a:pt x="58727" y="176726"/>
                      <a:pt x="57942" y="148407"/>
                    </a:cubicBezTo>
                    <a:cubicBezTo>
                      <a:pt x="26819" y="141782"/>
                      <a:pt x="5739" y="129415"/>
                      <a:pt x="0" y="108254"/>
                    </a:cubicBezTo>
                    <a:cubicBezTo>
                      <a:pt x="0" y="105196"/>
                      <a:pt x="0" y="102131"/>
                      <a:pt x="0" y="99085"/>
                    </a:cubicBezTo>
                    <a:cubicBezTo>
                      <a:pt x="6335" y="78116"/>
                      <a:pt x="26269" y="64945"/>
                      <a:pt x="59458" y="59361"/>
                    </a:cubicBezTo>
                    <a:cubicBezTo>
                      <a:pt x="57464" y="23988"/>
                      <a:pt x="123853" y="1885"/>
                      <a:pt x="178393" y="17469"/>
                    </a:cubicBezTo>
                    <a:cubicBezTo>
                      <a:pt x="191379" y="9763"/>
                      <a:pt x="209751" y="1358"/>
                      <a:pt x="236345" y="0"/>
                    </a:cubicBezTo>
                    <a:close/>
                  </a:path>
                </a:pathLst>
              </a:custGeom>
              <a:solidFill>
                <a:srgbClr val="B0D3E1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19512" y="-4683"/>
                <a:ext cx="377238" cy="176540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3113388" y="0"/>
              <a:ext cx="11798060" cy="5682726"/>
              <a:chOff x="0" y="0"/>
              <a:chExt cx="416263" cy="2005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431452" cy="204738"/>
              </a:xfrm>
              <a:custGeom>
                <a:avLst/>
                <a:gdLst/>
                <a:ahLst/>
                <a:cxnLst/>
                <a:rect r="r" b="b" t="t" l="l"/>
                <a:pathLst>
                  <a:path h="204738" w="431452">
                    <a:moveTo>
                      <a:pt x="236345" y="0"/>
                    </a:moveTo>
                    <a:cubicBezTo>
                      <a:pt x="240911" y="0"/>
                      <a:pt x="245504" y="0"/>
                      <a:pt x="250061" y="0"/>
                    </a:cubicBezTo>
                    <a:cubicBezTo>
                      <a:pt x="286391" y="3349"/>
                      <a:pt x="309095" y="14496"/>
                      <a:pt x="319437" y="32736"/>
                    </a:cubicBezTo>
                    <a:cubicBezTo>
                      <a:pt x="380005" y="30304"/>
                      <a:pt x="431452" y="64793"/>
                      <a:pt x="397204" y="98643"/>
                    </a:cubicBezTo>
                    <a:cubicBezTo>
                      <a:pt x="406128" y="105756"/>
                      <a:pt x="413574" y="113713"/>
                      <a:pt x="416262" y="124392"/>
                    </a:cubicBezTo>
                    <a:cubicBezTo>
                      <a:pt x="416262" y="127451"/>
                      <a:pt x="416262" y="130503"/>
                      <a:pt x="416262" y="133561"/>
                    </a:cubicBezTo>
                    <a:cubicBezTo>
                      <a:pt x="408249" y="160740"/>
                      <a:pt x="373769" y="179106"/>
                      <a:pt x="317162" y="174162"/>
                    </a:cubicBezTo>
                    <a:cubicBezTo>
                      <a:pt x="302597" y="188117"/>
                      <a:pt x="276681" y="204738"/>
                      <a:pt x="236353" y="200352"/>
                    </a:cubicBezTo>
                    <a:cubicBezTo>
                      <a:pt x="215508" y="199436"/>
                      <a:pt x="201007" y="194129"/>
                      <a:pt x="188310" y="187682"/>
                    </a:cubicBezTo>
                    <a:cubicBezTo>
                      <a:pt x="174937" y="193041"/>
                      <a:pt x="160454" y="197247"/>
                      <a:pt x="139527" y="197293"/>
                    </a:cubicBezTo>
                    <a:cubicBezTo>
                      <a:pt x="91114" y="197373"/>
                      <a:pt x="58727" y="176726"/>
                      <a:pt x="57942" y="148407"/>
                    </a:cubicBezTo>
                    <a:cubicBezTo>
                      <a:pt x="26819" y="141782"/>
                      <a:pt x="5739" y="129415"/>
                      <a:pt x="0" y="108254"/>
                    </a:cubicBezTo>
                    <a:cubicBezTo>
                      <a:pt x="0" y="105196"/>
                      <a:pt x="0" y="102131"/>
                      <a:pt x="0" y="99085"/>
                    </a:cubicBezTo>
                    <a:cubicBezTo>
                      <a:pt x="6335" y="78116"/>
                      <a:pt x="26269" y="64945"/>
                      <a:pt x="59458" y="59361"/>
                    </a:cubicBezTo>
                    <a:cubicBezTo>
                      <a:pt x="57464" y="23988"/>
                      <a:pt x="123853" y="1885"/>
                      <a:pt x="178393" y="17469"/>
                    </a:cubicBezTo>
                    <a:cubicBezTo>
                      <a:pt x="191379" y="9763"/>
                      <a:pt x="209751" y="1358"/>
                      <a:pt x="236345" y="0"/>
                    </a:cubicBezTo>
                    <a:close/>
                  </a:path>
                </a:pathLst>
              </a:custGeom>
              <a:solidFill>
                <a:srgbClr val="B0D3E1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19512" y="-4683"/>
                <a:ext cx="377238" cy="176540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66" id="66"/>
          <p:cNvSpPr/>
          <p:nvPr/>
        </p:nvSpPr>
        <p:spPr>
          <a:xfrm flipH="true" flipV="false" rot="1741018">
            <a:off x="15841797" y="6068579"/>
            <a:ext cx="506973" cy="1182445"/>
          </a:xfrm>
          <a:custGeom>
            <a:avLst/>
            <a:gdLst/>
            <a:ahLst/>
            <a:cxnLst/>
            <a:rect r="r" b="b" t="t" l="l"/>
            <a:pathLst>
              <a:path h="1182445" w="506973">
                <a:moveTo>
                  <a:pt x="506973" y="0"/>
                </a:moveTo>
                <a:lnTo>
                  <a:pt x="0" y="0"/>
                </a:lnTo>
                <a:lnTo>
                  <a:pt x="0" y="1182445"/>
                </a:lnTo>
                <a:lnTo>
                  <a:pt x="506973" y="1182445"/>
                </a:lnTo>
                <a:lnTo>
                  <a:pt x="506973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2818398" y="3841481"/>
            <a:ext cx="12935769" cy="287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3"/>
              </a:lnSpc>
            </a:pPr>
            <a:r>
              <a:rPr lang="en-US" sz="5274" b="true">
                <a:solidFill>
                  <a:srgbClr val="8B5555"/>
                </a:solidFill>
                <a:latin typeface="Mali Bold"/>
                <a:ea typeface="Mali Bold"/>
                <a:cs typeface="Mali Bold"/>
                <a:sym typeface="Mali Bold"/>
              </a:rPr>
              <a:t> การพัฒนาระบบสินค้าคงคลังกรณีศึกษา</a:t>
            </a:r>
          </a:p>
          <a:p>
            <a:pPr algn="ctr">
              <a:lnSpc>
                <a:spcPts val="7383"/>
              </a:lnSpc>
            </a:pPr>
            <a:r>
              <a:rPr lang="en-US" sz="5274" b="true">
                <a:solidFill>
                  <a:srgbClr val="8B5555"/>
                </a:solidFill>
                <a:latin typeface="Mali Bold"/>
                <a:ea typeface="Mali Bold"/>
                <a:cs typeface="Mali Bold"/>
                <a:sym typeface="Mali Bold"/>
              </a:rPr>
              <a:t>บริษัท เอ็ม เคอิเล็กทรอนิกส์ จำกัด</a:t>
            </a:r>
          </a:p>
          <a:p>
            <a:pPr algn="ctr">
              <a:lnSpc>
                <a:spcPts val="830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2840" y="-1056742"/>
            <a:ext cx="19713679" cy="12400484"/>
            <a:chOff x="0" y="0"/>
            <a:chExt cx="26284906" cy="165339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12559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95975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212559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95975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2559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95975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616628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82918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616628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82918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616628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82918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212559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95975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212559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95975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9616628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82918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9616628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2918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6012602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6012602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6012602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6012602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6012602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9213937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242649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9213937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42649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9213937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242649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9213937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242649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9213937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242649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1594982" y="1296326"/>
            <a:ext cx="15098037" cy="8142308"/>
            <a:chOff x="0" y="0"/>
            <a:chExt cx="4240215" cy="228673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240214" cy="2286730"/>
            </a:xfrm>
            <a:custGeom>
              <a:avLst/>
              <a:gdLst/>
              <a:ahLst/>
              <a:cxnLst/>
              <a:rect r="r" b="b" t="t" l="l"/>
              <a:pathLst>
                <a:path h="2286730" w="4240214">
                  <a:moveTo>
                    <a:pt x="0" y="0"/>
                  </a:moveTo>
                  <a:lnTo>
                    <a:pt x="4240214" y="0"/>
                  </a:lnTo>
                  <a:lnTo>
                    <a:pt x="4240214" y="2286730"/>
                  </a:lnTo>
                  <a:lnTo>
                    <a:pt x="0" y="2286730"/>
                  </a:lnTo>
                  <a:close/>
                </a:path>
              </a:pathLst>
            </a:custGeom>
            <a:solidFill>
              <a:srgbClr val="F8F3EA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4240215" cy="2324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235137" y="1964350"/>
            <a:ext cx="13817726" cy="6779173"/>
            <a:chOff x="0" y="0"/>
            <a:chExt cx="3880645" cy="19039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880645" cy="1903900"/>
            </a:xfrm>
            <a:custGeom>
              <a:avLst/>
              <a:gdLst/>
              <a:ahLst/>
              <a:cxnLst/>
              <a:rect r="r" b="b" t="t" l="l"/>
              <a:pathLst>
                <a:path h="1903900" w="3880645">
                  <a:moveTo>
                    <a:pt x="0" y="0"/>
                  </a:moveTo>
                  <a:lnTo>
                    <a:pt x="3880645" y="0"/>
                  </a:lnTo>
                  <a:lnTo>
                    <a:pt x="3880645" y="1903900"/>
                  </a:lnTo>
                  <a:lnTo>
                    <a:pt x="0" y="1903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8BFA3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3880645" cy="1942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8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692163" y="516791"/>
            <a:ext cx="4903675" cy="2057262"/>
            <a:chOff x="0" y="0"/>
            <a:chExt cx="6538233" cy="274301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4261344" cy="2743015"/>
              <a:chOff x="0" y="0"/>
              <a:chExt cx="395277" cy="25443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B0D3E1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2276889" y="0"/>
              <a:ext cx="4261344" cy="2743015"/>
              <a:chOff x="0" y="0"/>
              <a:chExt cx="395277" cy="254439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B0D3E1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1124525" y="0"/>
              <a:ext cx="4261344" cy="2743015"/>
              <a:chOff x="0" y="0"/>
              <a:chExt cx="395277" cy="254439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B0D3E1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59" id="59"/>
          <p:cNvSpPr/>
          <p:nvPr/>
        </p:nvSpPr>
        <p:spPr>
          <a:xfrm flipH="false" flipV="false" rot="-1254071">
            <a:off x="1096807" y="5502284"/>
            <a:ext cx="996349" cy="892978"/>
          </a:xfrm>
          <a:custGeom>
            <a:avLst/>
            <a:gdLst/>
            <a:ahLst/>
            <a:cxnLst/>
            <a:rect r="r" b="b" t="t" l="l"/>
            <a:pathLst>
              <a:path h="892978" w="996349">
                <a:moveTo>
                  <a:pt x="0" y="0"/>
                </a:moveTo>
                <a:lnTo>
                  <a:pt x="996349" y="0"/>
                </a:lnTo>
                <a:lnTo>
                  <a:pt x="996349" y="892978"/>
                </a:lnTo>
                <a:lnTo>
                  <a:pt x="0" y="892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1200423">
            <a:off x="15661770" y="8212493"/>
            <a:ext cx="913731" cy="1136996"/>
          </a:xfrm>
          <a:custGeom>
            <a:avLst/>
            <a:gdLst/>
            <a:ahLst/>
            <a:cxnLst/>
            <a:rect r="r" b="b" t="t" l="l"/>
            <a:pathLst>
              <a:path h="1136996" w="913731">
                <a:moveTo>
                  <a:pt x="0" y="0"/>
                </a:moveTo>
                <a:lnTo>
                  <a:pt x="913731" y="0"/>
                </a:lnTo>
                <a:lnTo>
                  <a:pt x="913731" y="1136996"/>
                </a:lnTo>
                <a:lnTo>
                  <a:pt x="0" y="11369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798137">
            <a:off x="12869507" y="1037633"/>
            <a:ext cx="850160" cy="757415"/>
          </a:xfrm>
          <a:custGeom>
            <a:avLst/>
            <a:gdLst/>
            <a:ahLst/>
            <a:cxnLst/>
            <a:rect r="r" b="b" t="t" l="l"/>
            <a:pathLst>
              <a:path h="757415" w="850160">
                <a:moveTo>
                  <a:pt x="0" y="0"/>
                </a:moveTo>
                <a:lnTo>
                  <a:pt x="850160" y="0"/>
                </a:lnTo>
                <a:lnTo>
                  <a:pt x="850160" y="757415"/>
                </a:lnTo>
                <a:lnTo>
                  <a:pt x="0" y="757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-1031047">
            <a:off x="16309738" y="3005628"/>
            <a:ext cx="757497" cy="658075"/>
          </a:xfrm>
          <a:custGeom>
            <a:avLst/>
            <a:gdLst/>
            <a:ahLst/>
            <a:cxnLst/>
            <a:rect r="r" b="b" t="t" l="l"/>
            <a:pathLst>
              <a:path h="658075" w="757497">
                <a:moveTo>
                  <a:pt x="0" y="0"/>
                </a:moveTo>
                <a:lnTo>
                  <a:pt x="757496" y="0"/>
                </a:lnTo>
                <a:lnTo>
                  <a:pt x="757496" y="658075"/>
                </a:lnTo>
                <a:lnTo>
                  <a:pt x="0" y="6580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985774" y="2574053"/>
            <a:ext cx="698412" cy="668730"/>
          </a:xfrm>
          <a:custGeom>
            <a:avLst/>
            <a:gdLst/>
            <a:ahLst/>
            <a:cxnLst/>
            <a:rect r="r" b="b" t="t" l="l"/>
            <a:pathLst>
              <a:path h="668730" w="698412">
                <a:moveTo>
                  <a:pt x="0" y="0"/>
                </a:moveTo>
                <a:lnTo>
                  <a:pt x="698412" y="0"/>
                </a:lnTo>
                <a:lnTo>
                  <a:pt x="698412" y="668729"/>
                </a:lnTo>
                <a:lnTo>
                  <a:pt x="0" y="6687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8571322" y="9438634"/>
            <a:ext cx="572678" cy="516842"/>
          </a:xfrm>
          <a:custGeom>
            <a:avLst/>
            <a:gdLst/>
            <a:ahLst/>
            <a:cxnLst/>
            <a:rect r="r" b="b" t="t" l="l"/>
            <a:pathLst>
              <a:path h="516842" w="572678">
                <a:moveTo>
                  <a:pt x="0" y="0"/>
                </a:moveTo>
                <a:lnTo>
                  <a:pt x="572678" y="0"/>
                </a:lnTo>
                <a:lnTo>
                  <a:pt x="572678" y="516842"/>
                </a:lnTo>
                <a:lnTo>
                  <a:pt x="0" y="5168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-1590186">
            <a:off x="13379024" y="9009667"/>
            <a:ext cx="504606" cy="497266"/>
          </a:xfrm>
          <a:custGeom>
            <a:avLst/>
            <a:gdLst/>
            <a:ahLst/>
            <a:cxnLst/>
            <a:rect r="r" b="b" t="t" l="l"/>
            <a:pathLst>
              <a:path h="497266" w="504606">
                <a:moveTo>
                  <a:pt x="0" y="0"/>
                </a:moveTo>
                <a:lnTo>
                  <a:pt x="504606" y="0"/>
                </a:lnTo>
                <a:lnTo>
                  <a:pt x="504606" y="497266"/>
                </a:lnTo>
                <a:lnTo>
                  <a:pt x="0" y="4972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-3967262">
            <a:off x="3733248" y="1135529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8" y="0"/>
                </a:lnTo>
                <a:lnTo>
                  <a:pt x="580738" y="533223"/>
                </a:lnTo>
                <a:lnTo>
                  <a:pt x="0" y="5332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802883">
            <a:off x="3290261" y="9057406"/>
            <a:ext cx="644462" cy="843812"/>
          </a:xfrm>
          <a:custGeom>
            <a:avLst/>
            <a:gdLst/>
            <a:ahLst/>
            <a:cxnLst/>
            <a:rect r="r" b="b" t="t" l="l"/>
            <a:pathLst>
              <a:path h="843812" w="644462">
                <a:moveTo>
                  <a:pt x="0" y="0"/>
                </a:moveTo>
                <a:lnTo>
                  <a:pt x="644462" y="0"/>
                </a:lnTo>
                <a:lnTo>
                  <a:pt x="644462" y="843812"/>
                </a:lnTo>
                <a:lnTo>
                  <a:pt x="0" y="8438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-2434279">
            <a:off x="16520822" y="5200118"/>
            <a:ext cx="443222" cy="728086"/>
          </a:xfrm>
          <a:custGeom>
            <a:avLst/>
            <a:gdLst/>
            <a:ahLst/>
            <a:cxnLst/>
            <a:rect r="r" b="b" t="t" l="l"/>
            <a:pathLst>
              <a:path h="728086" w="443222">
                <a:moveTo>
                  <a:pt x="0" y="0"/>
                </a:moveTo>
                <a:lnTo>
                  <a:pt x="443222" y="0"/>
                </a:lnTo>
                <a:lnTo>
                  <a:pt x="443222" y="728085"/>
                </a:lnTo>
                <a:lnTo>
                  <a:pt x="0" y="72808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8246613" y="1141475"/>
            <a:ext cx="1794775" cy="74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sz="3436" b="true">
                <a:solidFill>
                  <a:srgbClr val="523D3D"/>
                </a:solidFill>
                <a:latin typeface="Mali Bold"/>
                <a:ea typeface="Mali Bold"/>
                <a:cs typeface="Mali Bold"/>
                <a:sym typeface="Mali Bold"/>
              </a:rPr>
              <a:t>ขอบเขต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702304" y="2181397"/>
            <a:ext cx="7608732" cy="747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1) สินค้า 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เช็คจำนวนสินค้าคงเหลือ ต้นทุน 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ปรับจำนวนสินค้าคงเหลือ 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เพิ่ม ลบ แก้ไขข้อมูลสินค้า </a:t>
            </a:r>
          </a:p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2) หมวดหมู่สินค้า 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เพิ่ม ลบ แก้ไขข้อมูลหมวดหมู่ </a:t>
            </a:r>
          </a:p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3) ลูกค้า 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เพิ่ม ลบ แก้ไขข้อมูลลูกค้า </a:t>
            </a:r>
          </a:p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3) พนักงาน 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เพิ่ม ลบ แก้ไขข้อมูลพนักงาน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เปลี่ยนรหัสผ่านพนักงาน</a:t>
            </a:r>
          </a:p>
          <a:p>
            <a:pPr algn="l">
              <a:lnSpc>
                <a:spcPts val="4838"/>
              </a:lnSpc>
            </a:pPr>
          </a:p>
          <a:p>
            <a:pPr algn="ctr" marL="0" indent="0" lvl="0">
              <a:lnSpc>
                <a:spcPts val="4838"/>
              </a:lnSpc>
              <a:spcBef>
                <a:spcPct val="0"/>
              </a:spcBef>
            </a:pPr>
          </a:p>
        </p:txBody>
      </p:sp>
      <p:sp>
        <p:nvSpPr>
          <p:cNvPr name="TextBox 71" id="71"/>
          <p:cNvSpPr txBox="true"/>
          <p:nvPr/>
        </p:nvSpPr>
        <p:spPr>
          <a:xfrm rot="0">
            <a:off x="9953925" y="2697784"/>
            <a:ext cx="6275508" cy="629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4) คำสั่งซื้อ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เพิ่ม ลบ แก้ไขคำสั่งซื้อ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ปริ้น, save PDF คำสั่งซื้อ</a:t>
            </a:r>
          </a:p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5) รายงาน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รายงานจำนวนสินค้านำเข้า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รายงานสินค้าออก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สถานะสินค้าออก</a:t>
            </a:r>
          </a:p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6) โปรไฟล์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แก้ไขข้อมูลบริษัท</a:t>
            </a:r>
          </a:p>
          <a:p>
            <a:pPr algn="l" marL="703025" indent="-351512" lvl="1">
              <a:lnSpc>
                <a:spcPts val="4558"/>
              </a:lnSpc>
              <a:buFont typeface="Arial"/>
              <a:buChar char="•"/>
            </a:pPr>
            <a:r>
              <a:rPr lang="en-US" sz="3256">
                <a:solidFill>
                  <a:srgbClr val="8B5555"/>
                </a:solidFill>
                <a:latin typeface="Mali"/>
                <a:ea typeface="Mali"/>
                <a:cs typeface="Mali"/>
                <a:sym typeface="Mali"/>
              </a:rPr>
              <a:t>เปลี่ยนรหัสผ่าน</a:t>
            </a:r>
          </a:p>
          <a:p>
            <a:pPr algn="ctr" marL="0" indent="0" lvl="0">
              <a:lnSpc>
                <a:spcPts val="48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2840" y="-1056742"/>
            <a:ext cx="19713679" cy="12400484"/>
            <a:chOff x="0" y="0"/>
            <a:chExt cx="26284906" cy="165339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12559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95975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212559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95975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2559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95975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616628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82918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616628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82918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616628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82918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212559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95975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212559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95975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9616628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82918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9616628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2918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6012602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6012602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6012602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6012602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6012602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9213937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2426496" y="0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9213937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2426496" y="3191922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9213937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22426496" y="6338971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9213937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2426496" y="9483647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0"/>
                  </a:lnTo>
                  <a:lnTo>
                    <a:pt x="0" y="3858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9213937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2426496" y="12675568"/>
              <a:ext cx="3858410" cy="3858410"/>
            </a:xfrm>
            <a:custGeom>
              <a:avLst/>
              <a:gdLst/>
              <a:ahLst/>
              <a:cxnLst/>
              <a:rect r="r" b="b" t="t" l="l"/>
              <a:pathLst>
                <a:path h="3858410" w="3858410">
                  <a:moveTo>
                    <a:pt x="0" y="0"/>
                  </a:moveTo>
                  <a:lnTo>
                    <a:pt x="3858410" y="0"/>
                  </a:lnTo>
                  <a:lnTo>
                    <a:pt x="3858410" y="3858411"/>
                  </a:lnTo>
                  <a:lnTo>
                    <a:pt x="0" y="38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3044348" y="2405394"/>
            <a:ext cx="12199304" cy="5118031"/>
            <a:chOff x="0" y="0"/>
            <a:chExt cx="16265738" cy="6824041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10601322" cy="6824041"/>
              <a:chOff x="0" y="0"/>
              <a:chExt cx="395277" cy="254439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CFE4B4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5664417" y="0"/>
              <a:ext cx="10601322" cy="6824041"/>
              <a:chOff x="0" y="0"/>
              <a:chExt cx="395277" cy="254439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CFE4B4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2797581" y="0"/>
              <a:ext cx="10601322" cy="6824041"/>
              <a:chOff x="0" y="0"/>
              <a:chExt cx="395277" cy="25443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410466" cy="258677"/>
              </a:xfrm>
              <a:custGeom>
                <a:avLst/>
                <a:gdLst/>
                <a:ahLst/>
                <a:cxnLst/>
                <a:rect r="r" b="b" t="t" l="l"/>
                <a:pathLst>
                  <a:path h="258677" w="410466">
                    <a:moveTo>
                      <a:pt x="224430" y="0"/>
                    </a:moveTo>
                    <a:cubicBezTo>
                      <a:pt x="228765" y="0"/>
                      <a:pt x="233127" y="0"/>
                      <a:pt x="237454" y="0"/>
                    </a:cubicBezTo>
                    <a:cubicBezTo>
                      <a:pt x="271953" y="4250"/>
                      <a:pt x="293513" y="18396"/>
                      <a:pt x="303333" y="41543"/>
                    </a:cubicBezTo>
                    <a:cubicBezTo>
                      <a:pt x="360847" y="38456"/>
                      <a:pt x="410466" y="82224"/>
                      <a:pt x="377180" y="125181"/>
                    </a:cubicBezTo>
                    <a:cubicBezTo>
                      <a:pt x="385654" y="134207"/>
                      <a:pt x="392724" y="144304"/>
                      <a:pt x="395277" y="157856"/>
                    </a:cubicBezTo>
                    <a:cubicBezTo>
                      <a:pt x="395277" y="161738"/>
                      <a:pt x="395277" y="165611"/>
                      <a:pt x="395277" y="169493"/>
                    </a:cubicBezTo>
                    <a:cubicBezTo>
                      <a:pt x="387668" y="203984"/>
                      <a:pt x="354926" y="227290"/>
                      <a:pt x="301173" y="221016"/>
                    </a:cubicBezTo>
                    <a:cubicBezTo>
                      <a:pt x="287342" y="238725"/>
                      <a:pt x="262733" y="258677"/>
                      <a:pt x="224438" y="254252"/>
                    </a:cubicBezTo>
                    <a:cubicBezTo>
                      <a:pt x="204644" y="253089"/>
                      <a:pt x="190873" y="246355"/>
                      <a:pt x="178817" y="238174"/>
                    </a:cubicBezTo>
                    <a:cubicBezTo>
                      <a:pt x="166118" y="244974"/>
                      <a:pt x="152365" y="250312"/>
                      <a:pt x="132493" y="250370"/>
                    </a:cubicBezTo>
                    <a:cubicBezTo>
                      <a:pt x="86521" y="250471"/>
                      <a:pt x="55767" y="224270"/>
                      <a:pt x="55021" y="188332"/>
                    </a:cubicBezTo>
                    <a:cubicBezTo>
                      <a:pt x="25467" y="179925"/>
                      <a:pt x="5450" y="164231"/>
                      <a:pt x="0" y="137378"/>
                    </a:cubicBezTo>
                    <a:cubicBezTo>
                      <a:pt x="0" y="133496"/>
                      <a:pt x="0" y="129606"/>
                      <a:pt x="0" y="125741"/>
                    </a:cubicBezTo>
                    <a:cubicBezTo>
                      <a:pt x="6015" y="99131"/>
                      <a:pt x="24944" y="82416"/>
                      <a:pt x="56461" y="75331"/>
                    </a:cubicBezTo>
                    <a:cubicBezTo>
                      <a:pt x="54567" y="30442"/>
                      <a:pt x="117609" y="2393"/>
                      <a:pt x="169400" y="22169"/>
                    </a:cubicBezTo>
                    <a:cubicBezTo>
                      <a:pt x="181731" y="12389"/>
                      <a:pt x="199177" y="1723"/>
                      <a:pt x="224430" y="0"/>
                    </a:cubicBezTo>
                    <a:close/>
                  </a:path>
                </a:pathLst>
              </a:custGeom>
              <a:solidFill>
                <a:srgbClr val="CFE4B4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18529" y="4306"/>
                <a:ext cx="358220" cy="213784"/>
              </a:xfrm>
              <a:prstGeom prst="rect">
                <a:avLst/>
              </a:prstGeom>
            </p:spPr>
            <p:txBody>
              <a:bodyPr anchor="ctr" rtlCol="false" tIns="149015" lIns="149015" bIns="149015" rIns="149015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53" id="53"/>
          <p:cNvSpPr/>
          <p:nvPr/>
        </p:nvSpPr>
        <p:spPr>
          <a:xfrm flipH="false" flipV="false" rot="-10800000">
            <a:off x="4507189" y="7594742"/>
            <a:ext cx="653640" cy="567850"/>
          </a:xfrm>
          <a:custGeom>
            <a:avLst/>
            <a:gdLst/>
            <a:ahLst/>
            <a:cxnLst/>
            <a:rect r="r" b="b" t="t" l="l"/>
            <a:pathLst>
              <a:path h="567850" w="653640">
                <a:moveTo>
                  <a:pt x="0" y="0"/>
                </a:moveTo>
                <a:lnTo>
                  <a:pt x="653640" y="0"/>
                </a:lnTo>
                <a:lnTo>
                  <a:pt x="653640" y="567850"/>
                </a:lnTo>
                <a:lnTo>
                  <a:pt x="0" y="56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1031047">
            <a:off x="1033264" y="4137161"/>
            <a:ext cx="757497" cy="658075"/>
          </a:xfrm>
          <a:custGeom>
            <a:avLst/>
            <a:gdLst/>
            <a:ahLst/>
            <a:cxnLst/>
            <a:rect r="r" b="b" t="t" l="l"/>
            <a:pathLst>
              <a:path h="658075" w="757497">
                <a:moveTo>
                  <a:pt x="0" y="0"/>
                </a:moveTo>
                <a:lnTo>
                  <a:pt x="757497" y="0"/>
                </a:lnTo>
                <a:lnTo>
                  <a:pt x="757497" y="658075"/>
                </a:lnTo>
                <a:lnTo>
                  <a:pt x="0" y="658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5656070" y="7209938"/>
            <a:ext cx="698412" cy="668730"/>
          </a:xfrm>
          <a:custGeom>
            <a:avLst/>
            <a:gdLst/>
            <a:ahLst/>
            <a:cxnLst/>
            <a:rect r="r" b="b" t="t" l="l"/>
            <a:pathLst>
              <a:path h="668730" w="698412">
                <a:moveTo>
                  <a:pt x="0" y="0"/>
                </a:moveTo>
                <a:lnTo>
                  <a:pt x="698412" y="0"/>
                </a:lnTo>
                <a:lnTo>
                  <a:pt x="698412" y="668729"/>
                </a:lnTo>
                <a:lnTo>
                  <a:pt x="0" y="6687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6836971" y="570119"/>
            <a:ext cx="572678" cy="516842"/>
          </a:xfrm>
          <a:custGeom>
            <a:avLst/>
            <a:gdLst/>
            <a:ahLst/>
            <a:cxnLst/>
            <a:rect r="r" b="b" t="t" l="l"/>
            <a:pathLst>
              <a:path h="516842" w="572678">
                <a:moveTo>
                  <a:pt x="0" y="0"/>
                </a:moveTo>
                <a:lnTo>
                  <a:pt x="572678" y="0"/>
                </a:lnTo>
                <a:lnTo>
                  <a:pt x="572678" y="516842"/>
                </a:lnTo>
                <a:lnTo>
                  <a:pt x="0" y="516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-1590186">
            <a:off x="10189005" y="1544041"/>
            <a:ext cx="504606" cy="497266"/>
          </a:xfrm>
          <a:custGeom>
            <a:avLst/>
            <a:gdLst/>
            <a:ahLst/>
            <a:cxnLst/>
            <a:rect r="r" b="b" t="t" l="l"/>
            <a:pathLst>
              <a:path h="497266" w="504606">
                <a:moveTo>
                  <a:pt x="0" y="0"/>
                </a:moveTo>
                <a:lnTo>
                  <a:pt x="504605" y="0"/>
                </a:lnTo>
                <a:lnTo>
                  <a:pt x="504605" y="497266"/>
                </a:lnTo>
                <a:lnTo>
                  <a:pt x="0" y="4972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412012" y="787890"/>
            <a:ext cx="520980" cy="736368"/>
          </a:xfrm>
          <a:custGeom>
            <a:avLst/>
            <a:gdLst/>
            <a:ahLst/>
            <a:cxnLst/>
            <a:rect r="r" b="b" t="t" l="l"/>
            <a:pathLst>
              <a:path h="736368" w="520980">
                <a:moveTo>
                  <a:pt x="0" y="0"/>
                </a:moveTo>
                <a:lnTo>
                  <a:pt x="520980" y="0"/>
                </a:lnTo>
                <a:lnTo>
                  <a:pt x="520980" y="736367"/>
                </a:lnTo>
                <a:lnTo>
                  <a:pt x="0" y="736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4063629" y="9334974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8" y="0"/>
                </a:lnTo>
                <a:lnTo>
                  <a:pt x="580738" y="533224"/>
                </a:lnTo>
                <a:lnTo>
                  <a:pt x="0" y="5332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-3967262">
            <a:off x="12569925" y="282771"/>
            <a:ext cx="580739" cy="533224"/>
          </a:xfrm>
          <a:custGeom>
            <a:avLst/>
            <a:gdLst/>
            <a:ahLst/>
            <a:cxnLst/>
            <a:rect r="r" b="b" t="t" l="l"/>
            <a:pathLst>
              <a:path h="533224" w="580739">
                <a:moveTo>
                  <a:pt x="0" y="0"/>
                </a:moveTo>
                <a:lnTo>
                  <a:pt x="580739" y="0"/>
                </a:lnTo>
                <a:lnTo>
                  <a:pt x="580739" y="533224"/>
                </a:lnTo>
                <a:lnTo>
                  <a:pt x="0" y="533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9494332" y="8563620"/>
            <a:ext cx="946975" cy="771354"/>
          </a:xfrm>
          <a:custGeom>
            <a:avLst/>
            <a:gdLst/>
            <a:ahLst/>
            <a:cxnLst/>
            <a:rect r="r" b="b" t="t" l="l"/>
            <a:pathLst>
              <a:path h="771354" w="946975">
                <a:moveTo>
                  <a:pt x="0" y="0"/>
                </a:moveTo>
                <a:lnTo>
                  <a:pt x="946976" y="0"/>
                </a:lnTo>
                <a:lnTo>
                  <a:pt x="946976" y="771354"/>
                </a:lnTo>
                <a:lnTo>
                  <a:pt x="0" y="7713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802883">
            <a:off x="14727606" y="2348015"/>
            <a:ext cx="477211" cy="624826"/>
          </a:xfrm>
          <a:custGeom>
            <a:avLst/>
            <a:gdLst/>
            <a:ahLst/>
            <a:cxnLst/>
            <a:rect r="r" b="b" t="t" l="l"/>
            <a:pathLst>
              <a:path h="624826" w="477211">
                <a:moveTo>
                  <a:pt x="0" y="0"/>
                </a:moveTo>
                <a:lnTo>
                  <a:pt x="477211" y="0"/>
                </a:lnTo>
                <a:lnTo>
                  <a:pt x="477211" y="624826"/>
                </a:lnTo>
                <a:lnTo>
                  <a:pt x="0" y="6248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15324498" y="787890"/>
            <a:ext cx="496516" cy="481621"/>
          </a:xfrm>
          <a:custGeom>
            <a:avLst/>
            <a:gdLst/>
            <a:ahLst/>
            <a:cxnLst/>
            <a:rect r="r" b="b" t="t" l="l"/>
            <a:pathLst>
              <a:path h="481621" w="496516">
                <a:moveTo>
                  <a:pt x="0" y="0"/>
                </a:moveTo>
                <a:lnTo>
                  <a:pt x="496516" y="0"/>
                </a:lnTo>
                <a:lnTo>
                  <a:pt x="496516" y="481620"/>
                </a:lnTo>
                <a:lnTo>
                  <a:pt x="0" y="48162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7013582" y="4039950"/>
            <a:ext cx="491437" cy="502107"/>
          </a:xfrm>
          <a:custGeom>
            <a:avLst/>
            <a:gdLst/>
            <a:ahLst/>
            <a:cxnLst/>
            <a:rect r="r" b="b" t="t" l="l"/>
            <a:pathLst>
              <a:path h="502107" w="491437">
                <a:moveTo>
                  <a:pt x="0" y="0"/>
                </a:moveTo>
                <a:lnTo>
                  <a:pt x="491436" y="0"/>
                </a:lnTo>
                <a:lnTo>
                  <a:pt x="491436" y="502107"/>
                </a:lnTo>
                <a:lnTo>
                  <a:pt x="0" y="50210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5" id="65"/>
          <p:cNvSpPr/>
          <p:nvPr/>
        </p:nvSpPr>
        <p:spPr>
          <a:xfrm flipH="false" flipV="false" rot="2145235">
            <a:off x="6615360" y="9319179"/>
            <a:ext cx="443222" cy="728086"/>
          </a:xfrm>
          <a:custGeom>
            <a:avLst/>
            <a:gdLst/>
            <a:ahLst/>
            <a:cxnLst/>
            <a:rect r="r" b="b" t="t" l="l"/>
            <a:pathLst>
              <a:path h="728086" w="443222">
                <a:moveTo>
                  <a:pt x="0" y="0"/>
                </a:moveTo>
                <a:lnTo>
                  <a:pt x="443222" y="0"/>
                </a:lnTo>
                <a:lnTo>
                  <a:pt x="443222" y="728085"/>
                </a:lnTo>
                <a:lnTo>
                  <a:pt x="0" y="72808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6203411" y="3559775"/>
            <a:ext cx="5881178" cy="227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61"/>
              </a:lnSpc>
            </a:pPr>
            <a:r>
              <a:rPr lang="en-US" sz="11686" b="true">
                <a:solidFill>
                  <a:srgbClr val="8B5555"/>
                </a:solidFill>
                <a:latin typeface="Mali Bold"/>
                <a:ea typeface="Mali Bold"/>
                <a:cs typeface="Mali Bold"/>
                <a:sym typeface="Mali Bold"/>
              </a:rPr>
              <a:t>ขอบคุณ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-748538">
            <a:off x="12427791" y="7761123"/>
            <a:ext cx="1587675" cy="432641"/>
          </a:xfrm>
          <a:custGeom>
            <a:avLst/>
            <a:gdLst/>
            <a:ahLst/>
            <a:cxnLst/>
            <a:rect r="r" b="b" t="t" l="l"/>
            <a:pathLst>
              <a:path h="432641" w="1587675">
                <a:moveTo>
                  <a:pt x="0" y="0"/>
                </a:moveTo>
                <a:lnTo>
                  <a:pt x="1587675" y="0"/>
                </a:lnTo>
                <a:lnTo>
                  <a:pt x="1587675" y="432641"/>
                </a:lnTo>
                <a:lnTo>
                  <a:pt x="0" y="43264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657303">
            <a:off x="4098372" y="1633593"/>
            <a:ext cx="817634" cy="988348"/>
          </a:xfrm>
          <a:custGeom>
            <a:avLst/>
            <a:gdLst/>
            <a:ahLst/>
            <a:cxnLst/>
            <a:rect r="r" b="b" t="t" l="l"/>
            <a:pathLst>
              <a:path h="988348" w="817634">
                <a:moveTo>
                  <a:pt x="0" y="0"/>
                </a:moveTo>
                <a:lnTo>
                  <a:pt x="817634" y="0"/>
                </a:lnTo>
                <a:lnTo>
                  <a:pt x="817634" y="988349"/>
                </a:lnTo>
                <a:lnTo>
                  <a:pt x="0" y="98834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-2109303">
            <a:off x="1706196" y="7003520"/>
            <a:ext cx="506973" cy="1182445"/>
          </a:xfrm>
          <a:custGeom>
            <a:avLst/>
            <a:gdLst/>
            <a:ahLst/>
            <a:cxnLst/>
            <a:rect r="r" b="b" t="t" l="l"/>
            <a:pathLst>
              <a:path h="1182445" w="506973">
                <a:moveTo>
                  <a:pt x="0" y="0"/>
                </a:moveTo>
                <a:lnTo>
                  <a:pt x="506974" y="0"/>
                </a:lnTo>
                <a:lnTo>
                  <a:pt x="506974" y="1182445"/>
                </a:lnTo>
                <a:lnTo>
                  <a:pt x="0" y="1182445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DAGS34wuX5U</dc:identifier>
  <dcterms:modified xsi:type="dcterms:W3CDTF">2011-08-01T06:04:30Z</dcterms:modified>
  <cp:revision>1</cp:revision>
  <dc:title>สีเหลือง สีพาสเทล น่ารัก สดใส พรีเซนเทชั่นงานนำเสนอ</dc:title>
</cp:coreProperties>
</file>