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dd6055e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dd6055e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d6055ee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d6055ee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d6055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d6055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dd6055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dd6055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dd6055e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dd6055e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d6055e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d6055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dd6055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dd6055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dd6055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dd6055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dd6055e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dd6055e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d6055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d6055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d6055e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d6055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d6055e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d6055e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dd6055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dd6055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dd6055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dd6055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dd6055e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dd6055e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Salt_(cryptography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ecure Instant Point-to-Point (P2P) Messaging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50" y="31425"/>
            <a:ext cx="6932551" cy="50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76" y="77900"/>
            <a:ext cx="6509176" cy="54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Password-Based Key Derivation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964447" y="1070550"/>
            <a:ext cx="775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PBKDF2: Password-Based Key Derivation</a:t>
            </a:r>
            <a:endParaRPr/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DK = PBKDF2(PRF, Password, Salt, c, dkLen)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PRF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pseudorandom function of two parameters with output length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hLen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(e.g., a keyed HMAC)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master password from which a derived key is generated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sequence of bits, known as a cryptographic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salt</a:t>
            </a:r>
            <a:endParaRPr sz="1400">
              <a:solidFill>
                <a:srgbClr val="0B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number of iterations desired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dkLen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desired bit-length of the derived key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DK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generated derived key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Part of Public-Key Cryptography Standards (PKCS#5)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/>
              <a:t>Using SHA256 as PRF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Encryption/Decryption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64946" y="1595775"/>
            <a:ext cx="8266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highlight>
                  <a:srgbClr val="EEE3FE"/>
                </a:highlight>
                <a:latin typeface="Arial"/>
                <a:ea typeface="Arial"/>
                <a:cs typeface="Arial"/>
                <a:sym typeface="Arial"/>
              </a:rPr>
              <a:t>pyDes.des(key, [mode], [IV], [pad], [padmode])</a:t>
            </a:r>
            <a:endParaRPr>
              <a:highlight>
                <a:srgbClr val="EEE3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= the DK from PBKDF2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 = CBC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Padmode= PKCS #5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+Error Detection/Recovery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75" y="2246375"/>
            <a:ext cx="2399575" cy="22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10" y="-56225"/>
            <a:ext cx="66073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937" y="0"/>
            <a:ext cx="6254224" cy="52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384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6384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• Alice and Bob can use the tool to send instant messages to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• Alice and Bob share the same password (or passphrase), they must use the password to set up the tool to correctly encrypt and decrypt messages shared between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• Each message during Internet transmission must be encrypted using a 56-bit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26540" l="0" r="0" t="0"/>
          <a:stretch/>
        </p:blipFill>
        <p:spPr>
          <a:xfrm>
            <a:off x="-698950" y="978825"/>
            <a:ext cx="3916475" cy="1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pyDES, Crypto, and hashlib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+User verification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+Secure key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</a:t>
            </a:r>
            <a:r>
              <a:rPr lang="en"/>
              <a:t>Encrypted</a:t>
            </a:r>
            <a:r>
              <a:rPr lang="en"/>
              <a:t> message exchange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361125" y="1476550"/>
            <a:ext cx="63216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socket: (socket.AF_INET, socket.SOCK_STREAM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 and port: (</a:t>
            </a:r>
            <a:r>
              <a:rPr lang="en"/>
              <a:t>sock.bind())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Connect: </a:t>
            </a:r>
            <a:r>
              <a:rPr lang="en"/>
              <a:t>s</a:t>
            </a:r>
            <a:r>
              <a:rPr lang="en"/>
              <a:t>ocket .listen() and socket.accept()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75" y="-101550"/>
            <a:ext cx="6791649" cy="54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08" y="0"/>
            <a:ext cx="69418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Exchange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decode the password that verify the </a:t>
            </a:r>
            <a:r>
              <a:rPr lang="en"/>
              <a:t>identity.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Producing the key: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key=RSA.generate(keysize, random_generator)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Private,public = key, key.publickey()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Exchange: sock.send and sock.recv.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Verification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server and client input the password.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Encrypting the password: cipher = PKCS1_OAEP.new(public_key)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Decrypting the password: password = PKCS1_OAEP.new(private_key).decrypt(cipher)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Match -- verification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196"/>
            <a:ext cx="9144000" cy="475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