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03EFA-3440-0993-56A9-AE9384A2D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486228-5462-E241-BD9A-401889F76E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38C76-CB3B-C627-0B09-EEA5D09CE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9A635-6EBF-46CC-A083-8F3F6C7D7376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C7EE6D-EDCB-182B-F837-671450720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6ABC87-E8AB-7A54-24AB-BA6DCCAD3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985C0-50ED-4E51-B887-FE02AAD37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31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29829-0EC1-5C4F-ECF6-EE6730E56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C31F9B-F11F-32AF-557A-539BF7E512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1FBBD8-AC18-0ECC-B045-934F56E05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9A635-6EBF-46CC-A083-8F3F6C7D7376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1A785A-CE74-A395-84B5-D76EF90A8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F6DBAA-C2A9-BFF5-E140-D7BEFC924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985C0-50ED-4E51-B887-FE02AAD37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304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A2C64B-43C3-B9D7-75A8-FAFE88CF77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B6A329-CD00-6733-C059-E857364EBA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881FFD-E0E9-DDA2-9655-AB7BD82EC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9A635-6EBF-46CC-A083-8F3F6C7D7376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9FFCF1-2147-68F2-3415-7833BB65F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BDC2C5-C290-E291-B6E6-8D063DF15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985C0-50ED-4E51-B887-FE02AAD37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775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97296-D9C6-A504-D62C-20B89E5BF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015857-7E38-06E5-6628-CD8E6463FB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7AD34A-AA5B-D6F0-2118-DE00ECDF2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9A635-6EBF-46CC-A083-8F3F6C7D7376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9A2AC-D2B9-9460-49E4-399E0E087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4C931-C5A2-98E3-0CDD-68D2528A9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985C0-50ED-4E51-B887-FE02AAD37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266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895AF-3B1E-6FDC-D814-550EA8C18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B005E2-B6B9-5E69-CF33-147959E775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48A995-7AEA-88D4-0B4F-8B7668C93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9A635-6EBF-46CC-A083-8F3F6C7D7376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000BA3-C84D-8017-89A2-68E34B392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87FA1D-EDBD-2034-0CA8-C746B3AEF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985C0-50ED-4E51-B887-FE02AAD37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509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7A19B-CECB-1EA4-2693-DF646222A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0C4721-E62C-989B-360E-780E562E74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6482B8-D921-98EC-D7D2-61985C431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EB2B6A-39AA-9063-FEB1-4B768AADD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9A635-6EBF-46CC-A083-8F3F6C7D7376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95C047-63ED-0D95-EC33-D594D79A5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9FFB2A-B3C6-24D5-698E-6C506AC1A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985C0-50ED-4E51-B887-FE02AAD37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704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E7A2C-88BD-1A77-D03E-1B744FDA7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AF0DD2-1CD4-6D4E-20C6-A2E2F1D719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F448EC-C4C2-097F-A147-B0E0CB67E1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E9B703-2A7F-E80B-1657-0B396D1049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801606-8B15-F50E-E098-A10396083F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222881-D79B-560C-BC0F-D943BBF29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9A635-6EBF-46CC-A083-8F3F6C7D7376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C3542-BBC8-76F2-4218-FCE721D5B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07ABCB-4C15-286C-89CC-CD04041D2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985C0-50ED-4E51-B887-FE02AAD37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151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45461-2ED2-E2A2-3404-0568E8449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A07F5D-B409-4995-8787-C968B1F4C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9A635-6EBF-46CC-A083-8F3F6C7D7376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C1B92E-FADB-FB36-F058-C6A10C8CB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32D6E7-AB2C-76A0-F0A5-271D15E01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985C0-50ED-4E51-B887-FE02AAD37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920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1D3404-D88E-2707-34E3-664CE3A51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9A635-6EBF-46CC-A083-8F3F6C7D7376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D0BA73-63EC-9018-941E-D4AB01856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40DECB-0A88-92BE-8112-1DACFD3C8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985C0-50ED-4E51-B887-FE02AAD37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389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03BD7-3B49-F5E2-C4BE-876089F47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B25E4-67F5-97E6-E99A-29A7D0E312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0B5BBF-B620-9F9D-EF94-7A895E25E4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FAF2C0-1E08-BAEE-AF5F-793618916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9A635-6EBF-46CC-A083-8F3F6C7D7376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00CB14-E9D9-7FF2-0C1B-E9F8DD4BA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6F7A9C-119F-25AB-AB5C-E69530A9B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985C0-50ED-4E51-B887-FE02AAD37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133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64ED3-386D-BBDD-366B-0DD1B514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5A3AAE-2DA8-0E98-0347-483F230CF3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9CCADB-5853-C102-9724-72512A21BB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170117-5FDC-35CD-4BAE-F4BCFC7AA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9A635-6EBF-46CC-A083-8F3F6C7D7376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35D406-410B-DE5F-9900-36D63B6BE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EE3A53-C8CB-A7F2-E84D-1760F6D28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985C0-50ED-4E51-B887-FE02AAD37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782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A5371B-C8E4-5489-623E-A14CE8FF2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E36FBB-42FE-FEB6-F2E7-0D6C3473E8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A08CC9-89B7-E335-02BF-BCFA01401E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D49A635-6EBF-46CC-A083-8F3F6C7D7376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1BF10C-6A34-0708-9791-73D2D5B5DC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28F40C-3870-2690-944D-9F8D00C4E3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A4985C0-50ED-4E51-B887-FE02AAD37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126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A98ECDB9-2C84-04BB-8859-132E239D85C8}"/>
              </a:ext>
            </a:extLst>
          </p:cNvPr>
          <p:cNvGrpSpPr/>
          <p:nvPr/>
        </p:nvGrpSpPr>
        <p:grpSpPr>
          <a:xfrm>
            <a:off x="2534169" y="631674"/>
            <a:ext cx="1224397" cy="1224397"/>
            <a:chOff x="696480" y="718127"/>
            <a:chExt cx="1224397" cy="122439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6516935-8E77-5FD2-4529-D73DF13A438B}"/>
                </a:ext>
              </a:extLst>
            </p:cNvPr>
            <p:cNvSpPr/>
            <p:nvPr/>
          </p:nvSpPr>
          <p:spPr>
            <a:xfrm>
              <a:off x="696480" y="718127"/>
              <a:ext cx="612198" cy="612198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E53AC45-8986-CE33-7C34-F1AB5503AE33}"/>
                </a:ext>
              </a:extLst>
            </p:cNvPr>
            <p:cNvSpPr/>
            <p:nvPr/>
          </p:nvSpPr>
          <p:spPr>
            <a:xfrm>
              <a:off x="1308678" y="718127"/>
              <a:ext cx="612198" cy="612198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27D9760-D66E-ABC7-D422-238627CD6322}"/>
                </a:ext>
              </a:extLst>
            </p:cNvPr>
            <p:cNvSpPr/>
            <p:nvPr/>
          </p:nvSpPr>
          <p:spPr>
            <a:xfrm>
              <a:off x="696480" y="1330325"/>
              <a:ext cx="612198" cy="612198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E9DE422-6497-6884-1EE1-5D6A37F861B6}"/>
                </a:ext>
              </a:extLst>
            </p:cNvPr>
            <p:cNvSpPr/>
            <p:nvPr/>
          </p:nvSpPr>
          <p:spPr>
            <a:xfrm>
              <a:off x="1308678" y="1330325"/>
              <a:ext cx="612198" cy="612198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0B8CD70E-5C78-3B89-3C14-C044C9927C30}"/>
                </a:ext>
              </a:extLst>
            </p:cNvPr>
            <p:cNvCxnSpPr>
              <a:stCxn id="4" idx="0"/>
              <a:endCxn id="4" idx="2"/>
            </p:cNvCxnSpPr>
            <p:nvPr/>
          </p:nvCxnSpPr>
          <p:spPr>
            <a:xfrm>
              <a:off x="1002579" y="718127"/>
              <a:ext cx="0" cy="61219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A20B3FC-FAD6-F0DE-B51E-4D23CE157015}"/>
                </a:ext>
              </a:extLst>
            </p:cNvPr>
            <p:cNvCxnSpPr>
              <a:cxnSpLocks/>
              <a:stCxn id="4" idx="3"/>
              <a:endCxn id="4" idx="1"/>
            </p:cNvCxnSpPr>
            <p:nvPr/>
          </p:nvCxnSpPr>
          <p:spPr>
            <a:xfrm flipH="1">
              <a:off x="696480" y="1024226"/>
              <a:ext cx="61219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663A03E0-A659-5C52-2198-D3EA03474501}"/>
                </a:ext>
              </a:extLst>
            </p:cNvPr>
            <p:cNvCxnSpPr>
              <a:stCxn id="14" idx="0"/>
              <a:endCxn id="14" idx="2"/>
            </p:cNvCxnSpPr>
            <p:nvPr/>
          </p:nvCxnSpPr>
          <p:spPr>
            <a:xfrm>
              <a:off x="1614777" y="718127"/>
              <a:ext cx="0" cy="61219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40A3259-2A2F-5081-6E23-4A14C530299B}"/>
                </a:ext>
              </a:extLst>
            </p:cNvPr>
            <p:cNvCxnSpPr>
              <a:cxnSpLocks/>
              <a:stCxn id="14" idx="3"/>
              <a:endCxn id="14" idx="1"/>
            </p:cNvCxnSpPr>
            <p:nvPr/>
          </p:nvCxnSpPr>
          <p:spPr>
            <a:xfrm flipH="1">
              <a:off x="1308678" y="1024226"/>
              <a:ext cx="61219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F823936-21DE-9AFB-381D-488E929C30BA}"/>
                </a:ext>
              </a:extLst>
            </p:cNvPr>
            <p:cNvCxnSpPr>
              <a:stCxn id="18" idx="0"/>
              <a:endCxn id="18" idx="2"/>
            </p:cNvCxnSpPr>
            <p:nvPr/>
          </p:nvCxnSpPr>
          <p:spPr>
            <a:xfrm>
              <a:off x="1002579" y="1330325"/>
              <a:ext cx="0" cy="61219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A8CF3FF-C339-FB43-3CC9-FA81F497B2F8}"/>
                </a:ext>
              </a:extLst>
            </p:cNvPr>
            <p:cNvCxnSpPr>
              <a:cxnSpLocks/>
              <a:stCxn id="18" idx="3"/>
              <a:endCxn id="18" idx="1"/>
            </p:cNvCxnSpPr>
            <p:nvPr/>
          </p:nvCxnSpPr>
          <p:spPr>
            <a:xfrm flipH="1">
              <a:off x="696480" y="1636424"/>
              <a:ext cx="61219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7D7BDB1D-2342-8C64-4392-A862BD35B742}"/>
                </a:ext>
              </a:extLst>
            </p:cNvPr>
            <p:cNvCxnSpPr>
              <a:stCxn id="22" idx="0"/>
              <a:endCxn id="22" idx="2"/>
            </p:cNvCxnSpPr>
            <p:nvPr/>
          </p:nvCxnSpPr>
          <p:spPr>
            <a:xfrm>
              <a:off x="1614777" y="1330325"/>
              <a:ext cx="0" cy="61219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D4305BD-974B-C9A4-3AA3-A641C5409B11}"/>
                </a:ext>
              </a:extLst>
            </p:cNvPr>
            <p:cNvCxnSpPr>
              <a:cxnSpLocks/>
              <a:stCxn id="22" idx="3"/>
              <a:endCxn id="22" idx="1"/>
            </p:cNvCxnSpPr>
            <p:nvPr/>
          </p:nvCxnSpPr>
          <p:spPr>
            <a:xfrm flipH="1">
              <a:off x="1308678" y="1636424"/>
              <a:ext cx="61219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6DE46B01-F263-0383-88E7-2F0885A908F7}"/>
                </a:ext>
              </a:extLst>
            </p:cNvPr>
            <p:cNvSpPr/>
            <p:nvPr/>
          </p:nvSpPr>
          <p:spPr>
            <a:xfrm>
              <a:off x="696481" y="718128"/>
              <a:ext cx="1224396" cy="122439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A09C7E8-D82F-C8C0-9F76-0D5D89E55CEA}"/>
              </a:ext>
            </a:extLst>
          </p:cNvPr>
          <p:cNvGrpSpPr/>
          <p:nvPr/>
        </p:nvGrpSpPr>
        <p:grpSpPr>
          <a:xfrm>
            <a:off x="3842269" y="631674"/>
            <a:ext cx="1224397" cy="1224397"/>
            <a:chOff x="696480" y="718127"/>
            <a:chExt cx="1224397" cy="1224397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F9E52A00-8763-B6F9-C9B2-0C02FB49E13C}"/>
                </a:ext>
              </a:extLst>
            </p:cNvPr>
            <p:cNvSpPr/>
            <p:nvPr/>
          </p:nvSpPr>
          <p:spPr>
            <a:xfrm>
              <a:off x="696480" y="718127"/>
              <a:ext cx="612198" cy="612198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3807E949-BD3D-BEE5-8DBF-6CEBC3067726}"/>
                </a:ext>
              </a:extLst>
            </p:cNvPr>
            <p:cNvSpPr/>
            <p:nvPr/>
          </p:nvSpPr>
          <p:spPr>
            <a:xfrm>
              <a:off x="1308678" y="718127"/>
              <a:ext cx="612198" cy="612198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F7CF6635-9089-BC1F-F641-A1C7DE2041EC}"/>
                </a:ext>
              </a:extLst>
            </p:cNvPr>
            <p:cNvSpPr/>
            <p:nvPr/>
          </p:nvSpPr>
          <p:spPr>
            <a:xfrm>
              <a:off x="696480" y="1330325"/>
              <a:ext cx="612198" cy="612198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055710EF-7B59-C10A-1A0E-979BF22AF0E3}"/>
                </a:ext>
              </a:extLst>
            </p:cNvPr>
            <p:cNvSpPr/>
            <p:nvPr/>
          </p:nvSpPr>
          <p:spPr>
            <a:xfrm>
              <a:off x="1308678" y="1330325"/>
              <a:ext cx="612198" cy="612198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03B0BCD-FBA0-814A-FC82-19ADB56C0E60}"/>
                </a:ext>
              </a:extLst>
            </p:cNvPr>
            <p:cNvCxnSpPr>
              <a:stCxn id="34" idx="0"/>
              <a:endCxn id="34" idx="2"/>
            </p:cNvCxnSpPr>
            <p:nvPr/>
          </p:nvCxnSpPr>
          <p:spPr>
            <a:xfrm>
              <a:off x="1002579" y="718127"/>
              <a:ext cx="0" cy="61219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96A193F-D2D1-BD12-2A6F-4CF7A098BF26}"/>
                </a:ext>
              </a:extLst>
            </p:cNvPr>
            <p:cNvCxnSpPr>
              <a:cxnSpLocks/>
              <a:stCxn id="34" idx="3"/>
              <a:endCxn id="34" idx="1"/>
            </p:cNvCxnSpPr>
            <p:nvPr/>
          </p:nvCxnSpPr>
          <p:spPr>
            <a:xfrm flipH="1">
              <a:off x="696480" y="1024226"/>
              <a:ext cx="61219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7AE1549-C2CA-1FAC-DF23-A2C6F108C304}"/>
                </a:ext>
              </a:extLst>
            </p:cNvPr>
            <p:cNvCxnSpPr>
              <a:stCxn id="35" idx="0"/>
              <a:endCxn id="35" idx="2"/>
            </p:cNvCxnSpPr>
            <p:nvPr/>
          </p:nvCxnSpPr>
          <p:spPr>
            <a:xfrm>
              <a:off x="1614777" y="718127"/>
              <a:ext cx="0" cy="61219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333091F9-96A9-1899-1C3E-F3154B00CC9C}"/>
                </a:ext>
              </a:extLst>
            </p:cNvPr>
            <p:cNvCxnSpPr>
              <a:cxnSpLocks/>
              <a:stCxn id="35" idx="3"/>
              <a:endCxn id="35" idx="1"/>
            </p:cNvCxnSpPr>
            <p:nvPr/>
          </p:nvCxnSpPr>
          <p:spPr>
            <a:xfrm flipH="1">
              <a:off x="1308678" y="1024226"/>
              <a:ext cx="61219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E7C02073-E73B-3AF5-9489-670D7FCC02AA}"/>
                </a:ext>
              </a:extLst>
            </p:cNvPr>
            <p:cNvCxnSpPr>
              <a:stCxn id="36" idx="0"/>
              <a:endCxn id="36" idx="2"/>
            </p:cNvCxnSpPr>
            <p:nvPr/>
          </p:nvCxnSpPr>
          <p:spPr>
            <a:xfrm>
              <a:off x="1002579" y="1330325"/>
              <a:ext cx="0" cy="61219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FFE19E29-C7C2-D842-D71D-4090BE554D5E}"/>
                </a:ext>
              </a:extLst>
            </p:cNvPr>
            <p:cNvCxnSpPr>
              <a:cxnSpLocks/>
              <a:stCxn id="36" idx="3"/>
              <a:endCxn id="36" idx="1"/>
            </p:cNvCxnSpPr>
            <p:nvPr/>
          </p:nvCxnSpPr>
          <p:spPr>
            <a:xfrm flipH="1">
              <a:off x="696480" y="1636424"/>
              <a:ext cx="61219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1181B96C-5370-BEEA-DEBA-ADA431A6FE1A}"/>
                </a:ext>
              </a:extLst>
            </p:cNvPr>
            <p:cNvCxnSpPr>
              <a:stCxn id="37" idx="0"/>
              <a:endCxn id="37" idx="2"/>
            </p:cNvCxnSpPr>
            <p:nvPr/>
          </p:nvCxnSpPr>
          <p:spPr>
            <a:xfrm>
              <a:off x="1614777" y="1330325"/>
              <a:ext cx="0" cy="61219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ED768BEE-3B6C-36F4-9581-9EED70161CF7}"/>
                </a:ext>
              </a:extLst>
            </p:cNvPr>
            <p:cNvCxnSpPr>
              <a:cxnSpLocks/>
              <a:stCxn id="37" idx="3"/>
              <a:endCxn id="37" idx="1"/>
            </p:cNvCxnSpPr>
            <p:nvPr/>
          </p:nvCxnSpPr>
          <p:spPr>
            <a:xfrm flipH="1">
              <a:off x="1308678" y="1636424"/>
              <a:ext cx="61219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EBB48747-B40F-B324-21C7-2F74D9650844}"/>
                </a:ext>
              </a:extLst>
            </p:cNvPr>
            <p:cNvSpPr/>
            <p:nvPr/>
          </p:nvSpPr>
          <p:spPr>
            <a:xfrm>
              <a:off x="696481" y="718128"/>
              <a:ext cx="1224396" cy="122439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AE4B908E-9322-5547-24B1-A7B7E0842ECC}"/>
              </a:ext>
            </a:extLst>
          </p:cNvPr>
          <p:cNvSpPr txBox="1"/>
          <p:nvPr/>
        </p:nvSpPr>
        <p:spPr>
          <a:xfrm>
            <a:off x="6695368" y="812984"/>
            <a:ext cx="70884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dirty="0"/>
              <a:t>…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BC7F6C61-7790-6422-4451-F769484F3E7E}"/>
              </a:ext>
            </a:extLst>
          </p:cNvPr>
          <p:cNvGrpSpPr/>
          <p:nvPr/>
        </p:nvGrpSpPr>
        <p:grpSpPr>
          <a:xfrm>
            <a:off x="5150370" y="631674"/>
            <a:ext cx="1224397" cy="1224397"/>
            <a:chOff x="696480" y="718127"/>
            <a:chExt cx="1224397" cy="1224397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FA7DAFE4-B711-9CBF-B87F-C21F92240C66}"/>
                </a:ext>
              </a:extLst>
            </p:cNvPr>
            <p:cNvSpPr/>
            <p:nvPr/>
          </p:nvSpPr>
          <p:spPr>
            <a:xfrm>
              <a:off x="696480" y="718127"/>
              <a:ext cx="612198" cy="612198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401EC304-654A-A41C-0D7B-12C0DDD9420F}"/>
                </a:ext>
              </a:extLst>
            </p:cNvPr>
            <p:cNvSpPr/>
            <p:nvPr/>
          </p:nvSpPr>
          <p:spPr>
            <a:xfrm>
              <a:off x="1308678" y="718127"/>
              <a:ext cx="612198" cy="612198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9CF2CB16-1710-3CDA-5E03-B76723B2D791}"/>
                </a:ext>
              </a:extLst>
            </p:cNvPr>
            <p:cNvSpPr/>
            <p:nvPr/>
          </p:nvSpPr>
          <p:spPr>
            <a:xfrm>
              <a:off x="696480" y="1330325"/>
              <a:ext cx="612198" cy="612198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5B315E5A-9AFF-FA8F-D334-47F63D1CF1ED}"/>
                </a:ext>
              </a:extLst>
            </p:cNvPr>
            <p:cNvSpPr/>
            <p:nvPr/>
          </p:nvSpPr>
          <p:spPr>
            <a:xfrm>
              <a:off x="1308678" y="1330325"/>
              <a:ext cx="612198" cy="612198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5CEBBC03-35E3-7FE1-96EC-8F65BA77E6F4}"/>
                </a:ext>
              </a:extLst>
            </p:cNvPr>
            <p:cNvCxnSpPr>
              <a:stCxn id="49" idx="0"/>
              <a:endCxn id="49" idx="2"/>
            </p:cNvCxnSpPr>
            <p:nvPr/>
          </p:nvCxnSpPr>
          <p:spPr>
            <a:xfrm>
              <a:off x="1002579" y="718127"/>
              <a:ext cx="0" cy="61219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3A35D4D8-669B-8794-6A52-E63BF6CDEA73}"/>
                </a:ext>
              </a:extLst>
            </p:cNvPr>
            <p:cNvCxnSpPr>
              <a:cxnSpLocks/>
              <a:stCxn id="49" idx="3"/>
              <a:endCxn id="49" idx="1"/>
            </p:cNvCxnSpPr>
            <p:nvPr/>
          </p:nvCxnSpPr>
          <p:spPr>
            <a:xfrm flipH="1">
              <a:off x="696480" y="1024226"/>
              <a:ext cx="61219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224419DC-5E05-596D-5266-60390CAC49F8}"/>
                </a:ext>
              </a:extLst>
            </p:cNvPr>
            <p:cNvCxnSpPr>
              <a:stCxn id="50" idx="0"/>
              <a:endCxn id="50" idx="2"/>
            </p:cNvCxnSpPr>
            <p:nvPr/>
          </p:nvCxnSpPr>
          <p:spPr>
            <a:xfrm>
              <a:off x="1614777" y="718127"/>
              <a:ext cx="0" cy="61219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7FFD7B4D-45A2-1A1A-5B0B-321E917FC806}"/>
                </a:ext>
              </a:extLst>
            </p:cNvPr>
            <p:cNvCxnSpPr>
              <a:cxnSpLocks/>
              <a:stCxn id="50" idx="3"/>
              <a:endCxn id="50" idx="1"/>
            </p:cNvCxnSpPr>
            <p:nvPr/>
          </p:nvCxnSpPr>
          <p:spPr>
            <a:xfrm flipH="1">
              <a:off x="1308678" y="1024226"/>
              <a:ext cx="61219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9144B6EB-8A6C-F7C8-AEDB-4BDDF7905E62}"/>
                </a:ext>
              </a:extLst>
            </p:cNvPr>
            <p:cNvCxnSpPr>
              <a:stCxn id="51" idx="0"/>
              <a:endCxn id="51" idx="2"/>
            </p:cNvCxnSpPr>
            <p:nvPr/>
          </p:nvCxnSpPr>
          <p:spPr>
            <a:xfrm>
              <a:off x="1002579" y="1330325"/>
              <a:ext cx="0" cy="61219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0CE7AE04-709A-FB7F-7BD1-E5D1D884B15C}"/>
                </a:ext>
              </a:extLst>
            </p:cNvPr>
            <p:cNvCxnSpPr>
              <a:cxnSpLocks/>
              <a:stCxn id="51" idx="3"/>
              <a:endCxn id="51" idx="1"/>
            </p:cNvCxnSpPr>
            <p:nvPr/>
          </p:nvCxnSpPr>
          <p:spPr>
            <a:xfrm flipH="1">
              <a:off x="696480" y="1636424"/>
              <a:ext cx="61219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14F2AB2D-2C35-FA12-BF0B-3ACAAFCD9FF9}"/>
                </a:ext>
              </a:extLst>
            </p:cNvPr>
            <p:cNvCxnSpPr>
              <a:stCxn id="52" idx="0"/>
              <a:endCxn id="52" idx="2"/>
            </p:cNvCxnSpPr>
            <p:nvPr/>
          </p:nvCxnSpPr>
          <p:spPr>
            <a:xfrm>
              <a:off x="1614777" y="1330325"/>
              <a:ext cx="0" cy="61219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AA773239-F0D7-B30F-27BB-57FEBE741943}"/>
                </a:ext>
              </a:extLst>
            </p:cNvPr>
            <p:cNvCxnSpPr>
              <a:cxnSpLocks/>
              <a:stCxn id="52" idx="3"/>
              <a:endCxn id="52" idx="1"/>
            </p:cNvCxnSpPr>
            <p:nvPr/>
          </p:nvCxnSpPr>
          <p:spPr>
            <a:xfrm flipH="1">
              <a:off x="1308678" y="1636424"/>
              <a:ext cx="61219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BC89401E-3F45-0CED-483F-ADCDE72A6FAE}"/>
                </a:ext>
              </a:extLst>
            </p:cNvPr>
            <p:cNvSpPr/>
            <p:nvPr/>
          </p:nvSpPr>
          <p:spPr>
            <a:xfrm>
              <a:off x="696481" y="718128"/>
              <a:ext cx="1224396" cy="122439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5044C380-305B-7794-0428-A1BCA6FAAB33}"/>
              </a:ext>
            </a:extLst>
          </p:cNvPr>
          <p:cNvGrpSpPr/>
          <p:nvPr/>
        </p:nvGrpSpPr>
        <p:grpSpPr>
          <a:xfrm>
            <a:off x="7732352" y="631673"/>
            <a:ext cx="1224397" cy="1224397"/>
            <a:chOff x="696480" y="718127"/>
            <a:chExt cx="1224397" cy="1224397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F5E544D5-188E-8D5B-B580-869F7BC52853}"/>
                </a:ext>
              </a:extLst>
            </p:cNvPr>
            <p:cNvSpPr/>
            <p:nvPr/>
          </p:nvSpPr>
          <p:spPr>
            <a:xfrm>
              <a:off x="696480" y="718127"/>
              <a:ext cx="612198" cy="612198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272CF0B1-DBCF-4E56-5D56-B65CD653C475}"/>
                </a:ext>
              </a:extLst>
            </p:cNvPr>
            <p:cNvSpPr/>
            <p:nvPr/>
          </p:nvSpPr>
          <p:spPr>
            <a:xfrm>
              <a:off x="1308678" y="718127"/>
              <a:ext cx="612198" cy="612198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DEA267CF-01B9-2966-AD2A-9B0CA47D58B4}"/>
                </a:ext>
              </a:extLst>
            </p:cNvPr>
            <p:cNvSpPr/>
            <p:nvPr/>
          </p:nvSpPr>
          <p:spPr>
            <a:xfrm>
              <a:off x="696480" y="1330325"/>
              <a:ext cx="612198" cy="612198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7D906226-F1FE-6F78-5121-F6CBD79A05E6}"/>
                </a:ext>
              </a:extLst>
            </p:cNvPr>
            <p:cNvSpPr/>
            <p:nvPr/>
          </p:nvSpPr>
          <p:spPr>
            <a:xfrm>
              <a:off x="1308678" y="1330325"/>
              <a:ext cx="612198" cy="612198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EE5AC2AF-9DD4-909E-654D-B158E19E7542}"/>
                </a:ext>
              </a:extLst>
            </p:cNvPr>
            <p:cNvCxnSpPr>
              <a:stCxn id="63" idx="0"/>
              <a:endCxn id="63" idx="2"/>
            </p:cNvCxnSpPr>
            <p:nvPr/>
          </p:nvCxnSpPr>
          <p:spPr>
            <a:xfrm>
              <a:off x="1002579" y="718127"/>
              <a:ext cx="0" cy="61219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2AFB8AA7-AC2A-60A2-F70C-1485CC0150FB}"/>
                </a:ext>
              </a:extLst>
            </p:cNvPr>
            <p:cNvCxnSpPr>
              <a:cxnSpLocks/>
              <a:stCxn id="63" idx="3"/>
              <a:endCxn id="63" idx="1"/>
            </p:cNvCxnSpPr>
            <p:nvPr/>
          </p:nvCxnSpPr>
          <p:spPr>
            <a:xfrm flipH="1">
              <a:off x="696480" y="1024226"/>
              <a:ext cx="61219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3B217A6B-8DE4-6F49-5A24-C6B6FCCA963D}"/>
                </a:ext>
              </a:extLst>
            </p:cNvPr>
            <p:cNvCxnSpPr>
              <a:stCxn id="64" idx="0"/>
              <a:endCxn id="64" idx="2"/>
            </p:cNvCxnSpPr>
            <p:nvPr/>
          </p:nvCxnSpPr>
          <p:spPr>
            <a:xfrm>
              <a:off x="1614777" y="718127"/>
              <a:ext cx="0" cy="61219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79BA2F87-4D83-5F30-04B8-927C235E716C}"/>
                </a:ext>
              </a:extLst>
            </p:cNvPr>
            <p:cNvCxnSpPr>
              <a:cxnSpLocks/>
              <a:stCxn id="64" idx="3"/>
              <a:endCxn id="64" idx="1"/>
            </p:cNvCxnSpPr>
            <p:nvPr/>
          </p:nvCxnSpPr>
          <p:spPr>
            <a:xfrm flipH="1">
              <a:off x="1308678" y="1024226"/>
              <a:ext cx="61219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9A206AC-930F-370E-E516-A68C7DF4A2F5}"/>
                </a:ext>
              </a:extLst>
            </p:cNvPr>
            <p:cNvCxnSpPr>
              <a:stCxn id="65" idx="0"/>
              <a:endCxn id="65" idx="2"/>
            </p:cNvCxnSpPr>
            <p:nvPr/>
          </p:nvCxnSpPr>
          <p:spPr>
            <a:xfrm>
              <a:off x="1002579" y="1330325"/>
              <a:ext cx="0" cy="61219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1B35EAEF-BD8B-5F71-A501-34A33AA7EF19}"/>
                </a:ext>
              </a:extLst>
            </p:cNvPr>
            <p:cNvCxnSpPr>
              <a:cxnSpLocks/>
              <a:stCxn id="65" idx="3"/>
              <a:endCxn id="65" idx="1"/>
            </p:cNvCxnSpPr>
            <p:nvPr/>
          </p:nvCxnSpPr>
          <p:spPr>
            <a:xfrm flipH="1">
              <a:off x="696480" y="1636424"/>
              <a:ext cx="61219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D73E25A3-EE1C-6694-0B38-ADE99645007A}"/>
                </a:ext>
              </a:extLst>
            </p:cNvPr>
            <p:cNvCxnSpPr>
              <a:stCxn id="66" idx="0"/>
              <a:endCxn id="66" idx="2"/>
            </p:cNvCxnSpPr>
            <p:nvPr/>
          </p:nvCxnSpPr>
          <p:spPr>
            <a:xfrm>
              <a:off x="1614777" y="1330325"/>
              <a:ext cx="0" cy="61219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1C87BF0E-C196-8B3F-EB1F-F67C7503D2A4}"/>
                </a:ext>
              </a:extLst>
            </p:cNvPr>
            <p:cNvCxnSpPr>
              <a:cxnSpLocks/>
              <a:stCxn id="66" idx="3"/>
              <a:endCxn id="66" idx="1"/>
            </p:cNvCxnSpPr>
            <p:nvPr/>
          </p:nvCxnSpPr>
          <p:spPr>
            <a:xfrm flipH="1">
              <a:off x="1308678" y="1636424"/>
              <a:ext cx="61219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B28EC1C9-2D6E-A8EB-ACEA-FB04CB8D816B}"/>
                </a:ext>
              </a:extLst>
            </p:cNvPr>
            <p:cNvSpPr/>
            <p:nvPr/>
          </p:nvSpPr>
          <p:spPr>
            <a:xfrm>
              <a:off x="696481" y="718128"/>
              <a:ext cx="1224396" cy="122439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6" name="TextBox 75">
            <a:extLst>
              <a:ext uri="{FF2B5EF4-FFF2-40B4-BE49-F238E27FC236}">
                <a16:creationId xmlns:a16="http://schemas.microsoft.com/office/drawing/2014/main" id="{23847E54-DD5E-F49C-7385-BB5D449AE955}"/>
              </a:ext>
            </a:extLst>
          </p:cNvPr>
          <p:cNvSpPr txBox="1"/>
          <p:nvPr/>
        </p:nvSpPr>
        <p:spPr>
          <a:xfrm>
            <a:off x="9262846" y="836536"/>
            <a:ext cx="70884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dirty="0"/>
              <a:t>…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44491A3-6F92-94E4-37DB-2CAAA1D04E44}"/>
              </a:ext>
            </a:extLst>
          </p:cNvPr>
          <p:cNvSpPr txBox="1"/>
          <p:nvPr/>
        </p:nvSpPr>
        <p:spPr>
          <a:xfrm>
            <a:off x="676030" y="2971671"/>
            <a:ext cx="8445876" cy="34163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In the j-th block, I calculate the 1) maximum correlation, 2) the best scale factor and 3) best offset using an experimental curve and a theoretical unzipping curve of the j-th gene of the whole genome. A whole library of theoretical curves has been established using the [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unzip_GPU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](https://github.com/Taomihog/unzip_GPU)</a:t>
            </a:r>
          </a:p>
          <a:p>
            <a:endParaRPr lang="en-US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int j = 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blockIdx.x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float 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min_scale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 = 0.9, 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max_scale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 = 1.1;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 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min_offset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= -500, 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max_scale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=500;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j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threadIdx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.x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blockIdx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.x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blockDim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.x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z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threadIdx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.y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blockIdx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.y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blockDim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.y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4D7F314-53A2-02DB-D135-C3D75F95677F}"/>
              </a:ext>
            </a:extLst>
          </p:cNvPr>
          <p:cNvSpPr txBox="1"/>
          <p:nvPr/>
        </p:nvSpPr>
        <p:spPr>
          <a:xfrm>
            <a:off x="7658750" y="227457"/>
            <a:ext cx="13716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Consolas" panose="020B0609020204030204" pitchFamily="49" charset="0"/>
              </a:rPr>
              <a:t>j-th block</a:t>
            </a:r>
            <a:endParaRPr lang="en-US" sz="1400" dirty="0"/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980D3775-E13D-FDF6-FBF3-63BB41D9496A}"/>
              </a:ext>
            </a:extLst>
          </p:cNvPr>
          <p:cNvCxnSpPr/>
          <p:nvPr/>
        </p:nvCxnSpPr>
        <p:spPr>
          <a:xfrm flipV="1">
            <a:off x="2330450" y="928506"/>
            <a:ext cx="0" cy="8196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70B9E7E1-57D0-D4B0-47F9-ACC353C8A744}"/>
              </a:ext>
            </a:extLst>
          </p:cNvPr>
          <p:cNvCxnSpPr>
            <a:cxnSpLocks/>
          </p:cNvCxnSpPr>
          <p:nvPr/>
        </p:nvCxnSpPr>
        <p:spPr>
          <a:xfrm rot="5400000" flipV="1">
            <a:off x="3146367" y="1551717"/>
            <a:ext cx="0" cy="8196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35EB92D8-83DE-9F22-DD8C-67140077C545}"/>
              </a:ext>
            </a:extLst>
          </p:cNvPr>
          <p:cNvSpPr txBox="1"/>
          <p:nvPr/>
        </p:nvSpPr>
        <p:spPr>
          <a:xfrm>
            <a:off x="2805568" y="1961532"/>
            <a:ext cx="681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scale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4AD0592C-C12F-A556-1630-6EB7E8BF5173}"/>
              </a:ext>
            </a:extLst>
          </p:cNvPr>
          <p:cNvSpPr txBox="1"/>
          <p:nvPr/>
        </p:nvSpPr>
        <p:spPr>
          <a:xfrm rot="16200000">
            <a:off x="1770983" y="1169699"/>
            <a:ext cx="7809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offset</a:t>
            </a:r>
          </a:p>
        </p:txBody>
      </p:sp>
    </p:spTree>
    <p:extLst>
      <p:ext uri="{BB962C8B-B14F-4D97-AF65-F5344CB8AC3E}">
        <p14:creationId xmlns:p14="http://schemas.microsoft.com/office/powerpoint/2010/main" val="451223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roup 131">
            <a:extLst>
              <a:ext uri="{FF2B5EF4-FFF2-40B4-BE49-F238E27FC236}">
                <a16:creationId xmlns:a16="http://schemas.microsoft.com/office/drawing/2014/main" id="{D0E74B32-5099-0739-0772-0CAA30B308FF}"/>
              </a:ext>
            </a:extLst>
          </p:cNvPr>
          <p:cNvGrpSpPr/>
          <p:nvPr/>
        </p:nvGrpSpPr>
        <p:grpSpPr>
          <a:xfrm>
            <a:off x="3910424" y="356698"/>
            <a:ext cx="5396825" cy="1675372"/>
            <a:chOff x="2737945" y="4692109"/>
            <a:chExt cx="6193211" cy="192259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64420E0-E8E2-8706-AB4A-2C9651950ED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B3B3B3"/>
                </a:clrFrom>
                <a:clrTo>
                  <a:srgbClr val="B3B3B3">
                    <a:alpha val="0"/>
                  </a:srgbClr>
                </a:clrTo>
              </a:clrChange>
            </a:blip>
            <a:srcRect t="902"/>
            <a:stretch/>
          </p:blipFill>
          <p:spPr>
            <a:xfrm>
              <a:off x="2737945" y="4692110"/>
              <a:ext cx="2207176" cy="1922598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58D77DC-4674-1915-34C8-BE5697ACA2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clrChange>
                <a:clrFrom>
                  <a:srgbClr val="AAAAAA"/>
                </a:clrFrom>
                <a:clrTo>
                  <a:srgbClr val="AAAAAA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425"/>
            <a:stretch/>
          </p:blipFill>
          <p:spPr>
            <a:xfrm>
              <a:off x="4945121" y="4692109"/>
              <a:ext cx="3986035" cy="1922599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8" name="Cross 7">
              <a:extLst>
                <a:ext uri="{FF2B5EF4-FFF2-40B4-BE49-F238E27FC236}">
                  <a16:creationId xmlns:a16="http://schemas.microsoft.com/office/drawing/2014/main" id="{035861B4-2402-1C95-22C7-E76B91475D22}"/>
                </a:ext>
              </a:extLst>
            </p:cNvPr>
            <p:cNvSpPr/>
            <p:nvPr/>
          </p:nvSpPr>
          <p:spPr>
            <a:xfrm>
              <a:off x="3903362" y="5551399"/>
              <a:ext cx="71438" cy="71438"/>
            </a:xfrm>
            <a:prstGeom prst="plus">
              <a:avLst>
                <a:gd name="adj" fmla="val 41667"/>
              </a:avLst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F6B1C50-C575-3307-7C9D-65B5F665DF31}"/>
                </a:ext>
              </a:extLst>
            </p:cNvPr>
            <p:cNvSpPr txBox="1"/>
            <p:nvPr/>
          </p:nvSpPr>
          <p:spPr>
            <a:xfrm>
              <a:off x="7277250" y="4769178"/>
              <a:ext cx="1451617" cy="4944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— experiment</a:t>
              </a:r>
            </a:p>
            <a:p>
              <a:r>
                <a:rPr lang="en-US" sz="1100" dirty="0">
                  <a:solidFill>
                    <a:srgbClr val="FF000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—</a:t>
              </a:r>
              <a:r>
                <a:rPr lang="en-US" sz="11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1100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theory</a:t>
              </a: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DD02E761-4C48-C954-7DCA-9AD13C028AE3}"/>
              </a:ext>
            </a:extLst>
          </p:cNvPr>
          <p:cNvGrpSpPr/>
          <p:nvPr/>
        </p:nvGrpSpPr>
        <p:grpSpPr>
          <a:xfrm>
            <a:off x="4412505" y="2136142"/>
            <a:ext cx="808933" cy="261610"/>
            <a:chOff x="2924693" y="3274449"/>
            <a:chExt cx="976686" cy="315861"/>
          </a:xfrm>
        </p:grpSpPr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330A28AC-7C01-7E59-1091-1BD3ACC473A3}"/>
                </a:ext>
              </a:extLst>
            </p:cNvPr>
            <p:cNvCxnSpPr>
              <a:cxnSpLocks/>
            </p:cNvCxnSpPr>
            <p:nvPr/>
          </p:nvCxnSpPr>
          <p:spPr>
            <a:xfrm>
              <a:off x="2924694" y="3543818"/>
              <a:ext cx="928518" cy="0"/>
            </a:xfrm>
            <a:prstGeom prst="straightConnector1">
              <a:avLst/>
            </a:prstGeom>
            <a:ln w="12700">
              <a:tailEnd type="triangle" w="sm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58BA071F-919A-75B3-9643-D0EA25C56B88}"/>
                </a:ext>
              </a:extLst>
            </p:cNvPr>
            <p:cNvSpPr txBox="1"/>
            <p:nvPr/>
          </p:nvSpPr>
          <p:spPr>
            <a:xfrm>
              <a:off x="2924693" y="3274449"/>
              <a:ext cx="976686" cy="315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Offset</a:t>
              </a: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9FD9EF8D-0166-3543-78C4-47F07A8324A8}"/>
              </a:ext>
            </a:extLst>
          </p:cNvPr>
          <p:cNvGrpSpPr/>
          <p:nvPr/>
        </p:nvGrpSpPr>
        <p:grpSpPr>
          <a:xfrm>
            <a:off x="4111825" y="2305048"/>
            <a:ext cx="261613" cy="878310"/>
            <a:chOff x="2490384" y="2480916"/>
            <a:chExt cx="315864" cy="1060452"/>
          </a:xfrm>
        </p:grpSpPr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A982EFA1-9F0F-3EFB-7CC1-0C9AFFDF781E}"/>
                </a:ext>
              </a:extLst>
            </p:cNvPr>
            <p:cNvCxnSpPr>
              <a:cxnSpLocks/>
            </p:cNvCxnSpPr>
            <p:nvPr/>
          </p:nvCxnSpPr>
          <p:spPr>
            <a:xfrm>
              <a:off x="2785784" y="2612849"/>
              <a:ext cx="0" cy="838509"/>
            </a:xfrm>
            <a:prstGeom prst="straightConnector1">
              <a:avLst/>
            </a:prstGeom>
            <a:ln w="12700">
              <a:tailEnd type="triangle" w="sm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3CE789DD-44FE-B010-390C-65CF1A78E09F}"/>
                </a:ext>
              </a:extLst>
            </p:cNvPr>
            <p:cNvSpPr txBox="1"/>
            <p:nvPr/>
          </p:nvSpPr>
          <p:spPr>
            <a:xfrm rot="16200000">
              <a:off x="2118090" y="2853210"/>
              <a:ext cx="1060452" cy="315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Scaling</a:t>
              </a:r>
            </a:p>
          </p:txBody>
        </p:sp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CA159E51-D4FE-C740-EA71-5702DF33A794}"/>
              </a:ext>
            </a:extLst>
          </p:cNvPr>
          <p:cNvSpPr/>
          <p:nvPr/>
        </p:nvSpPr>
        <p:spPr>
          <a:xfrm>
            <a:off x="4140231" y="2166195"/>
            <a:ext cx="1073586" cy="1043901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5F664348-1B90-E991-1507-5634B7315B00}"/>
              </a:ext>
            </a:extLst>
          </p:cNvPr>
          <p:cNvGrpSpPr/>
          <p:nvPr/>
        </p:nvGrpSpPr>
        <p:grpSpPr>
          <a:xfrm>
            <a:off x="4415129" y="2365104"/>
            <a:ext cx="4033990" cy="818256"/>
            <a:chOff x="3136050" y="3107763"/>
            <a:chExt cx="4870545" cy="987943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0971318C-DD82-F9DD-6D2F-F369B9F06866}"/>
                </a:ext>
              </a:extLst>
            </p:cNvPr>
            <p:cNvGrpSpPr/>
            <p:nvPr/>
          </p:nvGrpSpPr>
          <p:grpSpPr>
            <a:xfrm>
              <a:off x="3136050" y="3167188"/>
              <a:ext cx="928518" cy="928518"/>
              <a:chOff x="696480" y="718127"/>
              <a:chExt cx="1224397" cy="1224397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18CB672C-9548-B5E0-CDC0-F519334FAAB4}"/>
                  </a:ext>
                </a:extLst>
              </p:cNvPr>
              <p:cNvSpPr/>
              <p:nvPr/>
            </p:nvSpPr>
            <p:spPr>
              <a:xfrm>
                <a:off x="696480" y="718127"/>
                <a:ext cx="612198" cy="612198"/>
              </a:xfrm>
              <a:prstGeom prst="rect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22A0C029-1A65-2D73-0D98-D0FF40FBD0D9}"/>
                  </a:ext>
                </a:extLst>
              </p:cNvPr>
              <p:cNvSpPr/>
              <p:nvPr/>
            </p:nvSpPr>
            <p:spPr>
              <a:xfrm>
                <a:off x="1308678" y="718127"/>
                <a:ext cx="612198" cy="612198"/>
              </a:xfrm>
              <a:prstGeom prst="rect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48C8AE2-BFE0-E6EB-7617-B5ECF2A2E78D}"/>
                  </a:ext>
                </a:extLst>
              </p:cNvPr>
              <p:cNvSpPr/>
              <p:nvPr/>
            </p:nvSpPr>
            <p:spPr>
              <a:xfrm>
                <a:off x="696480" y="1330325"/>
                <a:ext cx="612198" cy="612198"/>
              </a:xfrm>
              <a:prstGeom prst="rect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408AFFF2-7554-B770-8A92-950A44730F2F}"/>
                  </a:ext>
                </a:extLst>
              </p:cNvPr>
              <p:cNvSpPr/>
              <p:nvPr/>
            </p:nvSpPr>
            <p:spPr>
              <a:xfrm>
                <a:off x="1308678" y="1330325"/>
                <a:ext cx="612198" cy="612198"/>
              </a:xfrm>
              <a:prstGeom prst="rect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187B1E9B-3479-C41F-8E4F-05B7ED35153D}"/>
                  </a:ext>
                </a:extLst>
              </p:cNvPr>
              <p:cNvCxnSpPr>
                <a:stCxn id="3" idx="0"/>
                <a:endCxn id="3" idx="2"/>
              </p:cNvCxnSpPr>
              <p:nvPr/>
            </p:nvCxnSpPr>
            <p:spPr>
              <a:xfrm>
                <a:off x="1002579" y="718127"/>
                <a:ext cx="0" cy="612198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DF91C67E-0166-4C65-802A-647AE9DCEA3A}"/>
                  </a:ext>
                </a:extLst>
              </p:cNvPr>
              <p:cNvCxnSpPr>
                <a:cxnSpLocks/>
                <a:stCxn id="3" idx="3"/>
                <a:endCxn id="3" idx="1"/>
              </p:cNvCxnSpPr>
              <p:nvPr/>
            </p:nvCxnSpPr>
            <p:spPr>
              <a:xfrm flipH="1">
                <a:off x="696480" y="1024226"/>
                <a:ext cx="612198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E90E014B-EAC8-BCC8-E345-B141DCA9F0E2}"/>
                  </a:ext>
                </a:extLst>
              </p:cNvPr>
              <p:cNvCxnSpPr>
                <a:stCxn id="4" idx="0"/>
                <a:endCxn id="4" idx="2"/>
              </p:cNvCxnSpPr>
              <p:nvPr/>
            </p:nvCxnSpPr>
            <p:spPr>
              <a:xfrm>
                <a:off x="1614777" y="718127"/>
                <a:ext cx="0" cy="612198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2999F81D-077C-6EC0-53C1-435585A0FE85}"/>
                  </a:ext>
                </a:extLst>
              </p:cNvPr>
              <p:cNvCxnSpPr>
                <a:cxnSpLocks/>
                <a:stCxn id="4" idx="3"/>
                <a:endCxn id="4" idx="1"/>
              </p:cNvCxnSpPr>
              <p:nvPr/>
            </p:nvCxnSpPr>
            <p:spPr>
              <a:xfrm flipH="1">
                <a:off x="1308678" y="1024226"/>
                <a:ext cx="612198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AE7107F5-88BF-643D-54D1-069B73B04F2D}"/>
                  </a:ext>
                </a:extLst>
              </p:cNvPr>
              <p:cNvCxnSpPr>
                <a:stCxn id="7" idx="0"/>
                <a:endCxn id="7" idx="2"/>
              </p:cNvCxnSpPr>
              <p:nvPr/>
            </p:nvCxnSpPr>
            <p:spPr>
              <a:xfrm>
                <a:off x="1002579" y="1330325"/>
                <a:ext cx="0" cy="612198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93E0B4F0-0EDA-22AE-965D-FEFCA3A2D13A}"/>
                  </a:ext>
                </a:extLst>
              </p:cNvPr>
              <p:cNvCxnSpPr>
                <a:cxnSpLocks/>
                <a:stCxn id="7" idx="3"/>
                <a:endCxn id="7" idx="1"/>
              </p:cNvCxnSpPr>
              <p:nvPr/>
            </p:nvCxnSpPr>
            <p:spPr>
              <a:xfrm flipH="1">
                <a:off x="696480" y="1636424"/>
                <a:ext cx="612198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A27C878E-1C22-E0C8-41FF-FB9DB56035D9}"/>
                  </a:ext>
                </a:extLst>
              </p:cNvPr>
              <p:cNvCxnSpPr>
                <a:stCxn id="10" idx="0"/>
                <a:endCxn id="10" idx="2"/>
              </p:cNvCxnSpPr>
              <p:nvPr/>
            </p:nvCxnSpPr>
            <p:spPr>
              <a:xfrm>
                <a:off x="1614777" y="1330325"/>
                <a:ext cx="0" cy="612198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E282CB37-C335-6991-225D-3ADA860831BE}"/>
                  </a:ext>
                </a:extLst>
              </p:cNvPr>
              <p:cNvCxnSpPr>
                <a:cxnSpLocks/>
                <a:stCxn id="10" idx="3"/>
                <a:endCxn id="10" idx="1"/>
              </p:cNvCxnSpPr>
              <p:nvPr/>
            </p:nvCxnSpPr>
            <p:spPr>
              <a:xfrm flipH="1">
                <a:off x="1308678" y="1636424"/>
                <a:ext cx="612198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7A116C9E-7BFC-43DE-8F73-12180FA87245}"/>
                  </a:ext>
                </a:extLst>
              </p:cNvPr>
              <p:cNvSpPr/>
              <p:nvPr/>
            </p:nvSpPr>
            <p:spPr>
              <a:xfrm>
                <a:off x="696481" y="718128"/>
                <a:ext cx="1224396" cy="122439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5ADD0A14-852F-797D-5D12-2A6C48C73217}"/>
                </a:ext>
              </a:extLst>
            </p:cNvPr>
            <p:cNvGrpSpPr/>
            <p:nvPr/>
          </p:nvGrpSpPr>
          <p:grpSpPr>
            <a:xfrm>
              <a:off x="4128044" y="3167188"/>
              <a:ext cx="928518" cy="928518"/>
              <a:chOff x="696480" y="718127"/>
              <a:chExt cx="1224397" cy="1224397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6BF165EF-EB23-74B7-F593-9256A8D0672B}"/>
                  </a:ext>
                </a:extLst>
              </p:cNvPr>
              <p:cNvSpPr/>
              <p:nvPr/>
            </p:nvSpPr>
            <p:spPr>
              <a:xfrm>
                <a:off x="696480" y="718127"/>
                <a:ext cx="612198" cy="612198"/>
              </a:xfrm>
              <a:prstGeom prst="rect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F17A2860-15DC-837E-F03E-A70CF3C9360A}"/>
                  </a:ext>
                </a:extLst>
              </p:cNvPr>
              <p:cNvSpPr/>
              <p:nvPr/>
            </p:nvSpPr>
            <p:spPr>
              <a:xfrm>
                <a:off x="1308678" y="718127"/>
                <a:ext cx="612198" cy="612198"/>
              </a:xfrm>
              <a:prstGeom prst="rect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F227E97A-A18A-0CE5-34F7-8A91F46F56D0}"/>
                  </a:ext>
                </a:extLst>
              </p:cNvPr>
              <p:cNvSpPr/>
              <p:nvPr/>
            </p:nvSpPr>
            <p:spPr>
              <a:xfrm>
                <a:off x="696480" y="1330325"/>
                <a:ext cx="612198" cy="612198"/>
              </a:xfrm>
              <a:prstGeom prst="rect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B0BE8DDB-3D5B-E471-8FD4-179AFA3EE84F}"/>
                  </a:ext>
                </a:extLst>
              </p:cNvPr>
              <p:cNvSpPr/>
              <p:nvPr/>
            </p:nvSpPr>
            <p:spPr>
              <a:xfrm>
                <a:off x="1308678" y="1330325"/>
                <a:ext cx="612198" cy="612198"/>
              </a:xfrm>
              <a:prstGeom prst="rect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896B82BD-4392-7609-B202-8EA0792EA564}"/>
                  </a:ext>
                </a:extLst>
              </p:cNvPr>
              <p:cNvCxnSpPr>
                <a:stCxn id="21" idx="0"/>
                <a:endCxn id="21" idx="2"/>
              </p:cNvCxnSpPr>
              <p:nvPr/>
            </p:nvCxnSpPr>
            <p:spPr>
              <a:xfrm>
                <a:off x="1002579" y="718127"/>
                <a:ext cx="0" cy="612198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C8EAD679-041B-60AC-8B8B-E9F3CF8377C8}"/>
                  </a:ext>
                </a:extLst>
              </p:cNvPr>
              <p:cNvCxnSpPr>
                <a:cxnSpLocks/>
                <a:stCxn id="21" idx="3"/>
                <a:endCxn id="21" idx="1"/>
              </p:cNvCxnSpPr>
              <p:nvPr/>
            </p:nvCxnSpPr>
            <p:spPr>
              <a:xfrm flipH="1">
                <a:off x="696480" y="1024226"/>
                <a:ext cx="612198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E5D316EA-03B2-7643-45EA-970D432AD079}"/>
                  </a:ext>
                </a:extLst>
              </p:cNvPr>
              <p:cNvCxnSpPr>
                <a:stCxn id="22" idx="0"/>
                <a:endCxn id="22" idx="2"/>
              </p:cNvCxnSpPr>
              <p:nvPr/>
            </p:nvCxnSpPr>
            <p:spPr>
              <a:xfrm>
                <a:off x="1614777" y="718127"/>
                <a:ext cx="0" cy="612198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A1F971D9-B2CD-70E1-D838-576163C4C417}"/>
                  </a:ext>
                </a:extLst>
              </p:cNvPr>
              <p:cNvCxnSpPr>
                <a:cxnSpLocks/>
                <a:stCxn id="22" idx="3"/>
                <a:endCxn id="22" idx="1"/>
              </p:cNvCxnSpPr>
              <p:nvPr/>
            </p:nvCxnSpPr>
            <p:spPr>
              <a:xfrm flipH="1">
                <a:off x="1308678" y="1024226"/>
                <a:ext cx="612198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63B93C3D-9C0F-66F6-5995-DF4D5FC98AFC}"/>
                  </a:ext>
                </a:extLst>
              </p:cNvPr>
              <p:cNvCxnSpPr>
                <a:stCxn id="23" idx="0"/>
                <a:endCxn id="23" idx="2"/>
              </p:cNvCxnSpPr>
              <p:nvPr/>
            </p:nvCxnSpPr>
            <p:spPr>
              <a:xfrm>
                <a:off x="1002579" y="1330325"/>
                <a:ext cx="0" cy="612198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07E4D875-5B25-D3AB-539D-DC22BA414B94}"/>
                  </a:ext>
                </a:extLst>
              </p:cNvPr>
              <p:cNvCxnSpPr>
                <a:cxnSpLocks/>
                <a:stCxn id="23" idx="3"/>
                <a:endCxn id="23" idx="1"/>
              </p:cNvCxnSpPr>
              <p:nvPr/>
            </p:nvCxnSpPr>
            <p:spPr>
              <a:xfrm flipH="1">
                <a:off x="696480" y="1636424"/>
                <a:ext cx="612198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B9700C46-F3DD-A999-D954-85A442268453}"/>
                  </a:ext>
                </a:extLst>
              </p:cNvPr>
              <p:cNvCxnSpPr>
                <a:stCxn id="24" idx="0"/>
                <a:endCxn id="24" idx="2"/>
              </p:cNvCxnSpPr>
              <p:nvPr/>
            </p:nvCxnSpPr>
            <p:spPr>
              <a:xfrm>
                <a:off x="1614777" y="1330325"/>
                <a:ext cx="0" cy="612198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9375F74F-8F61-7B9B-3ED0-469DF73739D6}"/>
                  </a:ext>
                </a:extLst>
              </p:cNvPr>
              <p:cNvCxnSpPr>
                <a:cxnSpLocks/>
                <a:stCxn id="24" idx="3"/>
                <a:endCxn id="24" idx="1"/>
              </p:cNvCxnSpPr>
              <p:nvPr/>
            </p:nvCxnSpPr>
            <p:spPr>
              <a:xfrm flipH="1">
                <a:off x="1308678" y="1636424"/>
                <a:ext cx="612198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5CA5DEED-D8AE-1423-2C15-F052134C54AD}"/>
                  </a:ext>
                </a:extLst>
              </p:cNvPr>
              <p:cNvSpPr/>
              <p:nvPr/>
            </p:nvSpPr>
            <p:spPr>
              <a:xfrm>
                <a:off x="696481" y="718128"/>
                <a:ext cx="1224396" cy="122439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DF66D4C0-E45E-54A1-73EA-BBAA6749359E}"/>
                </a:ext>
              </a:extLst>
            </p:cNvPr>
            <p:cNvGrpSpPr/>
            <p:nvPr/>
          </p:nvGrpSpPr>
          <p:grpSpPr>
            <a:xfrm>
              <a:off x="5120038" y="3167188"/>
              <a:ext cx="928518" cy="928518"/>
              <a:chOff x="696480" y="718127"/>
              <a:chExt cx="1224397" cy="1224397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F5CBBDCA-0433-158F-FBEF-9F94DD4B72D6}"/>
                  </a:ext>
                </a:extLst>
              </p:cNvPr>
              <p:cNvSpPr/>
              <p:nvPr/>
            </p:nvSpPr>
            <p:spPr>
              <a:xfrm>
                <a:off x="696480" y="718127"/>
                <a:ext cx="612198" cy="612198"/>
              </a:xfrm>
              <a:prstGeom prst="rect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053AE88F-197F-A26A-3AB9-309A440F62D7}"/>
                  </a:ext>
                </a:extLst>
              </p:cNvPr>
              <p:cNvSpPr/>
              <p:nvPr/>
            </p:nvSpPr>
            <p:spPr>
              <a:xfrm>
                <a:off x="1308678" y="718127"/>
                <a:ext cx="612198" cy="612198"/>
              </a:xfrm>
              <a:prstGeom prst="rect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241722F5-6DD1-485C-D20A-47D6DC0183F2}"/>
                  </a:ext>
                </a:extLst>
              </p:cNvPr>
              <p:cNvSpPr/>
              <p:nvPr/>
            </p:nvSpPr>
            <p:spPr>
              <a:xfrm>
                <a:off x="696480" y="1330325"/>
                <a:ext cx="612198" cy="612198"/>
              </a:xfrm>
              <a:prstGeom prst="rect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B65E1F21-F1A2-0216-8237-9C2F883AB5AC}"/>
                  </a:ext>
                </a:extLst>
              </p:cNvPr>
              <p:cNvSpPr/>
              <p:nvPr/>
            </p:nvSpPr>
            <p:spPr>
              <a:xfrm>
                <a:off x="1308678" y="1330325"/>
                <a:ext cx="612198" cy="612198"/>
              </a:xfrm>
              <a:prstGeom prst="rect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FB97BF28-D7BF-539B-44F1-0FB1E853ED6B}"/>
                  </a:ext>
                </a:extLst>
              </p:cNvPr>
              <p:cNvCxnSpPr>
                <a:stCxn id="36" idx="0"/>
                <a:endCxn id="36" idx="2"/>
              </p:cNvCxnSpPr>
              <p:nvPr/>
            </p:nvCxnSpPr>
            <p:spPr>
              <a:xfrm>
                <a:off x="1002579" y="718127"/>
                <a:ext cx="0" cy="612198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B6DA6456-6FF2-87D9-69D9-62B06D1058C3}"/>
                  </a:ext>
                </a:extLst>
              </p:cNvPr>
              <p:cNvCxnSpPr>
                <a:cxnSpLocks/>
                <a:stCxn id="36" idx="3"/>
                <a:endCxn id="36" idx="1"/>
              </p:cNvCxnSpPr>
              <p:nvPr/>
            </p:nvCxnSpPr>
            <p:spPr>
              <a:xfrm flipH="1">
                <a:off x="696480" y="1024226"/>
                <a:ext cx="612198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56168F94-B6B7-C31B-8058-7DB4FC5F9859}"/>
                  </a:ext>
                </a:extLst>
              </p:cNvPr>
              <p:cNvCxnSpPr>
                <a:stCxn id="37" idx="0"/>
                <a:endCxn id="37" idx="2"/>
              </p:cNvCxnSpPr>
              <p:nvPr/>
            </p:nvCxnSpPr>
            <p:spPr>
              <a:xfrm>
                <a:off x="1614777" y="718127"/>
                <a:ext cx="0" cy="612198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DD293AA-C357-5429-12CB-76168F58EB82}"/>
                  </a:ext>
                </a:extLst>
              </p:cNvPr>
              <p:cNvCxnSpPr>
                <a:cxnSpLocks/>
                <a:stCxn id="37" idx="3"/>
                <a:endCxn id="37" idx="1"/>
              </p:cNvCxnSpPr>
              <p:nvPr/>
            </p:nvCxnSpPr>
            <p:spPr>
              <a:xfrm flipH="1">
                <a:off x="1308678" y="1024226"/>
                <a:ext cx="612198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E77B97A3-D0D7-67FA-FCC1-E742E94DDECC}"/>
                  </a:ext>
                </a:extLst>
              </p:cNvPr>
              <p:cNvCxnSpPr>
                <a:stCxn id="38" idx="0"/>
                <a:endCxn id="38" idx="2"/>
              </p:cNvCxnSpPr>
              <p:nvPr/>
            </p:nvCxnSpPr>
            <p:spPr>
              <a:xfrm>
                <a:off x="1002579" y="1330325"/>
                <a:ext cx="0" cy="612198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4CB409CA-BFF7-6FBD-5CAE-4F2EAFC992A7}"/>
                  </a:ext>
                </a:extLst>
              </p:cNvPr>
              <p:cNvCxnSpPr>
                <a:cxnSpLocks/>
                <a:stCxn id="38" idx="3"/>
                <a:endCxn id="38" idx="1"/>
              </p:cNvCxnSpPr>
              <p:nvPr/>
            </p:nvCxnSpPr>
            <p:spPr>
              <a:xfrm flipH="1">
                <a:off x="696480" y="1636424"/>
                <a:ext cx="612198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71488273-D5AB-BCD3-A5FC-DD5306AF5B50}"/>
                  </a:ext>
                </a:extLst>
              </p:cNvPr>
              <p:cNvCxnSpPr>
                <a:stCxn id="39" idx="0"/>
                <a:endCxn id="39" idx="2"/>
              </p:cNvCxnSpPr>
              <p:nvPr/>
            </p:nvCxnSpPr>
            <p:spPr>
              <a:xfrm>
                <a:off x="1614777" y="1330325"/>
                <a:ext cx="0" cy="612198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7B539B67-AFF5-B00A-8810-CFD6645A0CF4}"/>
                  </a:ext>
                </a:extLst>
              </p:cNvPr>
              <p:cNvCxnSpPr>
                <a:cxnSpLocks/>
                <a:stCxn id="39" idx="3"/>
                <a:endCxn id="39" idx="1"/>
              </p:cNvCxnSpPr>
              <p:nvPr/>
            </p:nvCxnSpPr>
            <p:spPr>
              <a:xfrm flipH="1">
                <a:off x="1308678" y="1636424"/>
                <a:ext cx="612198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9D7A9C1F-4972-118D-D851-DD01C1A2623E}"/>
                  </a:ext>
                </a:extLst>
              </p:cNvPr>
              <p:cNvSpPr/>
              <p:nvPr/>
            </p:nvSpPr>
            <p:spPr>
              <a:xfrm>
                <a:off x="696481" y="718128"/>
                <a:ext cx="1224396" cy="122439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C177D816-6140-0DF6-CB9A-E17B413CC6B1}"/>
                </a:ext>
              </a:extLst>
            </p:cNvPr>
            <p:cNvGrpSpPr/>
            <p:nvPr/>
          </p:nvGrpSpPr>
          <p:grpSpPr>
            <a:xfrm>
              <a:off x="7078077" y="3167187"/>
              <a:ext cx="928518" cy="928518"/>
              <a:chOff x="696480" y="718127"/>
              <a:chExt cx="1224397" cy="1224397"/>
            </a:xfrm>
          </p:grpSpPr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0377AC95-4F1B-7964-7ADD-FA8CD06A2776}"/>
                  </a:ext>
                </a:extLst>
              </p:cNvPr>
              <p:cNvSpPr/>
              <p:nvPr/>
            </p:nvSpPr>
            <p:spPr>
              <a:xfrm>
                <a:off x="696480" y="718127"/>
                <a:ext cx="612198" cy="612198"/>
              </a:xfrm>
              <a:prstGeom prst="rect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296FCAA8-BA23-8505-70E0-79D2387A563E}"/>
                  </a:ext>
                </a:extLst>
              </p:cNvPr>
              <p:cNvSpPr/>
              <p:nvPr/>
            </p:nvSpPr>
            <p:spPr>
              <a:xfrm>
                <a:off x="1308678" y="718127"/>
                <a:ext cx="612198" cy="612198"/>
              </a:xfrm>
              <a:prstGeom prst="rect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12DEE7A0-ED0B-759C-DB73-07B5902ADA3A}"/>
                  </a:ext>
                </a:extLst>
              </p:cNvPr>
              <p:cNvSpPr/>
              <p:nvPr/>
            </p:nvSpPr>
            <p:spPr>
              <a:xfrm>
                <a:off x="696480" y="1330325"/>
                <a:ext cx="612198" cy="612198"/>
              </a:xfrm>
              <a:prstGeom prst="rect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6D7C9018-25E3-52AD-F367-A0BBF7048841}"/>
                  </a:ext>
                </a:extLst>
              </p:cNvPr>
              <p:cNvSpPr/>
              <p:nvPr/>
            </p:nvSpPr>
            <p:spPr>
              <a:xfrm>
                <a:off x="1308678" y="1330325"/>
                <a:ext cx="612198" cy="612198"/>
              </a:xfrm>
              <a:prstGeom prst="rect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CBCF4B07-6913-5AF2-A5AE-B1783B44C8D1}"/>
                  </a:ext>
                </a:extLst>
              </p:cNvPr>
              <p:cNvCxnSpPr>
                <a:stCxn id="50" idx="0"/>
                <a:endCxn id="50" idx="2"/>
              </p:cNvCxnSpPr>
              <p:nvPr/>
            </p:nvCxnSpPr>
            <p:spPr>
              <a:xfrm>
                <a:off x="1002579" y="718127"/>
                <a:ext cx="0" cy="612198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474F9802-AC3D-8DD4-51F4-B0D35A6114A2}"/>
                  </a:ext>
                </a:extLst>
              </p:cNvPr>
              <p:cNvCxnSpPr>
                <a:cxnSpLocks/>
                <a:stCxn id="50" idx="3"/>
                <a:endCxn id="50" idx="1"/>
              </p:cNvCxnSpPr>
              <p:nvPr/>
            </p:nvCxnSpPr>
            <p:spPr>
              <a:xfrm flipH="1">
                <a:off x="696480" y="1024226"/>
                <a:ext cx="612198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F22982A6-1C09-745C-C7A2-22D9E1BDDD0E}"/>
                  </a:ext>
                </a:extLst>
              </p:cNvPr>
              <p:cNvCxnSpPr>
                <a:stCxn id="51" idx="0"/>
                <a:endCxn id="51" idx="2"/>
              </p:cNvCxnSpPr>
              <p:nvPr/>
            </p:nvCxnSpPr>
            <p:spPr>
              <a:xfrm>
                <a:off x="1614777" y="718127"/>
                <a:ext cx="0" cy="612198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03E2E93C-3692-385E-F5D5-9FD1FB1CA1D8}"/>
                  </a:ext>
                </a:extLst>
              </p:cNvPr>
              <p:cNvCxnSpPr>
                <a:cxnSpLocks/>
                <a:stCxn id="51" idx="3"/>
                <a:endCxn id="51" idx="1"/>
              </p:cNvCxnSpPr>
              <p:nvPr/>
            </p:nvCxnSpPr>
            <p:spPr>
              <a:xfrm flipH="1">
                <a:off x="1308678" y="1024226"/>
                <a:ext cx="612198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35A4C5B5-4097-8D03-1A77-DB659E797C28}"/>
                  </a:ext>
                </a:extLst>
              </p:cNvPr>
              <p:cNvCxnSpPr>
                <a:stCxn id="52" idx="0"/>
                <a:endCxn id="52" idx="2"/>
              </p:cNvCxnSpPr>
              <p:nvPr/>
            </p:nvCxnSpPr>
            <p:spPr>
              <a:xfrm>
                <a:off x="1002579" y="1330325"/>
                <a:ext cx="0" cy="612198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11F1840B-6F71-DA7A-5E2A-7FDFB36174FC}"/>
                  </a:ext>
                </a:extLst>
              </p:cNvPr>
              <p:cNvCxnSpPr>
                <a:cxnSpLocks/>
                <a:stCxn id="52" idx="3"/>
                <a:endCxn id="52" idx="1"/>
              </p:cNvCxnSpPr>
              <p:nvPr/>
            </p:nvCxnSpPr>
            <p:spPr>
              <a:xfrm flipH="1">
                <a:off x="696480" y="1636424"/>
                <a:ext cx="612198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A58F616D-28BD-EE0D-E6C7-B3F00968B8CA}"/>
                  </a:ext>
                </a:extLst>
              </p:cNvPr>
              <p:cNvCxnSpPr>
                <a:stCxn id="53" idx="0"/>
                <a:endCxn id="53" idx="2"/>
              </p:cNvCxnSpPr>
              <p:nvPr/>
            </p:nvCxnSpPr>
            <p:spPr>
              <a:xfrm>
                <a:off x="1614777" y="1330325"/>
                <a:ext cx="0" cy="612198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1B2A9B09-D814-8EAC-EB52-8F19FD70DCD4}"/>
                  </a:ext>
                </a:extLst>
              </p:cNvPr>
              <p:cNvCxnSpPr>
                <a:cxnSpLocks/>
                <a:stCxn id="53" idx="3"/>
                <a:endCxn id="53" idx="1"/>
              </p:cNvCxnSpPr>
              <p:nvPr/>
            </p:nvCxnSpPr>
            <p:spPr>
              <a:xfrm flipH="1">
                <a:off x="1308678" y="1636424"/>
                <a:ext cx="612198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8D372B97-A6A8-AAD0-B092-B9F00B4617DA}"/>
                  </a:ext>
                </a:extLst>
              </p:cNvPr>
              <p:cNvSpPr/>
              <p:nvPr/>
            </p:nvSpPr>
            <p:spPr>
              <a:xfrm>
                <a:off x="696481" y="718128"/>
                <a:ext cx="1224396" cy="122439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18304559-FA7C-711C-0B07-ED418C109B36}"/>
                </a:ext>
              </a:extLst>
            </p:cNvPr>
            <p:cNvSpPr txBox="1"/>
            <p:nvPr/>
          </p:nvSpPr>
          <p:spPr>
            <a:xfrm>
              <a:off x="6232751" y="3107763"/>
              <a:ext cx="695713" cy="929005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44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…</a:t>
              </a:r>
            </a:p>
          </p:txBody>
        </p: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C9BA7E83-9648-031C-108B-13865CF441AD}"/>
              </a:ext>
            </a:extLst>
          </p:cNvPr>
          <p:cNvGrpSpPr/>
          <p:nvPr/>
        </p:nvGrpSpPr>
        <p:grpSpPr>
          <a:xfrm>
            <a:off x="4415129" y="3999428"/>
            <a:ext cx="4033990" cy="818256"/>
            <a:chOff x="3136050" y="3107763"/>
            <a:chExt cx="4870545" cy="987943"/>
          </a:xfrm>
        </p:grpSpPr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36BCEC75-518E-4ACA-CE92-88E25A9061DF}"/>
                </a:ext>
              </a:extLst>
            </p:cNvPr>
            <p:cNvGrpSpPr/>
            <p:nvPr/>
          </p:nvGrpSpPr>
          <p:grpSpPr>
            <a:xfrm>
              <a:off x="3136050" y="3167188"/>
              <a:ext cx="928518" cy="928518"/>
              <a:chOff x="696480" y="718127"/>
              <a:chExt cx="1224397" cy="1224397"/>
            </a:xfrm>
          </p:grpSpPr>
          <p:sp>
            <p:nvSpPr>
              <p:cNvPr id="180" name="Rectangle 179">
                <a:extLst>
                  <a:ext uri="{FF2B5EF4-FFF2-40B4-BE49-F238E27FC236}">
                    <a16:creationId xmlns:a16="http://schemas.microsoft.com/office/drawing/2014/main" id="{342DD5D1-0FA3-9430-DD24-FCF2D8803E35}"/>
                  </a:ext>
                </a:extLst>
              </p:cNvPr>
              <p:cNvSpPr/>
              <p:nvPr/>
            </p:nvSpPr>
            <p:spPr>
              <a:xfrm>
                <a:off x="696480" y="718127"/>
                <a:ext cx="612198" cy="612198"/>
              </a:xfrm>
              <a:prstGeom prst="rect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1" name="Rectangle 180">
                <a:extLst>
                  <a:ext uri="{FF2B5EF4-FFF2-40B4-BE49-F238E27FC236}">
                    <a16:creationId xmlns:a16="http://schemas.microsoft.com/office/drawing/2014/main" id="{3917148D-FDB4-F513-5BCC-F9D34A2E416E}"/>
                  </a:ext>
                </a:extLst>
              </p:cNvPr>
              <p:cNvSpPr/>
              <p:nvPr/>
            </p:nvSpPr>
            <p:spPr>
              <a:xfrm>
                <a:off x="1308678" y="718127"/>
                <a:ext cx="612198" cy="612198"/>
              </a:xfrm>
              <a:prstGeom prst="rect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2" name="Rectangle 181">
                <a:extLst>
                  <a:ext uri="{FF2B5EF4-FFF2-40B4-BE49-F238E27FC236}">
                    <a16:creationId xmlns:a16="http://schemas.microsoft.com/office/drawing/2014/main" id="{E46E74E9-C0CA-0B36-6F2C-BD643917A075}"/>
                  </a:ext>
                </a:extLst>
              </p:cNvPr>
              <p:cNvSpPr/>
              <p:nvPr/>
            </p:nvSpPr>
            <p:spPr>
              <a:xfrm>
                <a:off x="696480" y="1330325"/>
                <a:ext cx="612198" cy="612198"/>
              </a:xfrm>
              <a:prstGeom prst="rect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3" name="Rectangle 182">
                <a:extLst>
                  <a:ext uri="{FF2B5EF4-FFF2-40B4-BE49-F238E27FC236}">
                    <a16:creationId xmlns:a16="http://schemas.microsoft.com/office/drawing/2014/main" id="{FE5F8C79-6168-4E73-06DF-AC6BBE8F353A}"/>
                  </a:ext>
                </a:extLst>
              </p:cNvPr>
              <p:cNvSpPr/>
              <p:nvPr/>
            </p:nvSpPr>
            <p:spPr>
              <a:xfrm>
                <a:off x="1308678" y="1330325"/>
                <a:ext cx="612198" cy="612198"/>
              </a:xfrm>
              <a:prstGeom prst="rect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184" name="Straight Connector 183">
                <a:extLst>
                  <a:ext uri="{FF2B5EF4-FFF2-40B4-BE49-F238E27FC236}">
                    <a16:creationId xmlns:a16="http://schemas.microsoft.com/office/drawing/2014/main" id="{856D5BC0-80A6-E21D-3474-7CBC8DBDCC26}"/>
                  </a:ext>
                </a:extLst>
              </p:cNvPr>
              <p:cNvCxnSpPr>
                <a:stCxn id="180" idx="0"/>
                <a:endCxn id="180" idx="2"/>
              </p:cNvCxnSpPr>
              <p:nvPr/>
            </p:nvCxnSpPr>
            <p:spPr>
              <a:xfrm>
                <a:off x="1002579" y="718127"/>
                <a:ext cx="0" cy="612198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>
                <a:extLst>
                  <a:ext uri="{FF2B5EF4-FFF2-40B4-BE49-F238E27FC236}">
                    <a16:creationId xmlns:a16="http://schemas.microsoft.com/office/drawing/2014/main" id="{FBF13645-28FE-DFD3-BB49-6602931324F6}"/>
                  </a:ext>
                </a:extLst>
              </p:cNvPr>
              <p:cNvCxnSpPr>
                <a:cxnSpLocks/>
                <a:stCxn id="180" idx="3"/>
                <a:endCxn id="180" idx="1"/>
              </p:cNvCxnSpPr>
              <p:nvPr/>
            </p:nvCxnSpPr>
            <p:spPr>
              <a:xfrm flipH="1">
                <a:off x="696480" y="1024226"/>
                <a:ext cx="612198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>
                <a:extLst>
                  <a:ext uri="{FF2B5EF4-FFF2-40B4-BE49-F238E27FC236}">
                    <a16:creationId xmlns:a16="http://schemas.microsoft.com/office/drawing/2014/main" id="{90CFD6C3-71E8-3085-103E-6D3B0336B910}"/>
                  </a:ext>
                </a:extLst>
              </p:cNvPr>
              <p:cNvCxnSpPr>
                <a:stCxn id="181" idx="0"/>
                <a:endCxn id="181" idx="2"/>
              </p:cNvCxnSpPr>
              <p:nvPr/>
            </p:nvCxnSpPr>
            <p:spPr>
              <a:xfrm>
                <a:off x="1614777" y="718127"/>
                <a:ext cx="0" cy="612198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>
                <a:extLst>
                  <a:ext uri="{FF2B5EF4-FFF2-40B4-BE49-F238E27FC236}">
                    <a16:creationId xmlns:a16="http://schemas.microsoft.com/office/drawing/2014/main" id="{CB87EFCE-32D9-5549-2E12-C98EDA150A54}"/>
                  </a:ext>
                </a:extLst>
              </p:cNvPr>
              <p:cNvCxnSpPr>
                <a:cxnSpLocks/>
                <a:stCxn id="181" idx="3"/>
                <a:endCxn id="181" idx="1"/>
              </p:cNvCxnSpPr>
              <p:nvPr/>
            </p:nvCxnSpPr>
            <p:spPr>
              <a:xfrm flipH="1">
                <a:off x="1308678" y="1024226"/>
                <a:ext cx="612198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id="{CE2B5036-7DF8-455C-5906-8749534F1D2E}"/>
                  </a:ext>
                </a:extLst>
              </p:cNvPr>
              <p:cNvCxnSpPr>
                <a:stCxn id="182" idx="0"/>
                <a:endCxn id="182" idx="2"/>
              </p:cNvCxnSpPr>
              <p:nvPr/>
            </p:nvCxnSpPr>
            <p:spPr>
              <a:xfrm>
                <a:off x="1002579" y="1330325"/>
                <a:ext cx="0" cy="612198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F43F0ACA-C1F0-866C-6585-F8A55B842926}"/>
                  </a:ext>
                </a:extLst>
              </p:cNvPr>
              <p:cNvCxnSpPr>
                <a:cxnSpLocks/>
                <a:stCxn id="182" idx="3"/>
                <a:endCxn id="182" idx="1"/>
              </p:cNvCxnSpPr>
              <p:nvPr/>
            </p:nvCxnSpPr>
            <p:spPr>
              <a:xfrm flipH="1">
                <a:off x="696480" y="1636424"/>
                <a:ext cx="612198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06D29FB2-06BD-5BD3-4E08-D118541C5701}"/>
                  </a:ext>
                </a:extLst>
              </p:cNvPr>
              <p:cNvCxnSpPr>
                <a:stCxn id="183" idx="0"/>
                <a:endCxn id="183" idx="2"/>
              </p:cNvCxnSpPr>
              <p:nvPr/>
            </p:nvCxnSpPr>
            <p:spPr>
              <a:xfrm>
                <a:off x="1614777" y="1330325"/>
                <a:ext cx="0" cy="612198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>
                <a:extLst>
                  <a:ext uri="{FF2B5EF4-FFF2-40B4-BE49-F238E27FC236}">
                    <a16:creationId xmlns:a16="http://schemas.microsoft.com/office/drawing/2014/main" id="{43C14CB6-19C2-CDD7-9BF1-3978F967EA10}"/>
                  </a:ext>
                </a:extLst>
              </p:cNvPr>
              <p:cNvCxnSpPr>
                <a:cxnSpLocks/>
                <a:stCxn id="183" idx="3"/>
                <a:endCxn id="183" idx="1"/>
              </p:cNvCxnSpPr>
              <p:nvPr/>
            </p:nvCxnSpPr>
            <p:spPr>
              <a:xfrm flipH="1">
                <a:off x="1308678" y="1636424"/>
                <a:ext cx="612198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2" name="Rectangle 191">
                <a:extLst>
                  <a:ext uri="{FF2B5EF4-FFF2-40B4-BE49-F238E27FC236}">
                    <a16:creationId xmlns:a16="http://schemas.microsoft.com/office/drawing/2014/main" id="{F2A16A38-C498-3114-A3C9-7CD7A5520BD6}"/>
                  </a:ext>
                </a:extLst>
              </p:cNvPr>
              <p:cNvSpPr/>
              <p:nvPr/>
            </p:nvSpPr>
            <p:spPr>
              <a:xfrm>
                <a:off x="696481" y="718128"/>
                <a:ext cx="1224396" cy="122439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37" name="Group 136">
              <a:extLst>
                <a:ext uri="{FF2B5EF4-FFF2-40B4-BE49-F238E27FC236}">
                  <a16:creationId xmlns:a16="http://schemas.microsoft.com/office/drawing/2014/main" id="{57C5D9EE-2C51-5839-4743-4DEB9EAB6EF4}"/>
                </a:ext>
              </a:extLst>
            </p:cNvPr>
            <p:cNvGrpSpPr/>
            <p:nvPr/>
          </p:nvGrpSpPr>
          <p:grpSpPr>
            <a:xfrm>
              <a:off x="4128044" y="3167188"/>
              <a:ext cx="928518" cy="928518"/>
              <a:chOff x="696480" y="718127"/>
              <a:chExt cx="1224397" cy="1224397"/>
            </a:xfrm>
          </p:grpSpPr>
          <p:sp>
            <p:nvSpPr>
              <p:cNvPr id="167" name="Rectangle 166">
                <a:extLst>
                  <a:ext uri="{FF2B5EF4-FFF2-40B4-BE49-F238E27FC236}">
                    <a16:creationId xmlns:a16="http://schemas.microsoft.com/office/drawing/2014/main" id="{799A4F2A-F294-88A6-E785-E7344A81FE62}"/>
                  </a:ext>
                </a:extLst>
              </p:cNvPr>
              <p:cNvSpPr/>
              <p:nvPr/>
            </p:nvSpPr>
            <p:spPr>
              <a:xfrm>
                <a:off x="696480" y="718127"/>
                <a:ext cx="612198" cy="612198"/>
              </a:xfrm>
              <a:prstGeom prst="rect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8" name="Rectangle 167">
                <a:extLst>
                  <a:ext uri="{FF2B5EF4-FFF2-40B4-BE49-F238E27FC236}">
                    <a16:creationId xmlns:a16="http://schemas.microsoft.com/office/drawing/2014/main" id="{450489EC-05AC-74BF-2A61-319BB63EFA15}"/>
                  </a:ext>
                </a:extLst>
              </p:cNvPr>
              <p:cNvSpPr/>
              <p:nvPr/>
            </p:nvSpPr>
            <p:spPr>
              <a:xfrm>
                <a:off x="1308678" y="718127"/>
                <a:ext cx="612198" cy="612198"/>
              </a:xfrm>
              <a:prstGeom prst="rect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9" name="Rectangle 168">
                <a:extLst>
                  <a:ext uri="{FF2B5EF4-FFF2-40B4-BE49-F238E27FC236}">
                    <a16:creationId xmlns:a16="http://schemas.microsoft.com/office/drawing/2014/main" id="{D38D65E8-653B-9B1B-1FA3-34DE03791CCE}"/>
                  </a:ext>
                </a:extLst>
              </p:cNvPr>
              <p:cNvSpPr/>
              <p:nvPr/>
            </p:nvSpPr>
            <p:spPr>
              <a:xfrm>
                <a:off x="696480" y="1330325"/>
                <a:ext cx="612198" cy="612198"/>
              </a:xfrm>
              <a:prstGeom prst="rect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0" name="Rectangle 169">
                <a:extLst>
                  <a:ext uri="{FF2B5EF4-FFF2-40B4-BE49-F238E27FC236}">
                    <a16:creationId xmlns:a16="http://schemas.microsoft.com/office/drawing/2014/main" id="{BE75A659-710E-7248-4B4A-E521A5141376}"/>
                  </a:ext>
                </a:extLst>
              </p:cNvPr>
              <p:cNvSpPr/>
              <p:nvPr/>
            </p:nvSpPr>
            <p:spPr>
              <a:xfrm>
                <a:off x="1308678" y="1330325"/>
                <a:ext cx="612198" cy="612198"/>
              </a:xfrm>
              <a:prstGeom prst="rect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2A0A8CF8-BE14-2660-F716-06CB4466417F}"/>
                  </a:ext>
                </a:extLst>
              </p:cNvPr>
              <p:cNvCxnSpPr>
                <a:stCxn id="167" idx="0"/>
                <a:endCxn id="167" idx="2"/>
              </p:cNvCxnSpPr>
              <p:nvPr/>
            </p:nvCxnSpPr>
            <p:spPr>
              <a:xfrm>
                <a:off x="1002579" y="718127"/>
                <a:ext cx="0" cy="612198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50557F42-8D3C-D6BA-CFE1-F9FA9DF2ACE7}"/>
                  </a:ext>
                </a:extLst>
              </p:cNvPr>
              <p:cNvCxnSpPr>
                <a:cxnSpLocks/>
                <a:stCxn id="167" idx="3"/>
                <a:endCxn id="167" idx="1"/>
              </p:cNvCxnSpPr>
              <p:nvPr/>
            </p:nvCxnSpPr>
            <p:spPr>
              <a:xfrm flipH="1">
                <a:off x="696480" y="1024226"/>
                <a:ext cx="612198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>
                <a:extLst>
                  <a:ext uri="{FF2B5EF4-FFF2-40B4-BE49-F238E27FC236}">
                    <a16:creationId xmlns:a16="http://schemas.microsoft.com/office/drawing/2014/main" id="{37206EF6-5716-B415-79B3-7F59DC242EF1}"/>
                  </a:ext>
                </a:extLst>
              </p:cNvPr>
              <p:cNvCxnSpPr>
                <a:stCxn id="168" idx="0"/>
                <a:endCxn id="168" idx="2"/>
              </p:cNvCxnSpPr>
              <p:nvPr/>
            </p:nvCxnSpPr>
            <p:spPr>
              <a:xfrm>
                <a:off x="1614777" y="718127"/>
                <a:ext cx="0" cy="612198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24932179-22EF-2C1A-E37F-24D6EE633F94}"/>
                  </a:ext>
                </a:extLst>
              </p:cNvPr>
              <p:cNvCxnSpPr>
                <a:cxnSpLocks/>
                <a:stCxn id="168" idx="3"/>
                <a:endCxn id="168" idx="1"/>
              </p:cNvCxnSpPr>
              <p:nvPr/>
            </p:nvCxnSpPr>
            <p:spPr>
              <a:xfrm flipH="1">
                <a:off x="1308678" y="1024226"/>
                <a:ext cx="612198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>
                <a:extLst>
                  <a:ext uri="{FF2B5EF4-FFF2-40B4-BE49-F238E27FC236}">
                    <a16:creationId xmlns:a16="http://schemas.microsoft.com/office/drawing/2014/main" id="{62515E96-B984-DBD1-6B02-ED825A5E4F8D}"/>
                  </a:ext>
                </a:extLst>
              </p:cNvPr>
              <p:cNvCxnSpPr>
                <a:stCxn id="169" idx="0"/>
                <a:endCxn id="169" idx="2"/>
              </p:cNvCxnSpPr>
              <p:nvPr/>
            </p:nvCxnSpPr>
            <p:spPr>
              <a:xfrm>
                <a:off x="1002579" y="1330325"/>
                <a:ext cx="0" cy="612198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>
                <a:extLst>
                  <a:ext uri="{FF2B5EF4-FFF2-40B4-BE49-F238E27FC236}">
                    <a16:creationId xmlns:a16="http://schemas.microsoft.com/office/drawing/2014/main" id="{86D5EB64-4B96-7142-FA10-418BB71B6668}"/>
                  </a:ext>
                </a:extLst>
              </p:cNvPr>
              <p:cNvCxnSpPr>
                <a:cxnSpLocks/>
                <a:stCxn id="169" idx="3"/>
                <a:endCxn id="169" idx="1"/>
              </p:cNvCxnSpPr>
              <p:nvPr/>
            </p:nvCxnSpPr>
            <p:spPr>
              <a:xfrm flipH="1">
                <a:off x="696480" y="1636424"/>
                <a:ext cx="612198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>
                <a:extLst>
                  <a:ext uri="{FF2B5EF4-FFF2-40B4-BE49-F238E27FC236}">
                    <a16:creationId xmlns:a16="http://schemas.microsoft.com/office/drawing/2014/main" id="{D4D431B6-D89E-2233-BCCB-DAD3F2A7A64D}"/>
                  </a:ext>
                </a:extLst>
              </p:cNvPr>
              <p:cNvCxnSpPr>
                <a:stCxn id="170" idx="0"/>
                <a:endCxn id="170" idx="2"/>
              </p:cNvCxnSpPr>
              <p:nvPr/>
            </p:nvCxnSpPr>
            <p:spPr>
              <a:xfrm>
                <a:off x="1614777" y="1330325"/>
                <a:ext cx="0" cy="612198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>
                <a:extLst>
                  <a:ext uri="{FF2B5EF4-FFF2-40B4-BE49-F238E27FC236}">
                    <a16:creationId xmlns:a16="http://schemas.microsoft.com/office/drawing/2014/main" id="{7FE3448B-5D8B-14BC-5E69-D3A6EE6C413C}"/>
                  </a:ext>
                </a:extLst>
              </p:cNvPr>
              <p:cNvCxnSpPr>
                <a:cxnSpLocks/>
                <a:stCxn id="170" idx="3"/>
                <a:endCxn id="170" idx="1"/>
              </p:cNvCxnSpPr>
              <p:nvPr/>
            </p:nvCxnSpPr>
            <p:spPr>
              <a:xfrm flipH="1">
                <a:off x="1308678" y="1636424"/>
                <a:ext cx="612198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B28C835B-0C40-179E-10B3-74781EE640AC}"/>
                  </a:ext>
                </a:extLst>
              </p:cNvPr>
              <p:cNvSpPr/>
              <p:nvPr/>
            </p:nvSpPr>
            <p:spPr>
              <a:xfrm>
                <a:off x="696481" y="718128"/>
                <a:ext cx="1224396" cy="122439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EC72E180-EA33-E267-D34D-95518A41C70F}"/>
                </a:ext>
              </a:extLst>
            </p:cNvPr>
            <p:cNvGrpSpPr/>
            <p:nvPr/>
          </p:nvGrpSpPr>
          <p:grpSpPr>
            <a:xfrm>
              <a:off x="5120038" y="3167188"/>
              <a:ext cx="928518" cy="928518"/>
              <a:chOff x="696480" y="718127"/>
              <a:chExt cx="1224397" cy="1224397"/>
            </a:xfrm>
          </p:grpSpPr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10763DCF-68C1-A19C-5E3C-68A38592D5F4}"/>
                  </a:ext>
                </a:extLst>
              </p:cNvPr>
              <p:cNvSpPr/>
              <p:nvPr/>
            </p:nvSpPr>
            <p:spPr>
              <a:xfrm>
                <a:off x="696480" y="718127"/>
                <a:ext cx="612198" cy="612198"/>
              </a:xfrm>
              <a:prstGeom prst="rect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7688176F-CC09-8056-132F-CC8172879B51}"/>
                  </a:ext>
                </a:extLst>
              </p:cNvPr>
              <p:cNvSpPr/>
              <p:nvPr/>
            </p:nvSpPr>
            <p:spPr>
              <a:xfrm>
                <a:off x="1308678" y="718127"/>
                <a:ext cx="612198" cy="612198"/>
              </a:xfrm>
              <a:prstGeom prst="rect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6" name="Rectangle 155">
                <a:extLst>
                  <a:ext uri="{FF2B5EF4-FFF2-40B4-BE49-F238E27FC236}">
                    <a16:creationId xmlns:a16="http://schemas.microsoft.com/office/drawing/2014/main" id="{DE2CCF55-2F24-DDE4-2D93-D3F15DF8AE97}"/>
                  </a:ext>
                </a:extLst>
              </p:cNvPr>
              <p:cNvSpPr/>
              <p:nvPr/>
            </p:nvSpPr>
            <p:spPr>
              <a:xfrm>
                <a:off x="696480" y="1330325"/>
                <a:ext cx="612198" cy="612198"/>
              </a:xfrm>
              <a:prstGeom prst="rect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7" name="Rectangle 156">
                <a:extLst>
                  <a:ext uri="{FF2B5EF4-FFF2-40B4-BE49-F238E27FC236}">
                    <a16:creationId xmlns:a16="http://schemas.microsoft.com/office/drawing/2014/main" id="{EF3B4121-C084-D356-A7E2-C2099B15561E}"/>
                  </a:ext>
                </a:extLst>
              </p:cNvPr>
              <p:cNvSpPr/>
              <p:nvPr/>
            </p:nvSpPr>
            <p:spPr>
              <a:xfrm>
                <a:off x="1308678" y="1330325"/>
                <a:ext cx="612198" cy="612198"/>
              </a:xfrm>
              <a:prstGeom prst="rect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158" name="Straight Connector 157">
                <a:extLst>
                  <a:ext uri="{FF2B5EF4-FFF2-40B4-BE49-F238E27FC236}">
                    <a16:creationId xmlns:a16="http://schemas.microsoft.com/office/drawing/2014/main" id="{14ED9983-1DEE-1C81-E8E3-B04573A10667}"/>
                  </a:ext>
                </a:extLst>
              </p:cNvPr>
              <p:cNvCxnSpPr>
                <a:stCxn id="154" idx="0"/>
                <a:endCxn id="154" idx="2"/>
              </p:cNvCxnSpPr>
              <p:nvPr/>
            </p:nvCxnSpPr>
            <p:spPr>
              <a:xfrm>
                <a:off x="1002579" y="718127"/>
                <a:ext cx="0" cy="612198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>
                <a:extLst>
                  <a:ext uri="{FF2B5EF4-FFF2-40B4-BE49-F238E27FC236}">
                    <a16:creationId xmlns:a16="http://schemas.microsoft.com/office/drawing/2014/main" id="{468AC861-5501-6202-A35F-028A357D098E}"/>
                  </a:ext>
                </a:extLst>
              </p:cNvPr>
              <p:cNvCxnSpPr>
                <a:cxnSpLocks/>
                <a:stCxn id="154" idx="3"/>
                <a:endCxn id="154" idx="1"/>
              </p:cNvCxnSpPr>
              <p:nvPr/>
            </p:nvCxnSpPr>
            <p:spPr>
              <a:xfrm flipH="1">
                <a:off x="696480" y="1024226"/>
                <a:ext cx="612198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>
                <a:extLst>
                  <a:ext uri="{FF2B5EF4-FFF2-40B4-BE49-F238E27FC236}">
                    <a16:creationId xmlns:a16="http://schemas.microsoft.com/office/drawing/2014/main" id="{3877422C-6920-35CA-9E92-CBA5616391F2}"/>
                  </a:ext>
                </a:extLst>
              </p:cNvPr>
              <p:cNvCxnSpPr>
                <a:stCxn id="155" idx="0"/>
                <a:endCxn id="155" idx="2"/>
              </p:cNvCxnSpPr>
              <p:nvPr/>
            </p:nvCxnSpPr>
            <p:spPr>
              <a:xfrm>
                <a:off x="1614777" y="718127"/>
                <a:ext cx="0" cy="612198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>
                <a:extLst>
                  <a:ext uri="{FF2B5EF4-FFF2-40B4-BE49-F238E27FC236}">
                    <a16:creationId xmlns:a16="http://schemas.microsoft.com/office/drawing/2014/main" id="{B4FD0BBB-C11F-AD5E-0ECC-DB68656F35BC}"/>
                  </a:ext>
                </a:extLst>
              </p:cNvPr>
              <p:cNvCxnSpPr>
                <a:cxnSpLocks/>
                <a:stCxn id="155" idx="3"/>
                <a:endCxn id="155" idx="1"/>
              </p:cNvCxnSpPr>
              <p:nvPr/>
            </p:nvCxnSpPr>
            <p:spPr>
              <a:xfrm flipH="1">
                <a:off x="1308678" y="1024226"/>
                <a:ext cx="612198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>
                <a:extLst>
                  <a:ext uri="{FF2B5EF4-FFF2-40B4-BE49-F238E27FC236}">
                    <a16:creationId xmlns:a16="http://schemas.microsoft.com/office/drawing/2014/main" id="{33DF12BD-99BC-BEF9-6ADB-57E76481D2E2}"/>
                  </a:ext>
                </a:extLst>
              </p:cNvPr>
              <p:cNvCxnSpPr>
                <a:stCxn id="156" idx="0"/>
                <a:endCxn id="156" idx="2"/>
              </p:cNvCxnSpPr>
              <p:nvPr/>
            </p:nvCxnSpPr>
            <p:spPr>
              <a:xfrm>
                <a:off x="1002579" y="1330325"/>
                <a:ext cx="0" cy="612198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ED6A6ABE-B155-42DF-9204-00D62E215E77}"/>
                  </a:ext>
                </a:extLst>
              </p:cNvPr>
              <p:cNvCxnSpPr>
                <a:cxnSpLocks/>
                <a:stCxn id="156" idx="3"/>
                <a:endCxn id="156" idx="1"/>
              </p:cNvCxnSpPr>
              <p:nvPr/>
            </p:nvCxnSpPr>
            <p:spPr>
              <a:xfrm flipH="1">
                <a:off x="696480" y="1636424"/>
                <a:ext cx="612198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D49C023F-1A81-CF51-5393-77B9918827FB}"/>
                  </a:ext>
                </a:extLst>
              </p:cNvPr>
              <p:cNvCxnSpPr>
                <a:stCxn id="157" idx="0"/>
                <a:endCxn id="157" idx="2"/>
              </p:cNvCxnSpPr>
              <p:nvPr/>
            </p:nvCxnSpPr>
            <p:spPr>
              <a:xfrm>
                <a:off x="1614777" y="1330325"/>
                <a:ext cx="0" cy="612198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68EBF55C-E869-0898-AA95-83F071204C5C}"/>
                  </a:ext>
                </a:extLst>
              </p:cNvPr>
              <p:cNvCxnSpPr>
                <a:cxnSpLocks/>
                <a:stCxn id="157" idx="3"/>
                <a:endCxn id="157" idx="1"/>
              </p:cNvCxnSpPr>
              <p:nvPr/>
            </p:nvCxnSpPr>
            <p:spPr>
              <a:xfrm flipH="1">
                <a:off x="1308678" y="1636424"/>
                <a:ext cx="612198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6" name="Rectangle 165">
                <a:extLst>
                  <a:ext uri="{FF2B5EF4-FFF2-40B4-BE49-F238E27FC236}">
                    <a16:creationId xmlns:a16="http://schemas.microsoft.com/office/drawing/2014/main" id="{AA2533EE-BEF3-469C-4FF6-36CBBA07261B}"/>
                  </a:ext>
                </a:extLst>
              </p:cNvPr>
              <p:cNvSpPr/>
              <p:nvPr/>
            </p:nvSpPr>
            <p:spPr>
              <a:xfrm>
                <a:off x="696481" y="718128"/>
                <a:ext cx="1224396" cy="122439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8A14B679-4E18-4005-E504-3623348B043E}"/>
                </a:ext>
              </a:extLst>
            </p:cNvPr>
            <p:cNvGrpSpPr/>
            <p:nvPr/>
          </p:nvGrpSpPr>
          <p:grpSpPr>
            <a:xfrm>
              <a:off x="7078077" y="3167187"/>
              <a:ext cx="928518" cy="928518"/>
              <a:chOff x="696480" y="718127"/>
              <a:chExt cx="1224397" cy="1224397"/>
            </a:xfrm>
          </p:grpSpPr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F4530D71-212A-9F43-0BC2-5F94F4C63583}"/>
                  </a:ext>
                </a:extLst>
              </p:cNvPr>
              <p:cNvSpPr/>
              <p:nvPr/>
            </p:nvSpPr>
            <p:spPr>
              <a:xfrm>
                <a:off x="696480" y="718127"/>
                <a:ext cx="612198" cy="612198"/>
              </a:xfrm>
              <a:prstGeom prst="rect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988F0145-52A8-9809-FBBC-8C87C1751589}"/>
                  </a:ext>
                </a:extLst>
              </p:cNvPr>
              <p:cNvSpPr/>
              <p:nvPr/>
            </p:nvSpPr>
            <p:spPr>
              <a:xfrm>
                <a:off x="1308678" y="718127"/>
                <a:ext cx="612198" cy="612198"/>
              </a:xfrm>
              <a:prstGeom prst="rect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40BB6DB8-FE87-7965-9A92-CE12B9E844DF}"/>
                  </a:ext>
                </a:extLst>
              </p:cNvPr>
              <p:cNvSpPr/>
              <p:nvPr/>
            </p:nvSpPr>
            <p:spPr>
              <a:xfrm>
                <a:off x="696480" y="1330325"/>
                <a:ext cx="612198" cy="612198"/>
              </a:xfrm>
              <a:prstGeom prst="rect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id="{AB4DD78D-D2DA-2938-D253-4C7357D1AAF1}"/>
                  </a:ext>
                </a:extLst>
              </p:cNvPr>
              <p:cNvSpPr/>
              <p:nvPr/>
            </p:nvSpPr>
            <p:spPr>
              <a:xfrm>
                <a:off x="1308678" y="1330325"/>
                <a:ext cx="612198" cy="612198"/>
              </a:xfrm>
              <a:prstGeom prst="rect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8B608F65-DA8E-115D-10B8-C96FBFEBF8D2}"/>
                  </a:ext>
                </a:extLst>
              </p:cNvPr>
              <p:cNvCxnSpPr>
                <a:stCxn id="141" idx="0"/>
                <a:endCxn id="141" idx="2"/>
              </p:cNvCxnSpPr>
              <p:nvPr/>
            </p:nvCxnSpPr>
            <p:spPr>
              <a:xfrm>
                <a:off x="1002579" y="718127"/>
                <a:ext cx="0" cy="612198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>
                <a:extLst>
                  <a:ext uri="{FF2B5EF4-FFF2-40B4-BE49-F238E27FC236}">
                    <a16:creationId xmlns:a16="http://schemas.microsoft.com/office/drawing/2014/main" id="{7F72A699-0B63-3113-6F89-4EC6F8CDEF18}"/>
                  </a:ext>
                </a:extLst>
              </p:cNvPr>
              <p:cNvCxnSpPr>
                <a:cxnSpLocks/>
                <a:stCxn id="141" idx="3"/>
                <a:endCxn id="141" idx="1"/>
              </p:cNvCxnSpPr>
              <p:nvPr/>
            </p:nvCxnSpPr>
            <p:spPr>
              <a:xfrm flipH="1">
                <a:off x="696480" y="1024226"/>
                <a:ext cx="612198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>
                <a:extLst>
                  <a:ext uri="{FF2B5EF4-FFF2-40B4-BE49-F238E27FC236}">
                    <a16:creationId xmlns:a16="http://schemas.microsoft.com/office/drawing/2014/main" id="{D3DE5A97-5D59-7465-989E-865467F27E9A}"/>
                  </a:ext>
                </a:extLst>
              </p:cNvPr>
              <p:cNvCxnSpPr>
                <a:stCxn id="142" idx="0"/>
                <a:endCxn id="142" idx="2"/>
              </p:cNvCxnSpPr>
              <p:nvPr/>
            </p:nvCxnSpPr>
            <p:spPr>
              <a:xfrm>
                <a:off x="1614777" y="718127"/>
                <a:ext cx="0" cy="612198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0D4B6269-76BB-56A9-3506-F72857180E2A}"/>
                  </a:ext>
                </a:extLst>
              </p:cNvPr>
              <p:cNvCxnSpPr>
                <a:cxnSpLocks/>
                <a:stCxn id="142" idx="3"/>
                <a:endCxn id="142" idx="1"/>
              </p:cNvCxnSpPr>
              <p:nvPr/>
            </p:nvCxnSpPr>
            <p:spPr>
              <a:xfrm flipH="1">
                <a:off x="1308678" y="1024226"/>
                <a:ext cx="612198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232CEF8F-25D4-37B3-9D5D-ECC5ECBF9425}"/>
                  </a:ext>
                </a:extLst>
              </p:cNvPr>
              <p:cNvCxnSpPr>
                <a:stCxn id="143" idx="0"/>
                <a:endCxn id="143" idx="2"/>
              </p:cNvCxnSpPr>
              <p:nvPr/>
            </p:nvCxnSpPr>
            <p:spPr>
              <a:xfrm>
                <a:off x="1002579" y="1330325"/>
                <a:ext cx="0" cy="612198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BFB922D4-34D4-D496-1820-846A281EB839}"/>
                  </a:ext>
                </a:extLst>
              </p:cNvPr>
              <p:cNvCxnSpPr>
                <a:cxnSpLocks/>
                <a:stCxn id="143" idx="3"/>
                <a:endCxn id="143" idx="1"/>
              </p:cNvCxnSpPr>
              <p:nvPr/>
            </p:nvCxnSpPr>
            <p:spPr>
              <a:xfrm flipH="1">
                <a:off x="696480" y="1636424"/>
                <a:ext cx="612198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>
                <a:extLst>
                  <a:ext uri="{FF2B5EF4-FFF2-40B4-BE49-F238E27FC236}">
                    <a16:creationId xmlns:a16="http://schemas.microsoft.com/office/drawing/2014/main" id="{FD3C3C3D-AE28-F816-8266-E0DD949BCEDD}"/>
                  </a:ext>
                </a:extLst>
              </p:cNvPr>
              <p:cNvCxnSpPr>
                <a:stCxn id="144" idx="0"/>
                <a:endCxn id="144" idx="2"/>
              </p:cNvCxnSpPr>
              <p:nvPr/>
            </p:nvCxnSpPr>
            <p:spPr>
              <a:xfrm>
                <a:off x="1614777" y="1330325"/>
                <a:ext cx="0" cy="612198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>
                <a:extLst>
                  <a:ext uri="{FF2B5EF4-FFF2-40B4-BE49-F238E27FC236}">
                    <a16:creationId xmlns:a16="http://schemas.microsoft.com/office/drawing/2014/main" id="{16389633-D8C2-0263-3D93-9C19F9DE5395}"/>
                  </a:ext>
                </a:extLst>
              </p:cNvPr>
              <p:cNvCxnSpPr>
                <a:cxnSpLocks/>
                <a:stCxn id="144" idx="3"/>
                <a:endCxn id="144" idx="1"/>
              </p:cNvCxnSpPr>
              <p:nvPr/>
            </p:nvCxnSpPr>
            <p:spPr>
              <a:xfrm flipH="1">
                <a:off x="1308678" y="1636424"/>
                <a:ext cx="612198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6E08174B-A2A7-C55E-CB22-D7D80EA5810F}"/>
                  </a:ext>
                </a:extLst>
              </p:cNvPr>
              <p:cNvSpPr/>
              <p:nvPr/>
            </p:nvSpPr>
            <p:spPr>
              <a:xfrm>
                <a:off x="696481" y="718128"/>
                <a:ext cx="1224396" cy="122439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CA45395C-8CC7-65C7-3C73-057DBA8035C8}"/>
                </a:ext>
              </a:extLst>
            </p:cNvPr>
            <p:cNvSpPr txBox="1"/>
            <p:nvPr/>
          </p:nvSpPr>
          <p:spPr>
            <a:xfrm>
              <a:off x="6232751" y="3107763"/>
              <a:ext cx="695713" cy="929005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44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…</a:t>
              </a:r>
            </a:p>
          </p:txBody>
        </p:sp>
      </p:grp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A8EF5ADD-704C-DC94-1A8D-EE07F8128519}"/>
              </a:ext>
            </a:extLst>
          </p:cNvPr>
          <p:cNvGrpSpPr/>
          <p:nvPr/>
        </p:nvGrpSpPr>
        <p:grpSpPr>
          <a:xfrm>
            <a:off x="4415129" y="3183748"/>
            <a:ext cx="4033990" cy="818256"/>
            <a:chOff x="3136050" y="3107763"/>
            <a:chExt cx="4870545" cy="987943"/>
          </a:xfrm>
        </p:grpSpPr>
        <p:grpSp>
          <p:nvGrpSpPr>
            <p:cNvPr id="194" name="Group 193">
              <a:extLst>
                <a:ext uri="{FF2B5EF4-FFF2-40B4-BE49-F238E27FC236}">
                  <a16:creationId xmlns:a16="http://schemas.microsoft.com/office/drawing/2014/main" id="{BDC9A159-EE07-EEE7-2804-BDAFC448B898}"/>
                </a:ext>
              </a:extLst>
            </p:cNvPr>
            <p:cNvGrpSpPr/>
            <p:nvPr/>
          </p:nvGrpSpPr>
          <p:grpSpPr>
            <a:xfrm>
              <a:off x="3136050" y="3167188"/>
              <a:ext cx="928518" cy="928518"/>
              <a:chOff x="696480" y="718127"/>
              <a:chExt cx="1224397" cy="1224397"/>
            </a:xfrm>
          </p:grpSpPr>
          <p:sp>
            <p:nvSpPr>
              <p:cNvPr id="238" name="Rectangle 237">
                <a:extLst>
                  <a:ext uri="{FF2B5EF4-FFF2-40B4-BE49-F238E27FC236}">
                    <a16:creationId xmlns:a16="http://schemas.microsoft.com/office/drawing/2014/main" id="{B2456639-CC19-C232-B4EC-EACF5036163F}"/>
                  </a:ext>
                </a:extLst>
              </p:cNvPr>
              <p:cNvSpPr/>
              <p:nvPr/>
            </p:nvSpPr>
            <p:spPr>
              <a:xfrm>
                <a:off x="696480" y="718127"/>
                <a:ext cx="612198" cy="612198"/>
              </a:xfrm>
              <a:prstGeom prst="rect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9" name="Rectangle 238">
                <a:extLst>
                  <a:ext uri="{FF2B5EF4-FFF2-40B4-BE49-F238E27FC236}">
                    <a16:creationId xmlns:a16="http://schemas.microsoft.com/office/drawing/2014/main" id="{6F761850-2FDD-A243-C659-6A7AFBF1B3D8}"/>
                  </a:ext>
                </a:extLst>
              </p:cNvPr>
              <p:cNvSpPr/>
              <p:nvPr/>
            </p:nvSpPr>
            <p:spPr>
              <a:xfrm>
                <a:off x="1308678" y="718127"/>
                <a:ext cx="612198" cy="612198"/>
              </a:xfrm>
              <a:prstGeom prst="rect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0" name="Rectangle 239">
                <a:extLst>
                  <a:ext uri="{FF2B5EF4-FFF2-40B4-BE49-F238E27FC236}">
                    <a16:creationId xmlns:a16="http://schemas.microsoft.com/office/drawing/2014/main" id="{5B521702-0289-524D-6FAF-5C506929A16E}"/>
                  </a:ext>
                </a:extLst>
              </p:cNvPr>
              <p:cNvSpPr/>
              <p:nvPr/>
            </p:nvSpPr>
            <p:spPr>
              <a:xfrm>
                <a:off x="696480" y="1330325"/>
                <a:ext cx="612198" cy="612198"/>
              </a:xfrm>
              <a:prstGeom prst="rect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1" name="Rectangle 240">
                <a:extLst>
                  <a:ext uri="{FF2B5EF4-FFF2-40B4-BE49-F238E27FC236}">
                    <a16:creationId xmlns:a16="http://schemas.microsoft.com/office/drawing/2014/main" id="{B7E90DFC-3E55-B638-EEA6-4B5527CED383}"/>
                  </a:ext>
                </a:extLst>
              </p:cNvPr>
              <p:cNvSpPr/>
              <p:nvPr/>
            </p:nvSpPr>
            <p:spPr>
              <a:xfrm>
                <a:off x="1308678" y="1330325"/>
                <a:ext cx="612198" cy="612198"/>
              </a:xfrm>
              <a:prstGeom prst="rect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242" name="Straight Connector 241">
                <a:extLst>
                  <a:ext uri="{FF2B5EF4-FFF2-40B4-BE49-F238E27FC236}">
                    <a16:creationId xmlns:a16="http://schemas.microsoft.com/office/drawing/2014/main" id="{65311B01-B1F2-7D4D-E4EB-1C37D2F016BE}"/>
                  </a:ext>
                </a:extLst>
              </p:cNvPr>
              <p:cNvCxnSpPr>
                <a:stCxn id="238" idx="0"/>
                <a:endCxn id="238" idx="2"/>
              </p:cNvCxnSpPr>
              <p:nvPr/>
            </p:nvCxnSpPr>
            <p:spPr>
              <a:xfrm>
                <a:off x="1002579" y="718127"/>
                <a:ext cx="0" cy="612198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>
                <a:extLst>
                  <a:ext uri="{FF2B5EF4-FFF2-40B4-BE49-F238E27FC236}">
                    <a16:creationId xmlns:a16="http://schemas.microsoft.com/office/drawing/2014/main" id="{0C119919-3501-73A9-E468-80B14C85119C}"/>
                  </a:ext>
                </a:extLst>
              </p:cNvPr>
              <p:cNvCxnSpPr>
                <a:cxnSpLocks/>
                <a:stCxn id="238" idx="3"/>
                <a:endCxn id="238" idx="1"/>
              </p:cNvCxnSpPr>
              <p:nvPr/>
            </p:nvCxnSpPr>
            <p:spPr>
              <a:xfrm flipH="1">
                <a:off x="696480" y="1024226"/>
                <a:ext cx="612198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Connector 243">
                <a:extLst>
                  <a:ext uri="{FF2B5EF4-FFF2-40B4-BE49-F238E27FC236}">
                    <a16:creationId xmlns:a16="http://schemas.microsoft.com/office/drawing/2014/main" id="{68DB7848-9789-1774-8FB8-5EB518EA2250}"/>
                  </a:ext>
                </a:extLst>
              </p:cNvPr>
              <p:cNvCxnSpPr>
                <a:stCxn id="239" idx="0"/>
                <a:endCxn id="239" idx="2"/>
              </p:cNvCxnSpPr>
              <p:nvPr/>
            </p:nvCxnSpPr>
            <p:spPr>
              <a:xfrm>
                <a:off x="1614777" y="718127"/>
                <a:ext cx="0" cy="612198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Straight Connector 244">
                <a:extLst>
                  <a:ext uri="{FF2B5EF4-FFF2-40B4-BE49-F238E27FC236}">
                    <a16:creationId xmlns:a16="http://schemas.microsoft.com/office/drawing/2014/main" id="{232A5A2F-6522-5185-9128-969929F71D74}"/>
                  </a:ext>
                </a:extLst>
              </p:cNvPr>
              <p:cNvCxnSpPr>
                <a:cxnSpLocks/>
                <a:stCxn id="239" idx="3"/>
                <a:endCxn id="239" idx="1"/>
              </p:cNvCxnSpPr>
              <p:nvPr/>
            </p:nvCxnSpPr>
            <p:spPr>
              <a:xfrm flipH="1">
                <a:off x="1308678" y="1024226"/>
                <a:ext cx="612198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Straight Connector 245">
                <a:extLst>
                  <a:ext uri="{FF2B5EF4-FFF2-40B4-BE49-F238E27FC236}">
                    <a16:creationId xmlns:a16="http://schemas.microsoft.com/office/drawing/2014/main" id="{7D686031-0865-13DD-0198-BB814BF2E645}"/>
                  </a:ext>
                </a:extLst>
              </p:cNvPr>
              <p:cNvCxnSpPr>
                <a:stCxn id="240" idx="0"/>
                <a:endCxn id="240" idx="2"/>
              </p:cNvCxnSpPr>
              <p:nvPr/>
            </p:nvCxnSpPr>
            <p:spPr>
              <a:xfrm>
                <a:off x="1002579" y="1330325"/>
                <a:ext cx="0" cy="612198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Straight Connector 246">
                <a:extLst>
                  <a:ext uri="{FF2B5EF4-FFF2-40B4-BE49-F238E27FC236}">
                    <a16:creationId xmlns:a16="http://schemas.microsoft.com/office/drawing/2014/main" id="{CBB74E64-C078-B01C-023F-3ED71088430B}"/>
                  </a:ext>
                </a:extLst>
              </p:cNvPr>
              <p:cNvCxnSpPr>
                <a:cxnSpLocks/>
                <a:stCxn id="240" idx="3"/>
                <a:endCxn id="240" idx="1"/>
              </p:cNvCxnSpPr>
              <p:nvPr/>
            </p:nvCxnSpPr>
            <p:spPr>
              <a:xfrm flipH="1">
                <a:off x="696480" y="1636424"/>
                <a:ext cx="612198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Straight Connector 247">
                <a:extLst>
                  <a:ext uri="{FF2B5EF4-FFF2-40B4-BE49-F238E27FC236}">
                    <a16:creationId xmlns:a16="http://schemas.microsoft.com/office/drawing/2014/main" id="{62FA6D6E-E1F0-0439-99EA-982BBC716098}"/>
                  </a:ext>
                </a:extLst>
              </p:cNvPr>
              <p:cNvCxnSpPr>
                <a:stCxn id="241" idx="0"/>
                <a:endCxn id="241" idx="2"/>
              </p:cNvCxnSpPr>
              <p:nvPr/>
            </p:nvCxnSpPr>
            <p:spPr>
              <a:xfrm>
                <a:off x="1614777" y="1330325"/>
                <a:ext cx="0" cy="612198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Straight Connector 248">
                <a:extLst>
                  <a:ext uri="{FF2B5EF4-FFF2-40B4-BE49-F238E27FC236}">
                    <a16:creationId xmlns:a16="http://schemas.microsoft.com/office/drawing/2014/main" id="{F5C743A1-09C0-128B-ADC3-85CEC8BE211F}"/>
                  </a:ext>
                </a:extLst>
              </p:cNvPr>
              <p:cNvCxnSpPr>
                <a:cxnSpLocks/>
                <a:stCxn id="241" idx="3"/>
                <a:endCxn id="241" idx="1"/>
              </p:cNvCxnSpPr>
              <p:nvPr/>
            </p:nvCxnSpPr>
            <p:spPr>
              <a:xfrm flipH="1">
                <a:off x="1308678" y="1636424"/>
                <a:ext cx="612198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0" name="Rectangle 249">
                <a:extLst>
                  <a:ext uri="{FF2B5EF4-FFF2-40B4-BE49-F238E27FC236}">
                    <a16:creationId xmlns:a16="http://schemas.microsoft.com/office/drawing/2014/main" id="{66FA242C-F713-111F-997C-FC4F71AC4458}"/>
                  </a:ext>
                </a:extLst>
              </p:cNvPr>
              <p:cNvSpPr/>
              <p:nvPr/>
            </p:nvSpPr>
            <p:spPr>
              <a:xfrm>
                <a:off x="696481" y="718128"/>
                <a:ext cx="1224396" cy="122439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95" name="Group 194">
              <a:extLst>
                <a:ext uri="{FF2B5EF4-FFF2-40B4-BE49-F238E27FC236}">
                  <a16:creationId xmlns:a16="http://schemas.microsoft.com/office/drawing/2014/main" id="{644F9288-D595-86D3-A336-3898EDFAE6FA}"/>
                </a:ext>
              </a:extLst>
            </p:cNvPr>
            <p:cNvGrpSpPr/>
            <p:nvPr/>
          </p:nvGrpSpPr>
          <p:grpSpPr>
            <a:xfrm>
              <a:off x="4128044" y="3167188"/>
              <a:ext cx="928518" cy="928518"/>
              <a:chOff x="696480" y="718127"/>
              <a:chExt cx="1224397" cy="1224397"/>
            </a:xfrm>
          </p:grpSpPr>
          <p:sp>
            <p:nvSpPr>
              <p:cNvPr id="225" name="Rectangle 224">
                <a:extLst>
                  <a:ext uri="{FF2B5EF4-FFF2-40B4-BE49-F238E27FC236}">
                    <a16:creationId xmlns:a16="http://schemas.microsoft.com/office/drawing/2014/main" id="{4EDF1350-E418-65DB-7759-DC9B1A1A8674}"/>
                  </a:ext>
                </a:extLst>
              </p:cNvPr>
              <p:cNvSpPr/>
              <p:nvPr/>
            </p:nvSpPr>
            <p:spPr>
              <a:xfrm>
                <a:off x="696480" y="718127"/>
                <a:ext cx="612198" cy="612198"/>
              </a:xfrm>
              <a:prstGeom prst="rect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6" name="Rectangle 225">
                <a:extLst>
                  <a:ext uri="{FF2B5EF4-FFF2-40B4-BE49-F238E27FC236}">
                    <a16:creationId xmlns:a16="http://schemas.microsoft.com/office/drawing/2014/main" id="{E965A516-7227-EF5D-988E-630E6937F6F6}"/>
                  </a:ext>
                </a:extLst>
              </p:cNvPr>
              <p:cNvSpPr/>
              <p:nvPr/>
            </p:nvSpPr>
            <p:spPr>
              <a:xfrm>
                <a:off x="1308678" y="718127"/>
                <a:ext cx="612198" cy="612198"/>
              </a:xfrm>
              <a:prstGeom prst="rect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7" name="Rectangle 226">
                <a:extLst>
                  <a:ext uri="{FF2B5EF4-FFF2-40B4-BE49-F238E27FC236}">
                    <a16:creationId xmlns:a16="http://schemas.microsoft.com/office/drawing/2014/main" id="{C3618DD0-BD41-7B84-20BD-C51EAA045214}"/>
                  </a:ext>
                </a:extLst>
              </p:cNvPr>
              <p:cNvSpPr/>
              <p:nvPr/>
            </p:nvSpPr>
            <p:spPr>
              <a:xfrm>
                <a:off x="696480" y="1330325"/>
                <a:ext cx="612198" cy="612198"/>
              </a:xfrm>
              <a:prstGeom prst="rect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8" name="Rectangle 227">
                <a:extLst>
                  <a:ext uri="{FF2B5EF4-FFF2-40B4-BE49-F238E27FC236}">
                    <a16:creationId xmlns:a16="http://schemas.microsoft.com/office/drawing/2014/main" id="{88CB8EA2-052E-3EAB-E047-37DFA87181A6}"/>
                  </a:ext>
                </a:extLst>
              </p:cNvPr>
              <p:cNvSpPr/>
              <p:nvPr/>
            </p:nvSpPr>
            <p:spPr>
              <a:xfrm>
                <a:off x="1308678" y="1330325"/>
                <a:ext cx="612198" cy="612198"/>
              </a:xfrm>
              <a:prstGeom prst="rect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229" name="Straight Connector 228">
                <a:extLst>
                  <a:ext uri="{FF2B5EF4-FFF2-40B4-BE49-F238E27FC236}">
                    <a16:creationId xmlns:a16="http://schemas.microsoft.com/office/drawing/2014/main" id="{3A4FA3A2-76AE-18C1-EBD3-6DD949709FF0}"/>
                  </a:ext>
                </a:extLst>
              </p:cNvPr>
              <p:cNvCxnSpPr>
                <a:stCxn id="225" idx="0"/>
                <a:endCxn id="225" idx="2"/>
              </p:cNvCxnSpPr>
              <p:nvPr/>
            </p:nvCxnSpPr>
            <p:spPr>
              <a:xfrm>
                <a:off x="1002579" y="718127"/>
                <a:ext cx="0" cy="612198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Connector 229">
                <a:extLst>
                  <a:ext uri="{FF2B5EF4-FFF2-40B4-BE49-F238E27FC236}">
                    <a16:creationId xmlns:a16="http://schemas.microsoft.com/office/drawing/2014/main" id="{8CB2A69E-5A4B-7655-4D37-F7472B879748}"/>
                  </a:ext>
                </a:extLst>
              </p:cNvPr>
              <p:cNvCxnSpPr>
                <a:cxnSpLocks/>
                <a:stCxn id="225" idx="3"/>
                <a:endCxn id="225" idx="1"/>
              </p:cNvCxnSpPr>
              <p:nvPr/>
            </p:nvCxnSpPr>
            <p:spPr>
              <a:xfrm flipH="1">
                <a:off x="696480" y="1024226"/>
                <a:ext cx="612198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>
                <a:extLst>
                  <a:ext uri="{FF2B5EF4-FFF2-40B4-BE49-F238E27FC236}">
                    <a16:creationId xmlns:a16="http://schemas.microsoft.com/office/drawing/2014/main" id="{7827980B-E6E9-4397-84B0-3CE245A41985}"/>
                  </a:ext>
                </a:extLst>
              </p:cNvPr>
              <p:cNvCxnSpPr>
                <a:stCxn id="226" idx="0"/>
                <a:endCxn id="226" idx="2"/>
              </p:cNvCxnSpPr>
              <p:nvPr/>
            </p:nvCxnSpPr>
            <p:spPr>
              <a:xfrm>
                <a:off x="1614777" y="718127"/>
                <a:ext cx="0" cy="612198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231">
                <a:extLst>
                  <a:ext uri="{FF2B5EF4-FFF2-40B4-BE49-F238E27FC236}">
                    <a16:creationId xmlns:a16="http://schemas.microsoft.com/office/drawing/2014/main" id="{C455FA3C-A365-B568-58B5-27D325C45F49}"/>
                  </a:ext>
                </a:extLst>
              </p:cNvPr>
              <p:cNvCxnSpPr>
                <a:cxnSpLocks/>
                <a:stCxn id="226" idx="3"/>
                <a:endCxn id="226" idx="1"/>
              </p:cNvCxnSpPr>
              <p:nvPr/>
            </p:nvCxnSpPr>
            <p:spPr>
              <a:xfrm flipH="1">
                <a:off x="1308678" y="1024226"/>
                <a:ext cx="612198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>
                <a:extLst>
                  <a:ext uri="{FF2B5EF4-FFF2-40B4-BE49-F238E27FC236}">
                    <a16:creationId xmlns:a16="http://schemas.microsoft.com/office/drawing/2014/main" id="{ADE6EEA4-7EFF-918F-6BB1-002C4A60EE16}"/>
                  </a:ext>
                </a:extLst>
              </p:cNvPr>
              <p:cNvCxnSpPr>
                <a:stCxn id="227" idx="0"/>
                <a:endCxn id="227" idx="2"/>
              </p:cNvCxnSpPr>
              <p:nvPr/>
            </p:nvCxnSpPr>
            <p:spPr>
              <a:xfrm>
                <a:off x="1002579" y="1330325"/>
                <a:ext cx="0" cy="612198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33">
                <a:extLst>
                  <a:ext uri="{FF2B5EF4-FFF2-40B4-BE49-F238E27FC236}">
                    <a16:creationId xmlns:a16="http://schemas.microsoft.com/office/drawing/2014/main" id="{5736300E-A2A1-E52C-B9F5-1776110CFDE7}"/>
                  </a:ext>
                </a:extLst>
              </p:cNvPr>
              <p:cNvCxnSpPr>
                <a:cxnSpLocks/>
                <a:stCxn id="227" idx="3"/>
                <a:endCxn id="227" idx="1"/>
              </p:cNvCxnSpPr>
              <p:nvPr/>
            </p:nvCxnSpPr>
            <p:spPr>
              <a:xfrm flipH="1">
                <a:off x="696480" y="1636424"/>
                <a:ext cx="612198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234">
                <a:extLst>
                  <a:ext uri="{FF2B5EF4-FFF2-40B4-BE49-F238E27FC236}">
                    <a16:creationId xmlns:a16="http://schemas.microsoft.com/office/drawing/2014/main" id="{09B5CD9F-E464-88A8-527C-F57A2AA58A82}"/>
                  </a:ext>
                </a:extLst>
              </p:cNvPr>
              <p:cNvCxnSpPr>
                <a:stCxn id="228" idx="0"/>
                <a:endCxn id="228" idx="2"/>
              </p:cNvCxnSpPr>
              <p:nvPr/>
            </p:nvCxnSpPr>
            <p:spPr>
              <a:xfrm>
                <a:off x="1614777" y="1330325"/>
                <a:ext cx="0" cy="612198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Straight Connector 235">
                <a:extLst>
                  <a:ext uri="{FF2B5EF4-FFF2-40B4-BE49-F238E27FC236}">
                    <a16:creationId xmlns:a16="http://schemas.microsoft.com/office/drawing/2014/main" id="{1BEB41C6-88F0-F35F-8AA1-135F75780CE9}"/>
                  </a:ext>
                </a:extLst>
              </p:cNvPr>
              <p:cNvCxnSpPr>
                <a:cxnSpLocks/>
                <a:stCxn id="228" idx="3"/>
                <a:endCxn id="228" idx="1"/>
              </p:cNvCxnSpPr>
              <p:nvPr/>
            </p:nvCxnSpPr>
            <p:spPr>
              <a:xfrm flipH="1">
                <a:off x="1308678" y="1636424"/>
                <a:ext cx="612198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7" name="Rectangle 236">
                <a:extLst>
                  <a:ext uri="{FF2B5EF4-FFF2-40B4-BE49-F238E27FC236}">
                    <a16:creationId xmlns:a16="http://schemas.microsoft.com/office/drawing/2014/main" id="{DF413F17-27C9-507C-437A-E2A2F1E2E5C4}"/>
                  </a:ext>
                </a:extLst>
              </p:cNvPr>
              <p:cNvSpPr/>
              <p:nvPr/>
            </p:nvSpPr>
            <p:spPr>
              <a:xfrm>
                <a:off x="696481" y="718128"/>
                <a:ext cx="1224396" cy="122439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96" name="Group 195">
              <a:extLst>
                <a:ext uri="{FF2B5EF4-FFF2-40B4-BE49-F238E27FC236}">
                  <a16:creationId xmlns:a16="http://schemas.microsoft.com/office/drawing/2014/main" id="{933A8151-7AFD-1880-FA6B-8C286A49CF8F}"/>
                </a:ext>
              </a:extLst>
            </p:cNvPr>
            <p:cNvGrpSpPr/>
            <p:nvPr/>
          </p:nvGrpSpPr>
          <p:grpSpPr>
            <a:xfrm>
              <a:off x="5120038" y="3167188"/>
              <a:ext cx="928518" cy="928518"/>
              <a:chOff x="696480" y="718127"/>
              <a:chExt cx="1224397" cy="1224397"/>
            </a:xfrm>
          </p:grpSpPr>
          <p:sp>
            <p:nvSpPr>
              <p:cNvPr id="212" name="Rectangle 211">
                <a:extLst>
                  <a:ext uri="{FF2B5EF4-FFF2-40B4-BE49-F238E27FC236}">
                    <a16:creationId xmlns:a16="http://schemas.microsoft.com/office/drawing/2014/main" id="{9E129A2D-D3D9-C925-97A5-261488D9800E}"/>
                  </a:ext>
                </a:extLst>
              </p:cNvPr>
              <p:cNvSpPr/>
              <p:nvPr/>
            </p:nvSpPr>
            <p:spPr>
              <a:xfrm>
                <a:off x="696480" y="718127"/>
                <a:ext cx="612198" cy="612198"/>
              </a:xfrm>
              <a:prstGeom prst="rect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3" name="Rectangle 212">
                <a:extLst>
                  <a:ext uri="{FF2B5EF4-FFF2-40B4-BE49-F238E27FC236}">
                    <a16:creationId xmlns:a16="http://schemas.microsoft.com/office/drawing/2014/main" id="{3180521D-5B38-C340-7734-02C54F4464F9}"/>
                  </a:ext>
                </a:extLst>
              </p:cNvPr>
              <p:cNvSpPr/>
              <p:nvPr/>
            </p:nvSpPr>
            <p:spPr>
              <a:xfrm>
                <a:off x="1308678" y="718127"/>
                <a:ext cx="612198" cy="612198"/>
              </a:xfrm>
              <a:prstGeom prst="rect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4" name="Rectangle 213">
                <a:extLst>
                  <a:ext uri="{FF2B5EF4-FFF2-40B4-BE49-F238E27FC236}">
                    <a16:creationId xmlns:a16="http://schemas.microsoft.com/office/drawing/2014/main" id="{FEA3B034-E901-F2B9-2474-BC08891482B7}"/>
                  </a:ext>
                </a:extLst>
              </p:cNvPr>
              <p:cNvSpPr/>
              <p:nvPr/>
            </p:nvSpPr>
            <p:spPr>
              <a:xfrm>
                <a:off x="696480" y="1330325"/>
                <a:ext cx="612198" cy="612198"/>
              </a:xfrm>
              <a:prstGeom prst="rect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5" name="Rectangle 214">
                <a:extLst>
                  <a:ext uri="{FF2B5EF4-FFF2-40B4-BE49-F238E27FC236}">
                    <a16:creationId xmlns:a16="http://schemas.microsoft.com/office/drawing/2014/main" id="{4884D11C-5446-F95F-B054-D13C35EB8B1B}"/>
                  </a:ext>
                </a:extLst>
              </p:cNvPr>
              <p:cNvSpPr/>
              <p:nvPr/>
            </p:nvSpPr>
            <p:spPr>
              <a:xfrm>
                <a:off x="1308678" y="1330325"/>
                <a:ext cx="612198" cy="612198"/>
              </a:xfrm>
              <a:prstGeom prst="rect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216" name="Straight Connector 215">
                <a:extLst>
                  <a:ext uri="{FF2B5EF4-FFF2-40B4-BE49-F238E27FC236}">
                    <a16:creationId xmlns:a16="http://schemas.microsoft.com/office/drawing/2014/main" id="{591BF97F-4352-2DBD-42CA-1A76ECCE0FC5}"/>
                  </a:ext>
                </a:extLst>
              </p:cNvPr>
              <p:cNvCxnSpPr>
                <a:stCxn id="212" idx="0"/>
                <a:endCxn id="212" idx="2"/>
              </p:cNvCxnSpPr>
              <p:nvPr/>
            </p:nvCxnSpPr>
            <p:spPr>
              <a:xfrm>
                <a:off x="1002579" y="718127"/>
                <a:ext cx="0" cy="612198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216">
                <a:extLst>
                  <a:ext uri="{FF2B5EF4-FFF2-40B4-BE49-F238E27FC236}">
                    <a16:creationId xmlns:a16="http://schemas.microsoft.com/office/drawing/2014/main" id="{B1F1F80D-7C9A-FC8E-6E24-776EDCF5A02F}"/>
                  </a:ext>
                </a:extLst>
              </p:cNvPr>
              <p:cNvCxnSpPr>
                <a:cxnSpLocks/>
                <a:stCxn id="212" idx="3"/>
                <a:endCxn id="212" idx="1"/>
              </p:cNvCxnSpPr>
              <p:nvPr/>
            </p:nvCxnSpPr>
            <p:spPr>
              <a:xfrm flipH="1">
                <a:off x="696480" y="1024226"/>
                <a:ext cx="612198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Connector 217">
                <a:extLst>
                  <a:ext uri="{FF2B5EF4-FFF2-40B4-BE49-F238E27FC236}">
                    <a16:creationId xmlns:a16="http://schemas.microsoft.com/office/drawing/2014/main" id="{479977B6-5DBF-CF8E-E808-F9A5F1CB2E72}"/>
                  </a:ext>
                </a:extLst>
              </p:cNvPr>
              <p:cNvCxnSpPr>
                <a:stCxn id="213" idx="0"/>
                <a:endCxn id="213" idx="2"/>
              </p:cNvCxnSpPr>
              <p:nvPr/>
            </p:nvCxnSpPr>
            <p:spPr>
              <a:xfrm>
                <a:off x="1614777" y="718127"/>
                <a:ext cx="0" cy="612198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>
                <a:extLst>
                  <a:ext uri="{FF2B5EF4-FFF2-40B4-BE49-F238E27FC236}">
                    <a16:creationId xmlns:a16="http://schemas.microsoft.com/office/drawing/2014/main" id="{99EBB448-6F4B-4EA6-222A-FA73F7B139BA}"/>
                  </a:ext>
                </a:extLst>
              </p:cNvPr>
              <p:cNvCxnSpPr>
                <a:cxnSpLocks/>
                <a:stCxn id="213" idx="3"/>
                <a:endCxn id="213" idx="1"/>
              </p:cNvCxnSpPr>
              <p:nvPr/>
            </p:nvCxnSpPr>
            <p:spPr>
              <a:xfrm flipH="1">
                <a:off x="1308678" y="1024226"/>
                <a:ext cx="612198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Straight Connector 219">
                <a:extLst>
                  <a:ext uri="{FF2B5EF4-FFF2-40B4-BE49-F238E27FC236}">
                    <a16:creationId xmlns:a16="http://schemas.microsoft.com/office/drawing/2014/main" id="{602A2B11-C122-8DAF-6D13-CEEDB9641B54}"/>
                  </a:ext>
                </a:extLst>
              </p:cNvPr>
              <p:cNvCxnSpPr>
                <a:stCxn id="214" idx="0"/>
                <a:endCxn id="214" idx="2"/>
              </p:cNvCxnSpPr>
              <p:nvPr/>
            </p:nvCxnSpPr>
            <p:spPr>
              <a:xfrm>
                <a:off x="1002579" y="1330325"/>
                <a:ext cx="0" cy="612198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>
                <a:extLst>
                  <a:ext uri="{FF2B5EF4-FFF2-40B4-BE49-F238E27FC236}">
                    <a16:creationId xmlns:a16="http://schemas.microsoft.com/office/drawing/2014/main" id="{A98B697B-1288-952C-DCC0-A28F97D8232F}"/>
                  </a:ext>
                </a:extLst>
              </p:cNvPr>
              <p:cNvCxnSpPr>
                <a:cxnSpLocks/>
                <a:stCxn id="214" idx="3"/>
                <a:endCxn id="214" idx="1"/>
              </p:cNvCxnSpPr>
              <p:nvPr/>
            </p:nvCxnSpPr>
            <p:spPr>
              <a:xfrm flipH="1">
                <a:off x="696480" y="1636424"/>
                <a:ext cx="612198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Straight Connector 221">
                <a:extLst>
                  <a:ext uri="{FF2B5EF4-FFF2-40B4-BE49-F238E27FC236}">
                    <a16:creationId xmlns:a16="http://schemas.microsoft.com/office/drawing/2014/main" id="{FBBC8504-6BC1-B2CF-5653-B6DBCFBD22DC}"/>
                  </a:ext>
                </a:extLst>
              </p:cNvPr>
              <p:cNvCxnSpPr>
                <a:stCxn id="215" idx="0"/>
                <a:endCxn id="215" idx="2"/>
              </p:cNvCxnSpPr>
              <p:nvPr/>
            </p:nvCxnSpPr>
            <p:spPr>
              <a:xfrm>
                <a:off x="1614777" y="1330325"/>
                <a:ext cx="0" cy="612198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Connector 222">
                <a:extLst>
                  <a:ext uri="{FF2B5EF4-FFF2-40B4-BE49-F238E27FC236}">
                    <a16:creationId xmlns:a16="http://schemas.microsoft.com/office/drawing/2014/main" id="{C6315E5F-771D-D0F4-D9A7-FBC52F5D5D4A}"/>
                  </a:ext>
                </a:extLst>
              </p:cNvPr>
              <p:cNvCxnSpPr>
                <a:cxnSpLocks/>
                <a:stCxn id="215" idx="3"/>
                <a:endCxn id="215" idx="1"/>
              </p:cNvCxnSpPr>
              <p:nvPr/>
            </p:nvCxnSpPr>
            <p:spPr>
              <a:xfrm flipH="1">
                <a:off x="1308678" y="1636424"/>
                <a:ext cx="612198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4" name="Rectangle 223">
                <a:extLst>
                  <a:ext uri="{FF2B5EF4-FFF2-40B4-BE49-F238E27FC236}">
                    <a16:creationId xmlns:a16="http://schemas.microsoft.com/office/drawing/2014/main" id="{637C1009-EFD7-801A-1B1F-041BF5A13C1E}"/>
                  </a:ext>
                </a:extLst>
              </p:cNvPr>
              <p:cNvSpPr/>
              <p:nvPr/>
            </p:nvSpPr>
            <p:spPr>
              <a:xfrm>
                <a:off x="696481" y="718128"/>
                <a:ext cx="1224396" cy="122439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97" name="Group 196">
              <a:extLst>
                <a:ext uri="{FF2B5EF4-FFF2-40B4-BE49-F238E27FC236}">
                  <a16:creationId xmlns:a16="http://schemas.microsoft.com/office/drawing/2014/main" id="{A9FFFAF7-E712-5A29-2CC8-7C3C7E4F9E58}"/>
                </a:ext>
              </a:extLst>
            </p:cNvPr>
            <p:cNvGrpSpPr/>
            <p:nvPr/>
          </p:nvGrpSpPr>
          <p:grpSpPr>
            <a:xfrm>
              <a:off x="7078077" y="3167187"/>
              <a:ext cx="928518" cy="928518"/>
              <a:chOff x="696480" y="718127"/>
              <a:chExt cx="1224397" cy="1224397"/>
            </a:xfrm>
          </p:grpSpPr>
          <p:sp>
            <p:nvSpPr>
              <p:cNvPr id="199" name="Rectangle 198">
                <a:extLst>
                  <a:ext uri="{FF2B5EF4-FFF2-40B4-BE49-F238E27FC236}">
                    <a16:creationId xmlns:a16="http://schemas.microsoft.com/office/drawing/2014/main" id="{D892CA87-3952-F521-A759-EE869F5860BF}"/>
                  </a:ext>
                </a:extLst>
              </p:cNvPr>
              <p:cNvSpPr/>
              <p:nvPr/>
            </p:nvSpPr>
            <p:spPr>
              <a:xfrm>
                <a:off x="696480" y="718127"/>
                <a:ext cx="612198" cy="612198"/>
              </a:xfrm>
              <a:prstGeom prst="rect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0" name="Rectangle 199">
                <a:extLst>
                  <a:ext uri="{FF2B5EF4-FFF2-40B4-BE49-F238E27FC236}">
                    <a16:creationId xmlns:a16="http://schemas.microsoft.com/office/drawing/2014/main" id="{A5ACE8D8-E113-7C24-EDF6-18142CFFFF5B}"/>
                  </a:ext>
                </a:extLst>
              </p:cNvPr>
              <p:cNvSpPr/>
              <p:nvPr/>
            </p:nvSpPr>
            <p:spPr>
              <a:xfrm>
                <a:off x="1308678" y="718127"/>
                <a:ext cx="612198" cy="612198"/>
              </a:xfrm>
              <a:prstGeom prst="rect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1" name="Rectangle 200">
                <a:extLst>
                  <a:ext uri="{FF2B5EF4-FFF2-40B4-BE49-F238E27FC236}">
                    <a16:creationId xmlns:a16="http://schemas.microsoft.com/office/drawing/2014/main" id="{97F7771B-6C64-8A9E-4D9C-4B5F967515FE}"/>
                  </a:ext>
                </a:extLst>
              </p:cNvPr>
              <p:cNvSpPr/>
              <p:nvPr/>
            </p:nvSpPr>
            <p:spPr>
              <a:xfrm>
                <a:off x="696480" y="1330325"/>
                <a:ext cx="612198" cy="612198"/>
              </a:xfrm>
              <a:prstGeom prst="rect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2" name="Rectangle 201">
                <a:extLst>
                  <a:ext uri="{FF2B5EF4-FFF2-40B4-BE49-F238E27FC236}">
                    <a16:creationId xmlns:a16="http://schemas.microsoft.com/office/drawing/2014/main" id="{CC6ACFE9-C6A0-53E8-A3F3-AB10D1241BFC}"/>
                  </a:ext>
                </a:extLst>
              </p:cNvPr>
              <p:cNvSpPr/>
              <p:nvPr/>
            </p:nvSpPr>
            <p:spPr>
              <a:xfrm>
                <a:off x="1308678" y="1330325"/>
                <a:ext cx="612198" cy="612198"/>
              </a:xfrm>
              <a:prstGeom prst="rect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203" name="Straight Connector 202">
                <a:extLst>
                  <a:ext uri="{FF2B5EF4-FFF2-40B4-BE49-F238E27FC236}">
                    <a16:creationId xmlns:a16="http://schemas.microsoft.com/office/drawing/2014/main" id="{CCF834CC-4103-8166-4976-88E4727B34D2}"/>
                  </a:ext>
                </a:extLst>
              </p:cNvPr>
              <p:cNvCxnSpPr>
                <a:stCxn id="199" idx="0"/>
                <a:endCxn id="199" idx="2"/>
              </p:cNvCxnSpPr>
              <p:nvPr/>
            </p:nvCxnSpPr>
            <p:spPr>
              <a:xfrm>
                <a:off x="1002579" y="718127"/>
                <a:ext cx="0" cy="612198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>
                <a:extLst>
                  <a:ext uri="{FF2B5EF4-FFF2-40B4-BE49-F238E27FC236}">
                    <a16:creationId xmlns:a16="http://schemas.microsoft.com/office/drawing/2014/main" id="{1453B758-1632-14E3-F889-00B8042701A1}"/>
                  </a:ext>
                </a:extLst>
              </p:cNvPr>
              <p:cNvCxnSpPr>
                <a:cxnSpLocks/>
                <a:stCxn id="199" idx="3"/>
                <a:endCxn id="199" idx="1"/>
              </p:cNvCxnSpPr>
              <p:nvPr/>
            </p:nvCxnSpPr>
            <p:spPr>
              <a:xfrm flipH="1">
                <a:off x="696480" y="1024226"/>
                <a:ext cx="612198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>
                <a:extLst>
                  <a:ext uri="{FF2B5EF4-FFF2-40B4-BE49-F238E27FC236}">
                    <a16:creationId xmlns:a16="http://schemas.microsoft.com/office/drawing/2014/main" id="{BFD795B6-C858-8C09-939E-66CC11367E61}"/>
                  </a:ext>
                </a:extLst>
              </p:cNvPr>
              <p:cNvCxnSpPr>
                <a:stCxn id="200" idx="0"/>
                <a:endCxn id="200" idx="2"/>
              </p:cNvCxnSpPr>
              <p:nvPr/>
            </p:nvCxnSpPr>
            <p:spPr>
              <a:xfrm>
                <a:off x="1614777" y="718127"/>
                <a:ext cx="0" cy="612198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>
                <a:extLst>
                  <a:ext uri="{FF2B5EF4-FFF2-40B4-BE49-F238E27FC236}">
                    <a16:creationId xmlns:a16="http://schemas.microsoft.com/office/drawing/2014/main" id="{0FB4DCEC-9182-0A41-3213-589073A73095}"/>
                  </a:ext>
                </a:extLst>
              </p:cNvPr>
              <p:cNvCxnSpPr>
                <a:cxnSpLocks/>
                <a:stCxn id="200" idx="3"/>
                <a:endCxn id="200" idx="1"/>
              </p:cNvCxnSpPr>
              <p:nvPr/>
            </p:nvCxnSpPr>
            <p:spPr>
              <a:xfrm flipH="1">
                <a:off x="1308678" y="1024226"/>
                <a:ext cx="612198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>
                <a:extLst>
                  <a:ext uri="{FF2B5EF4-FFF2-40B4-BE49-F238E27FC236}">
                    <a16:creationId xmlns:a16="http://schemas.microsoft.com/office/drawing/2014/main" id="{DD4A99AD-343D-CBC5-FE39-C13173A76D31}"/>
                  </a:ext>
                </a:extLst>
              </p:cNvPr>
              <p:cNvCxnSpPr>
                <a:stCxn id="201" idx="0"/>
                <a:endCxn id="201" idx="2"/>
              </p:cNvCxnSpPr>
              <p:nvPr/>
            </p:nvCxnSpPr>
            <p:spPr>
              <a:xfrm>
                <a:off x="1002579" y="1330325"/>
                <a:ext cx="0" cy="612198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5D77DD9C-657C-BB2D-7BD4-307166B3FE21}"/>
                  </a:ext>
                </a:extLst>
              </p:cNvPr>
              <p:cNvCxnSpPr>
                <a:cxnSpLocks/>
                <a:stCxn id="201" idx="3"/>
                <a:endCxn id="201" idx="1"/>
              </p:cNvCxnSpPr>
              <p:nvPr/>
            </p:nvCxnSpPr>
            <p:spPr>
              <a:xfrm flipH="1">
                <a:off x="696480" y="1636424"/>
                <a:ext cx="612198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>
                <a:extLst>
                  <a:ext uri="{FF2B5EF4-FFF2-40B4-BE49-F238E27FC236}">
                    <a16:creationId xmlns:a16="http://schemas.microsoft.com/office/drawing/2014/main" id="{61D24B6B-6AF5-6119-72D9-2B5F87F28B74}"/>
                  </a:ext>
                </a:extLst>
              </p:cNvPr>
              <p:cNvCxnSpPr>
                <a:stCxn id="202" idx="0"/>
                <a:endCxn id="202" idx="2"/>
              </p:cNvCxnSpPr>
              <p:nvPr/>
            </p:nvCxnSpPr>
            <p:spPr>
              <a:xfrm>
                <a:off x="1614777" y="1330325"/>
                <a:ext cx="0" cy="612198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>
                <a:extLst>
                  <a:ext uri="{FF2B5EF4-FFF2-40B4-BE49-F238E27FC236}">
                    <a16:creationId xmlns:a16="http://schemas.microsoft.com/office/drawing/2014/main" id="{0A1AF107-BF12-9914-A21D-D36D9CE90368}"/>
                  </a:ext>
                </a:extLst>
              </p:cNvPr>
              <p:cNvCxnSpPr>
                <a:cxnSpLocks/>
                <a:stCxn id="202" idx="3"/>
                <a:endCxn id="202" idx="1"/>
              </p:cNvCxnSpPr>
              <p:nvPr/>
            </p:nvCxnSpPr>
            <p:spPr>
              <a:xfrm flipH="1">
                <a:off x="1308678" y="1636424"/>
                <a:ext cx="612198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1" name="Rectangle 210">
                <a:extLst>
                  <a:ext uri="{FF2B5EF4-FFF2-40B4-BE49-F238E27FC236}">
                    <a16:creationId xmlns:a16="http://schemas.microsoft.com/office/drawing/2014/main" id="{1781C246-8CA1-8E28-E7E5-36C6E7571799}"/>
                  </a:ext>
                </a:extLst>
              </p:cNvPr>
              <p:cNvSpPr/>
              <p:nvPr/>
            </p:nvSpPr>
            <p:spPr>
              <a:xfrm>
                <a:off x="696481" y="718128"/>
                <a:ext cx="1224396" cy="122439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8485D835-4A33-430C-9F1A-846358E3C988}"/>
                </a:ext>
              </a:extLst>
            </p:cNvPr>
            <p:cNvSpPr txBox="1"/>
            <p:nvPr/>
          </p:nvSpPr>
          <p:spPr>
            <a:xfrm>
              <a:off x="6232751" y="3107763"/>
              <a:ext cx="695713" cy="929005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44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…</a:t>
              </a:r>
            </a:p>
          </p:txBody>
        </p:sp>
      </p:grpSp>
      <p:sp>
        <p:nvSpPr>
          <p:cNvPr id="251" name="TextBox 250">
            <a:extLst>
              <a:ext uri="{FF2B5EF4-FFF2-40B4-BE49-F238E27FC236}">
                <a16:creationId xmlns:a16="http://schemas.microsoft.com/office/drawing/2014/main" id="{C3030B76-69AD-BCA1-1F0F-F847D55BF8FF}"/>
              </a:ext>
            </a:extLst>
          </p:cNvPr>
          <p:cNvSpPr txBox="1"/>
          <p:nvPr/>
        </p:nvSpPr>
        <p:spPr>
          <a:xfrm rot="16200000">
            <a:off x="4405572" y="4732979"/>
            <a:ext cx="5762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…</a:t>
            </a:r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0A73F172-5C8F-227C-6D9F-52D0F850A9F3}"/>
              </a:ext>
            </a:extLst>
          </p:cNvPr>
          <p:cNvSpPr txBox="1"/>
          <p:nvPr/>
        </p:nvSpPr>
        <p:spPr>
          <a:xfrm rot="16200000">
            <a:off x="5228899" y="4732980"/>
            <a:ext cx="5762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…</a:t>
            </a:r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D1C135E9-8D15-F80C-65D1-9FD64618FE2E}"/>
              </a:ext>
            </a:extLst>
          </p:cNvPr>
          <p:cNvSpPr txBox="1"/>
          <p:nvPr/>
        </p:nvSpPr>
        <p:spPr>
          <a:xfrm rot="16200000">
            <a:off x="6040229" y="4732980"/>
            <a:ext cx="5762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…</a:t>
            </a: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4479D996-96F1-B8C6-95C9-07373EDC0234}"/>
              </a:ext>
            </a:extLst>
          </p:cNvPr>
          <p:cNvSpPr txBox="1"/>
          <p:nvPr/>
        </p:nvSpPr>
        <p:spPr>
          <a:xfrm rot="16200000">
            <a:off x="7665622" y="4732979"/>
            <a:ext cx="5762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…</a:t>
            </a:r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DD1E0536-98B5-8672-221D-B57671E2E481}"/>
              </a:ext>
            </a:extLst>
          </p:cNvPr>
          <p:cNvSpPr txBox="1"/>
          <p:nvPr/>
        </p:nvSpPr>
        <p:spPr>
          <a:xfrm rot="2520177">
            <a:off x="7073781" y="4598066"/>
            <a:ext cx="5762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…</a:t>
            </a:r>
          </a:p>
        </p:txBody>
      </p:sp>
      <p:grpSp>
        <p:nvGrpSpPr>
          <p:cNvPr id="260" name="Group 259">
            <a:extLst>
              <a:ext uri="{FF2B5EF4-FFF2-40B4-BE49-F238E27FC236}">
                <a16:creationId xmlns:a16="http://schemas.microsoft.com/office/drawing/2014/main" id="{B39920DC-0AE4-3603-2108-F1A9CD4B1FD5}"/>
              </a:ext>
            </a:extLst>
          </p:cNvPr>
          <p:cNvGrpSpPr/>
          <p:nvPr/>
        </p:nvGrpSpPr>
        <p:grpSpPr>
          <a:xfrm>
            <a:off x="4415129" y="5304131"/>
            <a:ext cx="4033990" cy="818256"/>
            <a:chOff x="3136050" y="3107763"/>
            <a:chExt cx="4870545" cy="987943"/>
          </a:xfrm>
        </p:grpSpPr>
        <p:grpSp>
          <p:nvGrpSpPr>
            <p:cNvPr id="261" name="Group 260">
              <a:extLst>
                <a:ext uri="{FF2B5EF4-FFF2-40B4-BE49-F238E27FC236}">
                  <a16:creationId xmlns:a16="http://schemas.microsoft.com/office/drawing/2014/main" id="{76B9E633-3D78-3E7C-9C08-5CEEBAD9F747}"/>
                </a:ext>
              </a:extLst>
            </p:cNvPr>
            <p:cNvGrpSpPr/>
            <p:nvPr/>
          </p:nvGrpSpPr>
          <p:grpSpPr>
            <a:xfrm>
              <a:off x="3136050" y="3167188"/>
              <a:ext cx="928518" cy="928518"/>
              <a:chOff x="696480" y="718127"/>
              <a:chExt cx="1224397" cy="1224397"/>
            </a:xfrm>
          </p:grpSpPr>
          <p:sp>
            <p:nvSpPr>
              <p:cNvPr id="305" name="Rectangle 304">
                <a:extLst>
                  <a:ext uri="{FF2B5EF4-FFF2-40B4-BE49-F238E27FC236}">
                    <a16:creationId xmlns:a16="http://schemas.microsoft.com/office/drawing/2014/main" id="{82AC84E0-20D6-415E-D8FE-DD4042F11AEC}"/>
                  </a:ext>
                </a:extLst>
              </p:cNvPr>
              <p:cNvSpPr/>
              <p:nvPr/>
            </p:nvSpPr>
            <p:spPr>
              <a:xfrm>
                <a:off x="696480" y="718127"/>
                <a:ext cx="612198" cy="612198"/>
              </a:xfrm>
              <a:prstGeom prst="rect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6" name="Rectangle 305">
                <a:extLst>
                  <a:ext uri="{FF2B5EF4-FFF2-40B4-BE49-F238E27FC236}">
                    <a16:creationId xmlns:a16="http://schemas.microsoft.com/office/drawing/2014/main" id="{57B22FF5-8127-F213-A89F-F48B04A1BDB4}"/>
                  </a:ext>
                </a:extLst>
              </p:cNvPr>
              <p:cNvSpPr/>
              <p:nvPr/>
            </p:nvSpPr>
            <p:spPr>
              <a:xfrm>
                <a:off x="1308678" y="718127"/>
                <a:ext cx="612198" cy="612198"/>
              </a:xfrm>
              <a:prstGeom prst="rect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7" name="Rectangle 306">
                <a:extLst>
                  <a:ext uri="{FF2B5EF4-FFF2-40B4-BE49-F238E27FC236}">
                    <a16:creationId xmlns:a16="http://schemas.microsoft.com/office/drawing/2014/main" id="{641DC4EF-2252-5257-F59F-606ABD01BDA6}"/>
                  </a:ext>
                </a:extLst>
              </p:cNvPr>
              <p:cNvSpPr/>
              <p:nvPr/>
            </p:nvSpPr>
            <p:spPr>
              <a:xfrm>
                <a:off x="696480" y="1330325"/>
                <a:ext cx="612198" cy="612198"/>
              </a:xfrm>
              <a:prstGeom prst="rect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8" name="Rectangle 307">
                <a:extLst>
                  <a:ext uri="{FF2B5EF4-FFF2-40B4-BE49-F238E27FC236}">
                    <a16:creationId xmlns:a16="http://schemas.microsoft.com/office/drawing/2014/main" id="{72451DBE-46F6-302D-626E-1C57500CC03F}"/>
                  </a:ext>
                </a:extLst>
              </p:cNvPr>
              <p:cNvSpPr/>
              <p:nvPr/>
            </p:nvSpPr>
            <p:spPr>
              <a:xfrm>
                <a:off x="1308678" y="1330325"/>
                <a:ext cx="612198" cy="612198"/>
              </a:xfrm>
              <a:prstGeom prst="rect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309" name="Straight Connector 308">
                <a:extLst>
                  <a:ext uri="{FF2B5EF4-FFF2-40B4-BE49-F238E27FC236}">
                    <a16:creationId xmlns:a16="http://schemas.microsoft.com/office/drawing/2014/main" id="{55244F66-C3DE-EC46-7335-5DA26D1EBFDE}"/>
                  </a:ext>
                </a:extLst>
              </p:cNvPr>
              <p:cNvCxnSpPr>
                <a:stCxn id="305" idx="0"/>
                <a:endCxn id="305" idx="2"/>
              </p:cNvCxnSpPr>
              <p:nvPr/>
            </p:nvCxnSpPr>
            <p:spPr>
              <a:xfrm>
                <a:off x="1002579" y="718127"/>
                <a:ext cx="0" cy="612198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Straight Connector 309">
                <a:extLst>
                  <a:ext uri="{FF2B5EF4-FFF2-40B4-BE49-F238E27FC236}">
                    <a16:creationId xmlns:a16="http://schemas.microsoft.com/office/drawing/2014/main" id="{C5AC0A52-A169-86DF-3D25-D49D5F491EFE}"/>
                  </a:ext>
                </a:extLst>
              </p:cNvPr>
              <p:cNvCxnSpPr>
                <a:cxnSpLocks/>
                <a:stCxn id="305" idx="3"/>
                <a:endCxn id="305" idx="1"/>
              </p:cNvCxnSpPr>
              <p:nvPr/>
            </p:nvCxnSpPr>
            <p:spPr>
              <a:xfrm flipH="1">
                <a:off x="696480" y="1024226"/>
                <a:ext cx="612198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" name="Straight Connector 310">
                <a:extLst>
                  <a:ext uri="{FF2B5EF4-FFF2-40B4-BE49-F238E27FC236}">
                    <a16:creationId xmlns:a16="http://schemas.microsoft.com/office/drawing/2014/main" id="{8B7604D2-1CCB-0C47-0237-4449F5EA3F5A}"/>
                  </a:ext>
                </a:extLst>
              </p:cNvPr>
              <p:cNvCxnSpPr>
                <a:stCxn id="306" idx="0"/>
                <a:endCxn id="306" idx="2"/>
              </p:cNvCxnSpPr>
              <p:nvPr/>
            </p:nvCxnSpPr>
            <p:spPr>
              <a:xfrm>
                <a:off x="1614777" y="718127"/>
                <a:ext cx="0" cy="612198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2" name="Straight Connector 311">
                <a:extLst>
                  <a:ext uri="{FF2B5EF4-FFF2-40B4-BE49-F238E27FC236}">
                    <a16:creationId xmlns:a16="http://schemas.microsoft.com/office/drawing/2014/main" id="{3DEA9A88-F602-C971-69AB-FD79AEE9E050}"/>
                  </a:ext>
                </a:extLst>
              </p:cNvPr>
              <p:cNvCxnSpPr>
                <a:cxnSpLocks/>
                <a:stCxn id="306" idx="3"/>
                <a:endCxn id="306" idx="1"/>
              </p:cNvCxnSpPr>
              <p:nvPr/>
            </p:nvCxnSpPr>
            <p:spPr>
              <a:xfrm flipH="1">
                <a:off x="1308678" y="1024226"/>
                <a:ext cx="612198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3" name="Straight Connector 312">
                <a:extLst>
                  <a:ext uri="{FF2B5EF4-FFF2-40B4-BE49-F238E27FC236}">
                    <a16:creationId xmlns:a16="http://schemas.microsoft.com/office/drawing/2014/main" id="{404D588D-99FE-8A8D-7017-CF1E46AF9110}"/>
                  </a:ext>
                </a:extLst>
              </p:cNvPr>
              <p:cNvCxnSpPr>
                <a:stCxn id="307" idx="0"/>
                <a:endCxn id="307" idx="2"/>
              </p:cNvCxnSpPr>
              <p:nvPr/>
            </p:nvCxnSpPr>
            <p:spPr>
              <a:xfrm>
                <a:off x="1002579" y="1330325"/>
                <a:ext cx="0" cy="612198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" name="Straight Connector 313">
                <a:extLst>
                  <a:ext uri="{FF2B5EF4-FFF2-40B4-BE49-F238E27FC236}">
                    <a16:creationId xmlns:a16="http://schemas.microsoft.com/office/drawing/2014/main" id="{4D3E992F-AA08-FAD1-9B8E-63B6CB1118DC}"/>
                  </a:ext>
                </a:extLst>
              </p:cNvPr>
              <p:cNvCxnSpPr>
                <a:cxnSpLocks/>
                <a:stCxn id="307" idx="3"/>
                <a:endCxn id="307" idx="1"/>
              </p:cNvCxnSpPr>
              <p:nvPr/>
            </p:nvCxnSpPr>
            <p:spPr>
              <a:xfrm flipH="1">
                <a:off x="696480" y="1636424"/>
                <a:ext cx="612198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Straight Connector 314">
                <a:extLst>
                  <a:ext uri="{FF2B5EF4-FFF2-40B4-BE49-F238E27FC236}">
                    <a16:creationId xmlns:a16="http://schemas.microsoft.com/office/drawing/2014/main" id="{EEC3F668-A010-9976-7E0C-D2F24D6E7684}"/>
                  </a:ext>
                </a:extLst>
              </p:cNvPr>
              <p:cNvCxnSpPr>
                <a:stCxn id="308" idx="0"/>
                <a:endCxn id="308" idx="2"/>
              </p:cNvCxnSpPr>
              <p:nvPr/>
            </p:nvCxnSpPr>
            <p:spPr>
              <a:xfrm>
                <a:off x="1614777" y="1330325"/>
                <a:ext cx="0" cy="612198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Straight Connector 315">
                <a:extLst>
                  <a:ext uri="{FF2B5EF4-FFF2-40B4-BE49-F238E27FC236}">
                    <a16:creationId xmlns:a16="http://schemas.microsoft.com/office/drawing/2014/main" id="{D5D09DF0-661A-254A-2116-EB90AB4418F6}"/>
                  </a:ext>
                </a:extLst>
              </p:cNvPr>
              <p:cNvCxnSpPr>
                <a:cxnSpLocks/>
                <a:stCxn id="308" idx="3"/>
                <a:endCxn id="308" idx="1"/>
              </p:cNvCxnSpPr>
              <p:nvPr/>
            </p:nvCxnSpPr>
            <p:spPr>
              <a:xfrm flipH="1">
                <a:off x="1308678" y="1636424"/>
                <a:ext cx="612198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7" name="Rectangle 316">
                <a:extLst>
                  <a:ext uri="{FF2B5EF4-FFF2-40B4-BE49-F238E27FC236}">
                    <a16:creationId xmlns:a16="http://schemas.microsoft.com/office/drawing/2014/main" id="{10AF1A85-CF4A-CDFF-DEAF-68CDA98090A8}"/>
                  </a:ext>
                </a:extLst>
              </p:cNvPr>
              <p:cNvSpPr/>
              <p:nvPr/>
            </p:nvSpPr>
            <p:spPr>
              <a:xfrm>
                <a:off x="696481" y="718128"/>
                <a:ext cx="1224396" cy="122439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262" name="Group 261">
              <a:extLst>
                <a:ext uri="{FF2B5EF4-FFF2-40B4-BE49-F238E27FC236}">
                  <a16:creationId xmlns:a16="http://schemas.microsoft.com/office/drawing/2014/main" id="{4D167B9F-1641-649B-4EA5-E746AF9C08CF}"/>
                </a:ext>
              </a:extLst>
            </p:cNvPr>
            <p:cNvGrpSpPr/>
            <p:nvPr/>
          </p:nvGrpSpPr>
          <p:grpSpPr>
            <a:xfrm>
              <a:off x="4128044" y="3167188"/>
              <a:ext cx="928518" cy="928518"/>
              <a:chOff x="696480" y="718127"/>
              <a:chExt cx="1224397" cy="1224397"/>
            </a:xfrm>
          </p:grpSpPr>
          <p:sp>
            <p:nvSpPr>
              <p:cNvPr id="292" name="Rectangle 291">
                <a:extLst>
                  <a:ext uri="{FF2B5EF4-FFF2-40B4-BE49-F238E27FC236}">
                    <a16:creationId xmlns:a16="http://schemas.microsoft.com/office/drawing/2014/main" id="{238634D4-EF88-37C6-1749-4AEB3C41451C}"/>
                  </a:ext>
                </a:extLst>
              </p:cNvPr>
              <p:cNvSpPr/>
              <p:nvPr/>
            </p:nvSpPr>
            <p:spPr>
              <a:xfrm>
                <a:off x="696480" y="718127"/>
                <a:ext cx="612198" cy="612198"/>
              </a:xfrm>
              <a:prstGeom prst="rect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3" name="Rectangle 292">
                <a:extLst>
                  <a:ext uri="{FF2B5EF4-FFF2-40B4-BE49-F238E27FC236}">
                    <a16:creationId xmlns:a16="http://schemas.microsoft.com/office/drawing/2014/main" id="{678C365E-2D36-BBDA-6671-3561240DFE96}"/>
                  </a:ext>
                </a:extLst>
              </p:cNvPr>
              <p:cNvSpPr/>
              <p:nvPr/>
            </p:nvSpPr>
            <p:spPr>
              <a:xfrm>
                <a:off x="1308678" y="718127"/>
                <a:ext cx="612198" cy="612198"/>
              </a:xfrm>
              <a:prstGeom prst="rect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4" name="Rectangle 293">
                <a:extLst>
                  <a:ext uri="{FF2B5EF4-FFF2-40B4-BE49-F238E27FC236}">
                    <a16:creationId xmlns:a16="http://schemas.microsoft.com/office/drawing/2014/main" id="{9310A058-E78E-0134-27AF-7AD188D528E4}"/>
                  </a:ext>
                </a:extLst>
              </p:cNvPr>
              <p:cNvSpPr/>
              <p:nvPr/>
            </p:nvSpPr>
            <p:spPr>
              <a:xfrm>
                <a:off x="696480" y="1330325"/>
                <a:ext cx="612198" cy="612198"/>
              </a:xfrm>
              <a:prstGeom prst="rect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5" name="Rectangle 294">
                <a:extLst>
                  <a:ext uri="{FF2B5EF4-FFF2-40B4-BE49-F238E27FC236}">
                    <a16:creationId xmlns:a16="http://schemas.microsoft.com/office/drawing/2014/main" id="{04CDCB7F-31AC-C831-D044-88A270CE3627}"/>
                  </a:ext>
                </a:extLst>
              </p:cNvPr>
              <p:cNvSpPr/>
              <p:nvPr/>
            </p:nvSpPr>
            <p:spPr>
              <a:xfrm>
                <a:off x="1308678" y="1330325"/>
                <a:ext cx="612198" cy="612198"/>
              </a:xfrm>
              <a:prstGeom prst="rect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296" name="Straight Connector 295">
                <a:extLst>
                  <a:ext uri="{FF2B5EF4-FFF2-40B4-BE49-F238E27FC236}">
                    <a16:creationId xmlns:a16="http://schemas.microsoft.com/office/drawing/2014/main" id="{F21EA292-B042-EB0C-C970-CECB393A3E3D}"/>
                  </a:ext>
                </a:extLst>
              </p:cNvPr>
              <p:cNvCxnSpPr>
                <a:stCxn id="292" idx="0"/>
                <a:endCxn id="292" idx="2"/>
              </p:cNvCxnSpPr>
              <p:nvPr/>
            </p:nvCxnSpPr>
            <p:spPr>
              <a:xfrm>
                <a:off x="1002579" y="718127"/>
                <a:ext cx="0" cy="612198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Straight Connector 296">
                <a:extLst>
                  <a:ext uri="{FF2B5EF4-FFF2-40B4-BE49-F238E27FC236}">
                    <a16:creationId xmlns:a16="http://schemas.microsoft.com/office/drawing/2014/main" id="{37C6D3AB-4BE8-EC51-858A-05A024A9B9F3}"/>
                  </a:ext>
                </a:extLst>
              </p:cNvPr>
              <p:cNvCxnSpPr>
                <a:cxnSpLocks/>
                <a:stCxn id="292" idx="3"/>
                <a:endCxn id="292" idx="1"/>
              </p:cNvCxnSpPr>
              <p:nvPr/>
            </p:nvCxnSpPr>
            <p:spPr>
              <a:xfrm flipH="1">
                <a:off x="696480" y="1024226"/>
                <a:ext cx="612198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Straight Connector 297">
                <a:extLst>
                  <a:ext uri="{FF2B5EF4-FFF2-40B4-BE49-F238E27FC236}">
                    <a16:creationId xmlns:a16="http://schemas.microsoft.com/office/drawing/2014/main" id="{1E70F284-BD25-53CE-EC22-D5FB6875DE91}"/>
                  </a:ext>
                </a:extLst>
              </p:cNvPr>
              <p:cNvCxnSpPr>
                <a:stCxn id="293" idx="0"/>
                <a:endCxn id="293" idx="2"/>
              </p:cNvCxnSpPr>
              <p:nvPr/>
            </p:nvCxnSpPr>
            <p:spPr>
              <a:xfrm>
                <a:off x="1614777" y="718127"/>
                <a:ext cx="0" cy="612198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9" name="Straight Connector 298">
                <a:extLst>
                  <a:ext uri="{FF2B5EF4-FFF2-40B4-BE49-F238E27FC236}">
                    <a16:creationId xmlns:a16="http://schemas.microsoft.com/office/drawing/2014/main" id="{8F9F25FC-4A2A-E56E-6696-12258D74FA33}"/>
                  </a:ext>
                </a:extLst>
              </p:cNvPr>
              <p:cNvCxnSpPr>
                <a:cxnSpLocks/>
                <a:stCxn id="293" idx="3"/>
                <a:endCxn id="293" idx="1"/>
              </p:cNvCxnSpPr>
              <p:nvPr/>
            </p:nvCxnSpPr>
            <p:spPr>
              <a:xfrm flipH="1">
                <a:off x="1308678" y="1024226"/>
                <a:ext cx="612198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0" name="Straight Connector 299">
                <a:extLst>
                  <a:ext uri="{FF2B5EF4-FFF2-40B4-BE49-F238E27FC236}">
                    <a16:creationId xmlns:a16="http://schemas.microsoft.com/office/drawing/2014/main" id="{A7196A01-D78C-8998-9F2A-487039AB238D}"/>
                  </a:ext>
                </a:extLst>
              </p:cNvPr>
              <p:cNvCxnSpPr>
                <a:stCxn id="294" idx="0"/>
                <a:endCxn id="294" idx="2"/>
              </p:cNvCxnSpPr>
              <p:nvPr/>
            </p:nvCxnSpPr>
            <p:spPr>
              <a:xfrm>
                <a:off x="1002579" y="1330325"/>
                <a:ext cx="0" cy="612198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Straight Connector 300">
                <a:extLst>
                  <a:ext uri="{FF2B5EF4-FFF2-40B4-BE49-F238E27FC236}">
                    <a16:creationId xmlns:a16="http://schemas.microsoft.com/office/drawing/2014/main" id="{29FBD634-239B-D4CE-5F67-E57565D33D74}"/>
                  </a:ext>
                </a:extLst>
              </p:cNvPr>
              <p:cNvCxnSpPr>
                <a:cxnSpLocks/>
                <a:stCxn id="294" idx="3"/>
                <a:endCxn id="294" idx="1"/>
              </p:cNvCxnSpPr>
              <p:nvPr/>
            </p:nvCxnSpPr>
            <p:spPr>
              <a:xfrm flipH="1">
                <a:off x="696480" y="1636424"/>
                <a:ext cx="612198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" name="Straight Connector 301">
                <a:extLst>
                  <a:ext uri="{FF2B5EF4-FFF2-40B4-BE49-F238E27FC236}">
                    <a16:creationId xmlns:a16="http://schemas.microsoft.com/office/drawing/2014/main" id="{0B6730A3-51FA-5DA9-AD34-CAF1304F711A}"/>
                  </a:ext>
                </a:extLst>
              </p:cNvPr>
              <p:cNvCxnSpPr>
                <a:stCxn id="295" idx="0"/>
                <a:endCxn id="295" idx="2"/>
              </p:cNvCxnSpPr>
              <p:nvPr/>
            </p:nvCxnSpPr>
            <p:spPr>
              <a:xfrm>
                <a:off x="1614777" y="1330325"/>
                <a:ext cx="0" cy="612198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Straight Connector 302">
                <a:extLst>
                  <a:ext uri="{FF2B5EF4-FFF2-40B4-BE49-F238E27FC236}">
                    <a16:creationId xmlns:a16="http://schemas.microsoft.com/office/drawing/2014/main" id="{386F1984-D372-2AB5-998F-793E27FAAD75}"/>
                  </a:ext>
                </a:extLst>
              </p:cNvPr>
              <p:cNvCxnSpPr>
                <a:cxnSpLocks/>
                <a:stCxn id="295" idx="3"/>
                <a:endCxn id="295" idx="1"/>
              </p:cNvCxnSpPr>
              <p:nvPr/>
            </p:nvCxnSpPr>
            <p:spPr>
              <a:xfrm flipH="1">
                <a:off x="1308678" y="1636424"/>
                <a:ext cx="612198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4" name="Rectangle 303">
                <a:extLst>
                  <a:ext uri="{FF2B5EF4-FFF2-40B4-BE49-F238E27FC236}">
                    <a16:creationId xmlns:a16="http://schemas.microsoft.com/office/drawing/2014/main" id="{B73A9661-1E31-AA44-3CCB-0D691167CFDE}"/>
                  </a:ext>
                </a:extLst>
              </p:cNvPr>
              <p:cNvSpPr/>
              <p:nvPr/>
            </p:nvSpPr>
            <p:spPr>
              <a:xfrm>
                <a:off x="696481" y="718128"/>
                <a:ext cx="1224396" cy="122439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263" name="Group 262">
              <a:extLst>
                <a:ext uri="{FF2B5EF4-FFF2-40B4-BE49-F238E27FC236}">
                  <a16:creationId xmlns:a16="http://schemas.microsoft.com/office/drawing/2014/main" id="{2D8844F8-5E57-F932-5246-B7C93B4F41BA}"/>
                </a:ext>
              </a:extLst>
            </p:cNvPr>
            <p:cNvGrpSpPr/>
            <p:nvPr/>
          </p:nvGrpSpPr>
          <p:grpSpPr>
            <a:xfrm>
              <a:off x="5120038" y="3167188"/>
              <a:ext cx="928518" cy="928518"/>
              <a:chOff x="696480" y="718127"/>
              <a:chExt cx="1224397" cy="1224397"/>
            </a:xfrm>
          </p:grpSpPr>
          <p:sp>
            <p:nvSpPr>
              <p:cNvPr id="279" name="Rectangle 278">
                <a:extLst>
                  <a:ext uri="{FF2B5EF4-FFF2-40B4-BE49-F238E27FC236}">
                    <a16:creationId xmlns:a16="http://schemas.microsoft.com/office/drawing/2014/main" id="{55D05BAB-2B67-25CD-6444-D2578F7B07B5}"/>
                  </a:ext>
                </a:extLst>
              </p:cNvPr>
              <p:cNvSpPr/>
              <p:nvPr/>
            </p:nvSpPr>
            <p:spPr>
              <a:xfrm>
                <a:off x="696480" y="718127"/>
                <a:ext cx="612198" cy="612198"/>
              </a:xfrm>
              <a:prstGeom prst="rect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0" name="Rectangle 279">
                <a:extLst>
                  <a:ext uri="{FF2B5EF4-FFF2-40B4-BE49-F238E27FC236}">
                    <a16:creationId xmlns:a16="http://schemas.microsoft.com/office/drawing/2014/main" id="{E3AC9D58-225F-8FF2-0E7C-AF8A2272D461}"/>
                  </a:ext>
                </a:extLst>
              </p:cNvPr>
              <p:cNvSpPr/>
              <p:nvPr/>
            </p:nvSpPr>
            <p:spPr>
              <a:xfrm>
                <a:off x="1308678" y="718127"/>
                <a:ext cx="612198" cy="612198"/>
              </a:xfrm>
              <a:prstGeom prst="rect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1" name="Rectangle 280">
                <a:extLst>
                  <a:ext uri="{FF2B5EF4-FFF2-40B4-BE49-F238E27FC236}">
                    <a16:creationId xmlns:a16="http://schemas.microsoft.com/office/drawing/2014/main" id="{29CF29CC-020B-69C5-E46B-8AA67749E569}"/>
                  </a:ext>
                </a:extLst>
              </p:cNvPr>
              <p:cNvSpPr/>
              <p:nvPr/>
            </p:nvSpPr>
            <p:spPr>
              <a:xfrm>
                <a:off x="696480" y="1330325"/>
                <a:ext cx="612198" cy="612198"/>
              </a:xfrm>
              <a:prstGeom prst="rect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2" name="Rectangle 281">
                <a:extLst>
                  <a:ext uri="{FF2B5EF4-FFF2-40B4-BE49-F238E27FC236}">
                    <a16:creationId xmlns:a16="http://schemas.microsoft.com/office/drawing/2014/main" id="{1F9F9F75-C15E-CACC-5766-FD37630483FB}"/>
                  </a:ext>
                </a:extLst>
              </p:cNvPr>
              <p:cNvSpPr/>
              <p:nvPr/>
            </p:nvSpPr>
            <p:spPr>
              <a:xfrm>
                <a:off x="1308678" y="1330325"/>
                <a:ext cx="612198" cy="612198"/>
              </a:xfrm>
              <a:prstGeom prst="rect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283" name="Straight Connector 282">
                <a:extLst>
                  <a:ext uri="{FF2B5EF4-FFF2-40B4-BE49-F238E27FC236}">
                    <a16:creationId xmlns:a16="http://schemas.microsoft.com/office/drawing/2014/main" id="{3D23D10A-1410-D784-598D-64F4F5F9EF5B}"/>
                  </a:ext>
                </a:extLst>
              </p:cNvPr>
              <p:cNvCxnSpPr>
                <a:stCxn id="279" idx="0"/>
                <a:endCxn id="279" idx="2"/>
              </p:cNvCxnSpPr>
              <p:nvPr/>
            </p:nvCxnSpPr>
            <p:spPr>
              <a:xfrm>
                <a:off x="1002579" y="718127"/>
                <a:ext cx="0" cy="612198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Straight Connector 283">
                <a:extLst>
                  <a:ext uri="{FF2B5EF4-FFF2-40B4-BE49-F238E27FC236}">
                    <a16:creationId xmlns:a16="http://schemas.microsoft.com/office/drawing/2014/main" id="{37A4B70E-032B-D39E-CEB3-19A1342B084A}"/>
                  </a:ext>
                </a:extLst>
              </p:cNvPr>
              <p:cNvCxnSpPr>
                <a:cxnSpLocks/>
                <a:stCxn id="279" idx="3"/>
                <a:endCxn id="279" idx="1"/>
              </p:cNvCxnSpPr>
              <p:nvPr/>
            </p:nvCxnSpPr>
            <p:spPr>
              <a:xfrm flipH="1">
                <a:off x="696480" y="1024226"/>
                <a:ext cx="612198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Straight Connector 284">
                <a:extLst>
                  <a:ext uri="{FF2B5EF4-FFF2-40B4-BE49-F238E27FC236}">
                    <a16:creationId xmlns:a16="http://schemas.microsoft.com/office/drawing/2014/main" id="{0D1BEA9F-5E35-1C97-2B7F-D72D68CA56A6}"/>
                  </a:ext>
                </a:extLst>
              </p:cNvPr>
              <p:cNvCxnSpPr>
                <a:stCxn id="280" idx="0"/>
                <a:endCxn id="280" idx="2"/>
              </p:cNvCxnSpPr>
              <p:nvPr/>
            </p:nvCxnSpPr>
            <p:spPr>
              <a:xfrm>
                <a:off x="1614777" y="718127"/>
                <a:ext cx="0" cy="612198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Straight Connector 285">
                <a:extLst>
                  <a:ext uri="{FF2B5EF4-FFF2-40B4-BE49-F238E27FC236}">
                    <a16:creationId xmlns:a16="http://schemas.microsoft.com/office/drawing/2014/main" id="{3058D7C2-179C-0F75-053C-0D32E03F7E79}"/>
                  </a:ext>
                </a:extLst>
              </p:cNvPr>
              <p:cNvCxnSpPr>
                <a:cxnSpLocks/>
                <a:stCxn id="280" idx="3"/>
                <a:endCxn id="280" idx="1"/>
              </p:cNvCxnSpPr>
              <p:nvPr/>
            </p:nvCxnSpPr>
            <p:spPr>
              <a:xfrm flipH="1">
                <a:off x="1308678" y="1024226"/>
                <a:ext cx="612198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Straight Connector 286">
                <a:extLst>
                  <a:ext uri="{FF2B5EF4-FFF2-40B4-BE49-F238E27FC236}">
                    <a16:creationId xmlns:a16="http://schemas.microsoft.com/office/drawing/2014/main" id="{121134E9-7CA9-4E05-1142-67BD0D802206}"/>
                  </a:ext>
                </a:extLst>
              </p:cNvPr>
              <p:cNvCxnSpPr>
                <a:stCxn id="281" idx="0"/>
                <a:endCxn id="281" idx="2"/>
              </p:cNvCxnSpPr>
              <p:nvPr/>
            </p:nvCxnSpPr>
            <p:spPr>
              <a:xfrm>
                <a:off x="1002579" y="1330325"/>
                <a:ext cx="0" cy="612198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Straight Connector 287">
                <a:extLst>
                  <a:ext uri="{FF2B5EF4-FFF2-40B4-BE49-F238E27FC236}">
                    <a16:creationId xmlns:a16="http://schemas.microsoft.com/office/drawing/2014/main" id="{D95F76BE-1DD6-C998-285A-0F84AB93312C}"/>
                  </a:ext>
                </a:extLst>
              </p:cNvPr>
              <p:cNvCxnSpPr>
                <a:cxnSpLocks/>
                <a:stCxn id="281" idx="3"/>
                <a:endCxn id="281" idx="1"/>
              </p:cNvCxnSpPr>
              <p:nvPr/>
            </p:nvCxnSpPr>
            <p:spPr>
              <a:xfrm flipH="1">
                <a:off x="696480" y="1636424"/>
                <a:ext cx="612198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Straight Connector 288">
                <a:extLst>
                  <a:ext uri="{FF2B5EF4-FFF2-40B4-BE49-F238E27FC236}">
                    <a16:creationId xmlns:a16="http://schemas.microsoft.com/office/drawing/2014/main" id="{8B20A545-3ABC-E641-04E2-68568DB32D5D}"/>
                  </a:ext>
                </a:extLst>
              </p:cNvPr>
              <p:cNvCxnSpPr>
                <a:stCxn id="282" idx="0"/>
                <a:endCxn id="282" idx="2"/>
              </p:cNvCxnSpPr>
              <p:nvPr/>
            </p:nvCxnSpPr>
            <p:spPr>
              <a:xfrm>
                <a:off x="1614777" y="1330325"/>
                <a:ext cx="0" cy="612198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>
                <a:extLst>
                  <a:ext uri="{FF2B5EF4-FFF2-40B4-BE49-F238E27FC236}">
                    <a16:creationId xmlns:a16="http://schemas.microsoft.com/office/drawing/2014/main" id="{9E6ACCF7-F4BE-2B0E-81BE-BEDAED32F2CA}"/>
                  </a:ext>
                </a:extLst>
              </p:cNvPr>
              <p:cNvCxnSpPr>
                <a:cxnSpLocks/>
                <a:stCxn id="282" idx="3"/>
                <a:endCxn id="282" idx="1"/>
              </p:cNvCxnSpPr>
              <p:nvPr/>
            </p:nvCxnSpPr>
            <p:spPr>
              <a:xfrm flipH="1">
                <a:off x="1308678" y="1636424"/>
                <a:ext cx="612198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1" name="Rectangle 290">
                <a:extLst>
                  <a:ext uri="{FF2B5EF4-FFF2-40B4-BE49-F238E27FC236}">
                    <a16:creationId xmlns:a16="http://schemas.microsoft.com/office/drawing/2014/main" id="{6EA3A42B-0239-1E1C-5591-E2CE5836D687}"/>
                  </a:ext>
                </a:extLst>
              </p:cNvPr>
              <p:cNvSpPr/>
              <p:nvPr/>
            </p:nvSpPr>
            <p:spPr>
              <a:xfrm>
                <a:off x="696481" y="718128"/>
                <a:ext cx="1224396" cy="122439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264" name="Group 263">
              <a:extLst>
                <a:ext uri="{FF2B5EF4-FFF2-40B4-BE49-F238E27FC236}">
                  <a16:creationId xmlns:a16="http://schemas.microsoft.com/office/drawing/2014/main" id="{6A47BE7F-2AA1-A823-67A3-042191D32645}"/>
                </a:ext>
              </a:extLst>
            </p:cNvPr>
            <p:cNvGrpSpPr/>
            <p:nvPr/>
          </p:nvGrpSpPr>
          <p:grpSpPr>
            <a:xfrm>
              <a:off x="7078077" y="3167187"/>
              <a:ext cx="928518" cy="928518"/>
              <a:chOff x="696480" y="718127"/>
              <a:chExt cx="1224397" cy="1224397"/>
            </a:xfrm>
          </p:grpSpPr>
          <p:sp>
            <p:nvSpPr>
              <p:cNvPr id="266" name="Rectangle 265">
                <a:extLst>
                  <a:ext uri="{FF2B5EF4-FFF2-40B4-BE49-F238E27FC236}">
                    <a16:creationId xmlns:a16="http://schemas.microsoft.com/office/drawing/2014/main" id="{E231E723-F89A-63B0-0FE0-D0F023C3B678}"/>
                  </a:ext>
                </a:extLst>
              </p:cNvPr>
              <p:cNvSpPr/>
              <p:nvPr/>
            </p:nvSpPr>
            <p:spPr>
              <a:xfrm>
                <a:off x="696480" y="718127"/>
                <a:ext cx="612198" cy="612198"/>
              </a:xfrm>
              <a:prstGeom prst="rect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7" name="Rectangle 266">
                <a:extLst>
                  <a:ext uri="{FF2B5EF4-FFF2-40B4-BE49-F238E27FC236}">
                    <a16:creationId xmlns:a16="http://schemas.microsoft.com/office/drawing/2014/main" id="{DAFEBA7F-E2CA-5300-87C7-FAF345C0AD9B}"/>
                  </a:ext>
                </a:extLst>
              </p:cNvPr>
              <p:cNvSpPr/>
              <p:nvPr/>
            </p:nvSpPr>
            <p:spPr>
              <a:xfrm>
                <a:off x="1308678" y="718127"/>
                <a:ext cx="612198" cy="612198"/>
              </a:xfrm>
              <a:prstGeom prst="rect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8" name="Rectangle 267">
                <a:extLst>
                  <a:ext uri="{FF2B5EF4-FFF2-40B4-BE49-F238E27FC236}">
                    <a16:creationId xmlns:a16="http://schemas.microsoft.com/office/drawing/2014/main" id="{B709607D-81D1-4AB4-C716-C3C9C0669FDC}"/>
                  </a:ext>
                </a:extLst>
              </p:cNvPr>
              <p:cNvSpPr/>
              <p:nvPr/>
            </p:nvSpPr>
            <p:spPr>
              <a:xfrm>
                <a:off x="696480" y="1330325"/>
                <a:ext cx="612198" cy="612198"/>
              </a:xfrm>
              <a:prstGeom prst="rect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9" name="Rectangle 268">
                <a:extLst>
                  <a:ext uri="{FF2B5EF4-FFF2-40B4-BE49-F238E27FC236}">
                    <a16:creationId xmlns:a16="http://schemas.microsoft.com/office/drawing/2014/main" id="{D5FDE2BC-55F7-6C6C-D25D-8F15B6467F96}"/>
                  </a:ext>
                </a:extLst>
              </p:cNvPr>
              <p:cNvSpPr/>
              <p:nvPr/>
            </p:nvSpPr>
            <p:spPr>
              <a:xfrm>
                <a:off x="1308678" y="1330325"/>
                <a:ext cx="612198" cy="612198"/>
              </a:xfrm>
              <a:prstGeom prst="rect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270" name="Straight Connector 269">
                <a:extLst>
                  <a:ext uri="{FF2B5EF4-FFF2-40B4-BE49-F238E27FC236}">
                    <a16:creationId xmlns:a16="http://schemas.microsoft.com/office/drawing/2014/main" id="{CA569C8E-75C2-C399-7781-5C4047D4A375}"/>
                  </a:ext>
                </a:extLst>
              </p:cNvPr>
              <p:cNvCxnSpPr>
                <a:stCxn id="266" idx="0"/>
                <a:endCxn id="266" idx="2"/>
              </p:cNvCxnSpPr>
              <p:nvPr/>
            </p:nvCxnSpPr>
            <p:spPr>
              <a:xfrm>
                <a:off x="1002579" y="718127"/>
                <a:ext cx="0" cy="612198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Straight Connector 270">
                <a:extLst>
                  <a:ext uri="{FF2B5EF4-FFF2-40B4-BE49-F238E27FC236}">
                    <a16:creationId xmlns:a16="http://schemas.microsoft.com/office/drawing/2014/main" id="{92868A58-E1CF-D46D-B059-161C7E380F67}"/>
                  </a:ext>
                </a:extLst>
              </p:cNvPr>
              <p:cNvCxnSpPr>
                <a:cxnSpLocks/>
                <a:stCxn id="266" idx="3"/>
                <a:endCxn id="266" idx="1"/>
              </p:cNvCxnSpPr>
              <p:nvPr/>
            </p:nvCxnSpPr>
            <p:spPr>
              <a:xfrm flipH="1">
                <a:off x="696480" y="1024226"/>
                <a:ext cx="612198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Straight Connector 271">
                <a:extLst>
                  <a:ext uri="{FF2B5EF4-FFF2-40B4-BE49-F238E27FC236}">
                    <a16:creationId xmlns:a16="http://schemas.microsoft.com/office/drawing/2014/main" id="{2ED029F6-F520-3AB8-47FF-21D601B91217}"/>
                  </a:ext>
                </a:extLst>
              </p:cNvPr>
              <p:cNvCxnSpPr>
                <a:stCxn id="267" idx="0"/>
                <a:endCxn id="267" idx="2"/>
              </p:cNvCxnSpPr>
              <p:nvPr/>
            </p:nvCxnSpPr>
            <p:spPr>
              <a:xfrm>
                <a:off x="1614777" y="718127"/>
                <a:ext cx="0" cy="612198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Straight Connector 272">
                <a:extLst>
                  <a:ext uri="{FF2B5EF4-FFF2-40B4-BE49-F238E27FC236}">
                    <a16:creationId xmlns:a16="http://schemas.microsoft.com/office/drawing/2014/main" id="{94CACF00-2263-BE84-89F0-FFD668520156}"/>
                  </a:ext>
                </a:extLst>
              </p:cNvPr>
              <p:cNvCxnSpPr>
                <a:cxnSpLocks/>
                <a:stCxn id="267" idx="3"/>
                <a:endCxn id="267" idx="1"/>
              </p:cNvCxnSpPr>
              <p:nvPr/>
            </p:nvCxnSpPr>
            <p:spPr>
              <a:xfrm flipH="1">
                <a:off x="1308678" y="1024226"/>
                <a:ext cx="612198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>
                <a:extLst>
                  <a:ext uri="{FF2B5EF4-FFF2-40B4-BE49-F238E27FC236}">
                    <a16:creationId xmlns:a16="http://schemas.microsoft.com/office/drawing/2014/main" id="{A747D07E-C73B-B4E8-E6C4-EEAFBE987B0B}"/>
                  </a:ext>
                </a:extLst>
              </p:cNvPr>
              <p:cNvCxnSpPr>
                <a:stCxn id="268" idx="0"/>
                <a:endCxn id="268" idx="2"/>
              </p:cNvCxnSpPr>
              <p:nvPr/>
            </p:nvCxnSpPr>
            <p:spPr>
              <a:xfrm>
                <a:off x="1002579" y="1330325"/>
                <a:ext cx="0" cy="612198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>
                <a:extLst>
                  <a:ext uri="{FF2B5EF4-FFF2-40B4-BE49-F238E27FC236}">
                    <a16:creationId xmlns:a16="http://schemas.microsoft.com/office/drawing/2014/main" id="{3A816C9D-5F08-941E-A57E-9EAFD8B4586B}"/>
                  </a:ext>
                </a:extLst>
              </p:cNvPr>
              <p:cNvCxnSpPr>
                <a:cxnSpLocks/>
                <a:stCxn id="268" idx="3"/>
                <a:endCxn id="268" idx="1"/>
              </p:cNvCxnSpPr>
              <p:nvPr/>
            </p:nvCxnSpPr>
            <p:spPr>
              <a:xfrm flipH="1">
                <a:off x="696480" y="1636424"/>
                <a:ext cx="612198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>
                <a:extLst>
                  <a:ext uri="{FF2B5EF4-FFF2-40B4-BE49-F238E27FC236}">
                    <a16:creationId xmlns:a16="http://schemas.microsoft.com/office/drawing/2014/main" id="{9A0904A2-E6F6-C938-F015-A9DE04E97B70}"/>
                  </a:ext>
                </a:extLst>
              </p:cNvPr>
              <p:cNvCxnSpPr>
                <a:stCxn id="269" idx="0"/>
                <a:endCxn id="269" idx="2"/>
              </p:cNvCxnSpPr>
              <p:nvPr/>
            </p:nvCxnSpPr>
            <p:spPr>
              <a:xfrm>
                <a:off x="1614777" y="1330325"/>
                <a:ext cx="0" cy="612198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Straight Connector 276">
                <a:extLst>
                  <a:ext uri="{FF2B5EF4-FFF2-40B4-BE49-F238E27FC236}">
                    <a16:creationId xmlns:a16="http://schemas.microsoft.com/office/drawing/2014/main" id="{77B0D010-E0C7-5324-BF75-904B1825F352}"/>
                  </a:ext>
                </a:extLst>
              </p:cNvPr>
              <p:cNvCxnSpPr>
                <a:cxnSpLocks/>
                <a:stCxn id="269" idx="3"/>
                <a:endCxn id="269" idx="1"/>
              </p:cNvCxnSpPr>
              <p:nvPr/>
            </p:nvCxnSpPr>
            <p:spPr>
              <a:xfrm flipH="1">
                <a:off x="1308678" y="1636424"/>
                <a:ext cx="612198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8" name="Rectangle 277">
                <a:extLst>
                  <a:ext uri="{FF2B5EF4-FFF2-40B4-BE49-F238E27FC236}">
                    <a16:creationId xmlns:a16="http://schemas.microsoft.com/office/drawing/2014/main" id="{5F39387C-CC9A-7867-B4ED-187BDD27A431}"/>
                  </a:ext>
                </a:extLst>
              </p:cNvPr>
              <p:cNvSpPr/>
              <p:nvPr/>
            </p:nvSpPr>
            <p:spPr>
              <a:xfrm>
                <a:off x="696481" y="718128"/>
                <a:ext cx="1224396" cy="122439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265" name="TextBox 264">
              <a:extLst>
                <a:ext uri="{FF2B5EF4-FFF2-40B4-BE49-F238E27FC236}">
                  <a16:creationId xmlns:a16="http://schemas.microsoft.com/office/drawing/2014/main" id="{1F9EC9CA-6433-8D41-0F80-9FACF4361AF4}"/>
                </a:ext>
              </a:extLst>
            </p:cNvPr>
            <p:cNvSpPr txBox="1"/>
            <p:nvPr/>
          </p:nvSpPr>
          <p:spPr>
            <a:xfrm>
              <a:off x="6232751" y="3107763"/>
              <a:ext cx="695713" cy="929005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44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…</a:t>
              </a:r>
            </a:p>
          </p:txBody>
        </p:sp>
      </p:grpSp>
      <p:sp>
        <p:nvSpPr>
          <p:cNvPr id="321" name="TextBox 320">
            <a:extLst>
              <a:ext uri="{FF2B5EF4-FFF2-40B4-BE49-F238E27FC236}">
                <a16:creationId xmlns:a16="http://schemas.microsoft.com/office/drawing/2014/main" id="{6E57CA01-EBF8-A9AF-089A-17A6AA2B0DB4}"/>
              </a:ext>
            </a:extLst>
          </p:cNvPr>
          <p:cNvSpPr txBox="1"/>
          <p:nvPr/>
        </p:nvSpPr>
        <p:spPr>
          <a:xfrm rot="5400000">
            <a:off x="7163609" y="4159718"/>
            <a:ext cx="297389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Theoretical predictions of all genes (= blockIdx.y)</a:t>
            </a:r>
          </a:p>
        </p:txBody>
      </p:sp>
      <p:sp>
        <p:nvSpPr>
          <p:cNvPr id="322" name="TextBox 321">
            <a:extLst>
              <a:ext uri="{FF2B5EF4-FFF2-40B4-BE49-F238E27FC236}">
                <a16:creationId xmlns:a16="http://schemas.microsoft.com/office/drawing/2014/main" id="{EA156680-7A69-023B-C366-8FE06DB8345B}"/>
              </a:ext>
            </a:extLst>
          </p:cNvPr>
          <p:cNvSpPr txBox="1"/>
          <p:nvPr/>
        </p:nvSpPr>
        <p:spPr>
          <a:xfrm>
            <a:off x="4465227" y="6189561"/>
            <a:ext cx="38843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Unzipping traces from high-throughput experiment (= blockIdx.x)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5" name="TextBox 324">
                <a:extLst>
                  <a:ext uri="{FF2B5EF4-FFF2-40B4-BE49-F238E27FC236}">
                    <a16:creationId xmlns:a16="http://schemas.microsoft.com/office/drawing/2014/main" id="{C47939D1-0200-F38B-5988-FC37434232A7}"/>
                  </a:ext>
                </a:extLst>
              </p:cNvPr>
              <p:cNvSpPr txBox="1"/>
              <p:nvPr/>
            </p:nvSpPr>
            <p:spPr>
              <a:xfrm>
                <a:off x="3870158" y="134613"/>
                <a:ext cx="130183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Cross-correlation, </a:t>
                </a:r>
                <a14:m>
                  <m:oMath xmlns:m="http://schemas.openxmlformats.org/officeDocument/2006/math">
                    <m:r>
                      <a:rPr lang="en-US" sz="1100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n-US" sz="11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25" name="TextBox 324">
                <a:extLst>
                  <a:ext uri="{FF2B5EF4-FFF2-40B4-BE49-F238E27FC236}">
                    <a16:creationId xmlns:a16="http://schemas.microsoft.com/office/drawing/2014/main" id="{C47939D1-0200-F38B-5988-FC37434232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0158" y="134613"/>
                <a:ext cx="1301831" cy="261610"/>
              </a:xfrm>
              <a:prstGeom prst="rect">
                <a:avLst/>
              </a:prstGeom>
              <a:blipFill>
                <a:blip r:embed="rId4"/>
                <a:stretch>
                  <a:fillRect b="-16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6" name="TextBox 325">
                <a:extLst>
                  <a:ext uri="{FF2B5EF4-FFF2-40B4-BE49-F238E27FC236}">
                    <a16:creationId xmlns:a16="http://schemas.microsoft.com/office/drawing/2014/main" id="{8DCFC96C-1782-6EAD-AA53-7E061892E44E}"/>
                  </a:ext>
                </a:extLst>
              </p:cNvPr>
              <p:cNvSpPr txBox="1"/>
              <p:nvPr/>
            </p:nvSpPr>
            <p:spPr>
              <a:xfrm>
                <a:off x="5757376" y="134613"/>
                <a:ext cx="259224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Trace aligned with theory by maximizing </a:t>
                </a:r>
                <a14:m>
                  <m:oMath xmlns:m="http://schemas.openxmlformats.org/officeDocument/2006/math">
                    <m:r>
                      <a:rPr lang="en-US" sz="1100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n-US" sz="11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26" name="TextBox 325">
                <a:extLst>
                  <a:ext uri="{FF2B5EF4-FFF2-40B4-BE49-F238E27FC236}">
                    <a16:creationId xmlns:a16="http://schemas.microsoft.com/office/drawing/2014/main" id="{8DCFC96C-1782-6EAD-AA53-7E061892E4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7376" y="134613"/>
                <a:ext cx="2592248" cy="261610"/>
              </a:xfrm>
              <a:prstGeom prst="rect">
                <a:avLst/>
              </a:prstGeom>
              <a:blipFill>
                <a:blip r:embed="rId5"/>
                <a:stretch>
                  <a:fillRect b="-16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8" name="Straight Connector 327">
            <a:extLst>
              <a:ext uri="{FF2B5EF4-FFF2-40B4-BE49-F238E27FC236}">
                <a16:creationId xmlns:a16="http://schemas.microsoft.com/office/drawing/2014/main" id="{FD1BA8D3-5610-C718-4623-BD2F0EC569AB}"/>
              </a:ext>
            </a:extLst>
          </p:cNvPr>
          <p:cNvCxnSpPr>
            <a:cxnSpLocks/>
          </p:cNvCxnSpPr>
          <p:nvPr/>
        </p:nvCxnSpPr>
        <p:spPr>
          <a:xfrm flipH="1" flipV="1">
            <a:off x="3927861" y="2038546"/>
            <a:ext cx="219990" cy="120029"/>
          </a:xfrm>
          <a:prstGeom prst="line">
            <a:avLst/>
          </a:prstGeom>
          <a:ln w="12700"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9" name="Straight Connector 328">
            <a:extLst>
              <a:ext uri="{FF2B5EF4-FFF2-40B4-BE49-F238E27FC236}">
                <a16:creationId xmlns:a16="http://schemas.microsoft.com/office/drawing/2014/main" id="{1640D3E9-AA34-585E-C12C-E224EC326DE0}"/>
              </a:ext>
            </a:extLst>
          </p:cNvPr>
          <p:cNvCxnSpPr>
            <a:cxnSpLocks/>
          </p:cNvCxnSpPr>
          <p:nvPr/>
        </p:nvCxnSpPr>
        <p:spPr>
          <a:xfrm flipH="1">
            <a:off x="5221437" y="2038546"/>
            <a:ext cx="370632" cy="120029"/>
          </a:xfrm>
          <a:prstGeom prst="line">
            <a:avLst/>
          </a:prstGeom>
          <a:ln w="12700"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2" name="Rectangle 331">
            <a:extLst>
              <a:ext uri="{FF2B5EF4-FFF2-40B4-BE49-F238E27FC236}">
                <a16:creationId xmlns:a16="http://schemas.microsoft.com/office/drawing/2014/main" id="{111F9B88-F69A-CB6A-AE61-5150BE15B1E0}"/>
              </a:ext>
            </a:extLst>
          </p:cNvPr>
          <p:cNvSpPr/>
          <p:nvPr/>
        </p:nvSpPr>
        <p:spPr>
          <a:xfrm>
            <a:off x="3927861" y="366835"/>
            <a:ext cx="1664208" cy="1661575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39" name="Straight Arrow Connector 338">
            <a:extLst>
              <a:ext uri="{FF2B5EF4-FFF2-40B4-BE49-F238E27FC236}">
                <a16:creationId xmlns:a16="http://schemas.microsoft.com/office/drawing/2014/main" id="{A31DF09F-E49F-4E5F-CA9E-F9A85486BD8C}"/>
              </a:ext>
            </a:extLst>
          </p:cNvPr>
          <p:cNvCxnSpPr/>
          <p:nvPr/>
        </p:nvCxnSpPr>
        <p:spPr>
          <a:xfrm>
            <a:off x="4412505" y="6195060"/>
            <a:ext cx="4036614" cy="0"/>
          </a:xfrm>
          <a:prstGeom prst="straightConnector1">
            <a:avLst/>
          </a:prstGeom>
          <a:ln w="12700">
            <a:tailEnd type="triangle" w="sm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0" name="Straight Arrow Connector 339">
            <a:extLst>
              <a:ext uri="{FF2B5EF4-FFF2-40B4-BE49-F238E27FC236}">
                <a16:creationId xmlns:a16="http://schemas.microsoft.com/office/drawing/2014/main" id="{6C3B40FD-4D2C-101D-A042-C93D316DF120}"/>
              </a:ext>
            </a:extLst>
          </p:cNvPr>
          <p:cNvCxnSpPr>
            <a:cxnSpLocks/>
          </p:cNvCxnSpPr>
          <p:nvPr/>
        </p:nvCxnSpPr>
        <p:spPr>
          <a:xfrm>
            <a:off x="8515410" y="2432384"/>
            <a:ext cx="0" cy="3690002"/>
          </a:xfrm>
          <a:prstGeom prst="straightConnector1">
            <a:avLst/>
          </a:prstGeom>
          <a:ln w="12700">
            <a:tailEnd type="triangle" w="sm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0D8C535-0BC9-89A2-8BBC-474BFBE554C0}"/>
              </a:ext>
            </a:extLst>
          </p:cNvPr>
          <p:cNvCxnSpPr>
            <a:cxnSpLocks/>
          </p:cNvCxnSpPr>
          <p:nvPr/>
        </p:nvCxnSpPr>
        <p:spPr>
          <a:xfrm flipH="1">
            <a:off x="4988232" y="366835"/>
            <a:ext cx="845547" cy="738657"/>
          </a:xfrm>
          <a:prstGeom prst="line">
            <a:avLst/>
          </a:prstGeom>
          <a:ln w="12700"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C405547C-3E35-52E2-339C-B7B9305828BC}"/>
              </a:ext>
            </a:extLst>
          </p:cNvPr>
          <p:cNvCxnSpPr>
            <a:cxnSpLocks/>
          </p:cNvCxnSpPr>
          <p:nvPr/>
        </p:nvCxnSpPr>
        <p:spPr>
          <a:xfrm flipH="1" flipV="1">
            <a:off x="4988232" y="1167744"/>
            <a:ext cx="845547" cy="860666"/>
          </a:xfrm>
          <a:prstGeom prst="line">
            <a:avLst/>
          </a:prstGeom>
          <a:ln w="12700"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2180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611</TotalTime>
  <Words>185</Words>
  <Application>Microsoft Office PowerPoint</Application>
  <PresentationFormat>Widescreen</PresentationFormat>
  <Paragraphs>29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Aptos</vt:lpstr>
      <vt:lpstr>Aptos Display</vt:lpstr>
      <vt:lpstr>Arial</vt:lpstr>
      <vt:lpstr>Calibri</vt:lpstr>
      <vt:lpstr>Cambria Math</vt:lpstr>
      <vt:lpstr>Consolas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Xiang Gao</dc:creator>
  <cp:lastModifiedBy>Xiang Gao</cp:lastModifiedBy>
  <cp:revision>8</cp:revision>
  <dcterms:created xsi:type="dcterms:W3CDTF">2024-03-14T03:28:42Z</dcterms:created>
  <dcterms:modified xsi:type="dcterms:W3CDTF">2024-03-18T08:46:42Z</dcterms:modified>
</cp:coreProperties>
</file>