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3EFA-3440-0993-56A9-AE9384A2D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86228-5462-E241-BD9A-401889F76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8C76-CB3B-C627-0B09-EEA5D09C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7EE6D-EDCB-182B-F837-67145072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ABC87-E8AB-7A54-24AB-BA6DCCAD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9829-0EC1-5C4F-ECF6-EE6730E5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31F9B-F11F-32AF-557A-539BF7E51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FBBD8-AC18-0ECC-B045-934F56E0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785A-CE74-A395-84B5-D76EF90A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6DBAA-C2A9-BFF5-E140-D7BEFC92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0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2C64B-43C3-B9D7-75A8-FAFE88CF7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6A329-CD00-6733-C059-E857364EB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81FFD-E0E9-DDA2-9655-AB7BD82E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FFCF1-2147-68F2-3415-7833BB65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DC2C5-C290-E291-B6E6-8D063DF1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7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7296-D9C6-A504-D62C-20B89E5B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5857-7E38-06E5-6628-CD8E6463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D34A-AA5B-D6F0-2118-DE00ECDF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9A2AC-D2B9-9460-49E4-399E0E08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4C931-C5A2-98E3-0CDD-68D2528A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6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95AF-3B1E-6FDC-D814-550EA8C1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005E2-B6B9-5E69-CF33-147959E7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A995-7AEA-88D4-0B4F-8B7668C9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0BA3-C84D-8017-89A2-68E34B39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FA1D-EDBD-2034-0CA8-C746B3AE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A19B-CECB-1EA4-2693-DF646222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4721-E62C-989B-360E-780E562E7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482B8-D921-98EC-D7D2-61985C43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B2B6A-39AA-9063-FEB1-4B768AAD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5C047-63ED-0D95-EC33-D594D79A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FFB2A-B3C6-24D5-698E-6C506AC1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0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7A2C-88BD-1A77-D03E-1B744FDA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F0DD2-1CD4-6D4E-20C6-A2E2F1D7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448EC-C4C2-097F-A147-B0E0CB67E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9B703-2A7F-E80B-1657-0B396D104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01606-8B15-F50E-E098-A10396083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22881-D79B-560C-BC0F-D943BBF2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C3542-BBC8-76F2-4218-FCE721D5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7ABCB-4C15-286C-89CC-CD04041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5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5461-2ED2-E2A2-3404-0568E844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07F5D-B409-4995-8787-C968B1F4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1B92E-FADB-FB36-F058-C6A10C8C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2D6E7-AB2C-76A0-F0A5-271D15E0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2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D3404-D88E-2707-34E3-664CE3A5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0BA73-63EC-9018-941E-D4AB0185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DECB-0A88-92BE-8112-1DACFD3C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3BD7-3B49-F5E2-C4BE-876089F4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25E4-67F5-97E6-E99A-29A7D0E31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B5BBF-B620-9F9D-EF94-7A895E25E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AF2C0-1E08-BAEE-AF5F-79361891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0CB14-E9D9-7FF2-0C1B-E9F8DD4B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F7A9C-119F-25AB-AB5C-E69530A9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4ED3-386D-BBDD-366B-0DD1B514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A3AAE-2DA8-0E98-0347-483F230CF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CCADB-5853-C102-9724-72512A21B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70117-5FDC-35CD-4BAE-F4BCFC7A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5D406-410B-DE5F-9900-36D63B6B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E3A53-C8CB-A7F2-E84D-1760F6D2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5371B-C8E4-5489-623E-A14CE8FF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36FBB-42FE-FEB6-F2E7-0D6C3473E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08CC9-89B7-E335-02BF-BCFA01401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49A635-6EBF-46CC-A083-8F3F6C7D737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BF10C-6A34-0708-9791-73D2D5B5D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F40C-3870-2690-944D-9F8D00C4E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2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98ECDB9-2C84-04BB-8859-132E239D85C8}"/>
              </a:ext>
            </a:extLst>
          </p:cNvPr>
          <p:cNvGrpSpPr/>
          <p:nvPr/>
        </p:nvGrpSpPr>
        <p:grpSpPr>
          <a:xfrm>
            <a:off x="2534169" y="631674"/>
            <a:ext cx="1224397" cy="1224397"/>
            <a:chOff x="696480" y="718127"/>
            <a:chExt cx="1224397" cy="12243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516935-8E77-5FD2-4529-D73DF13A438B}"/>
                </a:ext>
              </a:extLst>
            </p:cNvPr>
            <p:cNvSpPr/>
            <p:nvPr/>
          </p:nvSpPr>
          <p:spPr>
            <a:xfrm>
              <a:off x="696480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53AC45-8986-CE33-7C34-F1AB5503AE33}"/>
                </a:ext>
              </a:extLst>
            </p:cNvPr>
            <p:cNvSpPr/>
            <p:nvPr/>
          </p:nvSpPr>
          <p:spPr>
            <a:xfrm>
              <a:off x="1308678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7D9760-D66E-ABC7-D422-238627CD6322}"/>
                </a:ext>
              </a:extLst>
            </p:cNvPr>
            <p:cNvSpPr/>
            <p:nvPr/>
          </p:nvSpPr>
          <p:spPr>
            <a:xfrm>
              <a:off x="696480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9DE422-6497-6884-1EE1-5D6A37F861B6}"/>
                </a:ext>
              </a:extLst>
            </p:cNvPr>
            <p:cNvSpPr/>
            <p:nvPr/>
          </p:nvSpPr>
          <p:spPr>
            <a:xfrm>
              <a:off x="1308678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B8CD70E-5C78-3B89-3C14-C044C9927C30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1002579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20B3FC-FAD6-F0DE-B51E-4D23CE157015}"/>
                </a:ext>
              </a:extLst>
            </p:cNvPr>
            <p:cNvCxnSpPr>
              <a:cxnSpLocks/>
              <a:stCxn id="4" idx="3"/>
              <a:endCxn id="4" idx="1"/>
            </p:cNvCxnSpPr>
            <p:nvPr/>
          </p:nvCxnSpPr>
          <p:spPr>
            <a:xfrm flipH="1">
              <a:off x="696480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3A03E0-A659-5C52-2198-D3EA03474501}"/>
                </a:ext>
              </a:extLst>
            </p:cNvPr>
            <p:cNvCxnSpPr>
              <a:stCxn id="14" idx="0"/>
              <a:endCxn id="14" idx="2"/>
            </p:cNvCxnSpPr>
            <p:nvPr/>
          </p:nvCxnSpPr>
          <p:spPr>
            <a:xfrm>
              <a:off x="1614777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0A3259-2A2F-5081-6E23-4A14C530299B}"/>
                </a:ext>
              </a:extLst>
            </p:cNvPr>
            <p:cNvCxnSpPr>
              <a:cxnSpLocks/>
              <a:stCxn id="14" idx="3"/>
              <a:endCxn id="14" idx="1"/>
            </p:cNvCxnSpPr>
            <p:nvPr/>
          </p:nvCxnSpPr>
          <p:spPr>
            <a:xfrm flipH="1">
              <a:off x="1308678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823936-21DE-9AFB-381D-488E929C30BA}"/>
                </a:ext>
              </a:extLst>
            </p:cNvPr>
            <p:cNvCxnSpPr>
              <a:stCxn id="18" idx="0"/>
              <a:endCxn id="18" idx="2"/>
            </p:cNvCxnSpPr>
            <p:nvPr/>
          </p:nvCxnSpPr>
          <p:spPr>
            <a:xfrm>
              <a:off x="1002579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8CF3FF-C339-FB43-3CC9-FA81F497B2F8}"/>
                </a:ext>
              </a:extLst>
            </p:cNvPr>
            <p:cNvCxnSpPr>
              <a:cxnSpLocks/>
              <a:stCxn id="18" idx="3"/>
              <a:endCxn id="18" idx="1"/>
            </p:cNvCxnSpPr>
            <p:nvPr/>
          </p:nvCxnSpPr>
          <p:spPr>
            <a:xfrm flipH="1">
              <a:off x="696480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BDB1D-2342-8C64-4392-A862BD35B742}"/>
                </a:ext>
              </a:extLst>
            </p:cNvPr>
            <p:cNvCxnSpPr>
              <a:stCxn id="22" idx="0"/>
              <a:endCxn id="22" idx="2"/>
            </p:cNvCxnSpPr>
            <p:nvPr/>
          </p:nvCxnSpPr>
          <p:spPr>
            <a:xfrm>
              <a:off x="1614777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D4305BD-974B-C9A4-3AA3-A641C5409B11}"/>
                </a:ext>
              </a:extLst>
            </p:cNvPr>
            <p:cNvCxnSpPr>
              <a:cxnSpLocks/>
              <a:stCxn id="22" idx="3"/>
              <a:endCxn id="22" idx="1"/>
            </p:cNvCxnSpPr>
            <p:nvPr/>
          </p:nvCxnSpPr>
          <p:spPr>
            <a:xfrm flipH="1">
              <a:off x="1308678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E46B01-F263-0383-88E7-2F0885A908F7}"/>
                </a:ext>
              </a:extLst>
            </p:cNvPr>
            <p:cNvSpPr/>
            <p:nvPr/>
          </p:nvSpPr>
          <p:spPr>
            <a:xfrm>
              <a:off x="696481" y="718128"/>
              <a:ext cx="1224396" cy="1224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09C7E8-D82F-C8C0-9F76-0D5D89E55CEA}"/>
              </a:ext>
            </a:extLst>
          </p:cNvPr>
          <p:cNvGrpSpPr/>
          <p:nvPr/>
        </p:nvGrpSpPr>
        <p:grpSpPr>
          <a:xfrm>
            <a:off x="3842269" y="631674"/>
            <a:ext cx="1224397" cy="1224397"/>
            <a:chOff x="696480" y="718127"/>
            <a:chExt cx="1224397" cy="122439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E52A00-8763-B6F9-C9B2-0C02FB49E13C}"/>
                </a:ext>
              </a:extLst>
            </p:cNvPr>
            <p:cNvSpPr/>
            <p:nvPr/>
          </p:nvSpPr>
          <p:spPr>
            <a:xfrm>
              <a:off x="696480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07E949-BD3D-BEE5-8DBF-6CEBC3067726}"/>
                </a:ext>
              </a:extLst>
            </p:cNvPr>
            <p:cNvSpPr/>
            <p:nvPr/>
          </p:nvSpPr>
          <p:spPr>
            <a:xfrm>
              <a:off x="1308678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7CF6635-9089-BC1F-F641-A1C7DE2041EC}"/>
                </a:ext>
              </a:extLst>
            </p:cNvPr>
            <p:cNvSpPr/>
            <p:nvPr/>
          </p:nvSpPr>
          <p:spPr>
            <a:xfrm>
              <a:off x="696480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55710EF-7B59-C10A-1A0E-979BF22AF0E3}"/>
                </a:ext>
              </a:extLst>
            </p:cNvPr>
            <p:cNvSpPr/>
            <p:nvPr/>
          </p:nvSpPr>
          <p:spPr>
            <a:xfrm>
              <a:off x="1308678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3B0BCD-FBA0-814A-FC82-19ADB56C0E60}"/>
                </a:ext>
              </a:extLst>
            </p:cNvPr>
            <p:cNvCxnSpPr>
              <a:stCxn id="34" idx="0"/>
              <a:endCxn id="34" idx="2"/>
            </p:cNvCxnSpPr>
            <p:nvPr/>
          </p:nvCxnSpPr>
          <p:spPr>
            <a:xfrm>
              <a:off x="1002579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6A193F-D2D1-BD12-2A6F-4CF7A098BF26}"/>
                </a:ext>
              </a:extLst>
            </p:cNvPr>
            <p:cNvCxnSpPr>
              <a:cxnSpLocks/>
              <a:stCxn id="34" idx="3"/>
              <a:endCxn id="34" idx="1"/>
            </p:cNvCxnSpPr>
            <p:nvPr/>
          </p:nvCxnSpPr>
          <p:spPr>
            <a:xfrm flipH="1">
              <a:off x="696480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AE1549-C2CA-1FAC-DF23-A2C6F108C304}"/>
                </a:ext>
              </a:extLst>
            </p:cNvPr>
            <p:cNvCxnSpPr>
              <a:stCxn id="35" idx="0"/>
              <a:endCxn id="35" idx="2"/>
            </p:cNvCxnSpPr>
            <p:nvPr/>
          </p:nvCxnSpPr>
          <p:spPr>
            <a:xfrm>
              <a:off x="1614777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33091F9-96A9-1899-1C3E-F3154B00CC9C}"/>
                </a:ext>
              </a:extLst>
            </p:cNvPr>
            <p:cNvCxnSpPr>
              <a:cxnSpLocks/>
              <a:stCxn id="35" idx="3"/>
              <a:endCxn id="35" idx="1"/>
            </p:cNvCxnSpPr>
            <p:nvPr/>
          </p:nvCxnSpPr>
          <p:spPr>
            <a:xfrm flipH="1">
              <a:off x="1308678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7C02073-E73B-3AF5-9489-670D7FCC02AA}"/>
                </a:ext>
              </a:extLst>
            </p:cNvPr>
            <p:cNvCxnSpPr>
              <a:stCxn id="36" idx="0"/>
              <a:endCxn id="36" idx="2"/>
            </p:cNvCxnSpPr>
            <p:nvPr/>
          </p:nvCxnSpPr>
          <p:spPr>
            <a:xfrm>
              <a:off x="1002579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FE19E29-C7C2-D842-D71D-4090BE554D5E}"/>
                </a:ext>
              </a:extLst>
            </p:cNvPr>
            <p:cNvCxnSpPr>
              <a:cxnSpLocks/>
              <a:stCxn id="36" idx="3"/>
              <a:endCxn id="36" idx="1"/>
            </p:cNvCxnSpPr>
            <p:nvPr/>
          </p:nvCxnSpPr>
          <p:spPr>
            <a:xfrm flipH="1">
              <a:off x="696480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181B96C-5370-BEEA-DEBA-ADA431A6FE1A}"/>
                </a:ext>
              </a:extLst>
            </p:cNvPr>
            <p:cNvCxnSpPr>
              <a:stCxn id="37" idx="0"/>
              <a:endCxn id="37" idx="2"/>
            </p:cNvCxnSpPr>
            <p:nvPr/>
          </p:nvCxnSpPr>
          <p:spPr>
            <a:xfrm>
              <a:off x="1614777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D768BEE-3B6C-36F4-9581-9EED70161CF7}"/>
                </a:ext>
              </a:extLst>
            </p:cNvPr>
            <p:cNvCxnSpPr>
              <a:cxnSpLocks/>
              <a:stCxn id="37" idx="3"/>
              <a:endCxn id="37" idx="1"/>
            </p:cNvCxnSpPr>
            <p:nvPr/>
          </p:nvCxnSpPr>
          <p:spPr>
            <a:xfrm flipH="1">
              <a:off x="1308678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BB48747-B40F-B324-21C7-2F74D9650844}"/>
                </a:ext>
              </a:extLst>
            </p:cNvPr>
            <p:cNvSpPr/>
            <p:nvPr/>
          </p:nvSpPr>
          <p:spPr>
            <a:xfrm>
              <a:off x="696481" y="718128"/>
              <a:ext cx="1224396" cy="1224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E4B908E-9322-5547-24B1-A7B7E0842ECC}"/>
              </a:ext>
            </a:extLst>
          </p:cNvPr>
          <p:cNvSpPr txBox="1"/>
          <p:nvPr/>
        </p:nvSpPr>
        <p:spPr>
          <a:xfrm>
            <a:off x="6695368" y="812984"/>
            <a:ext cx="7088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7F6C61-7790-6422-4451-F769484F3E7E}"/>
              </a:ext>
            </a:extLst>
          </p:cNvPr>
          <p:cNvGrpSpPr/>
          <p:nvPr/>
        </p:nvGrpSpPr>
        <p:grpSpPr>
          <a:xfrm>
            <a:off x="5150370" y="631674"/>
            <a:ext cx="1224397" cy="1224397"/>
            <a:chOff x="696480" y="718127"/>
            <a:chExt cx="1224397" cy="122439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A7DAFE4-B711-9CBF-B87F-C21F92240C66}"/>
                </a:ext>
              </a:extLst>
            </p:cNvPr>
            <p:cNvSpPr/>
            <p:nvPr/>
          </p:nvSpPr>
          <p:spPr>
            <a:xfrm>
              <a:off x="696480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01EC304-654A-A41C-0D7B-12C0DDD9420F}"/>
                </a:ext>
              </a:extLst>
            </p:cNvPr>
            <p:cNvSpPr/>
            <p:nvPr/>
          </p:nvSpPr>
          <p:spPr>
            <a:xfrm>
              <a:off x="1308678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CF2CB16-1710-3CDA-5E03-B76723B2D791}"/>
                </a:ext>
              </a:extLst>
            </p:cNvPr>
            <p:cNvSpPr/>
            <p:nvPr/>
          </p:nvSpPr>
          <p:spPr>
            <a:xfrm>
              <a:off x="696480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B315E5A-9AFF-FA8F-D334-47F63D1CF1ED}"/>
                </a:ext>
              </a:extLst>
            </p:cNvPr>
            <p:cNvSpPr/>
            <p:nvPr/>
          </p:nvSpPr>
          <p:spPr>
            <a:xfrm>
              <a:off x="1308678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CEBBC03-35E3-7FE1-96EC-8F65BA77E6F4}"/>
                </a:ext>
              </a:extLst>
            </p:cNvPr>
            <p:cNvCxnSpPr>
              <a:stCxn id="49" idx="0"/>
              <a:endCxn id="49" idx="2"/>
            </p:cNvCxnSpPr>
            <p:nvPr/>
          </p:nvCxnSpPr>
          <p:spPr>
            <a:xfrm>
              <a:off x="1002579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A35D4D8-669B-8794-6A52-E63BF6CDEA73}"/>
                </a:ext>
              </a:extLst>
            </p:cNvPr>
            <p:cNvCxnSpPr>
              <a:cxnSpLocks/>
              <a:stCxn id="49" idx="3"/>
              <a:endCxn id="49" idx="1"/>
            </p:cNvCxnSpPr>
            <p:nvPr/>
          </p:nvCxnSpPr>
          <p:spPr>
            <a:xfrm flipH="1">
              <a:off x="696480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24419DC-5E05-596D-5266-60390CAC49F8}"/>
                </a:ext>
              </a:extLst>
            </p:cNvPr>
            <p:cNvCxnSpPr>
              <a:stCxn id="50" idx="0"/>
              <a:endCxn id="50" idx="2"/>
            </p:cNvCxnSpPr>
            <p:nvPr/>
          </p:nvCxnSpPr>
          <p:spPr>
            <a:xfrm>
              <a:off x="1614777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FFD7B4D-45A2-1A1A-5B0B-321E917FC806}"/>
                </a:ext>
              </a:extLst>
            </p:cNvPr>
            <p:cNvCxnSpPr>
              <a:cxnSpLocks/>
              <a:stCxn id="50" idx="3"/>
              <a:endCxn id="50" idx="1"/>
            </p:cNvCxnSpPr>
            <p:nvPr/>
          </p:nvCxnSpPr>
          <p:spPr>
            <a:xfrm flipH="1">
              <a:off x="1308678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44B6EB-8A6C-F7C8-AEDB-4BDDF7905E62}"/>
                </a:ext>
              </a:extLst>
            </p:cNvPr>
            <p:cNvCxnSpPr>
              <a:stCxn id="51" idx="0"/>
              <a:endCxn id="51" idx="2"/>
            </p:cNvCxnSpPr>
            <p:nvPr/>
          </p:nvCxnSpPr>
          <p:spPr>
            <a:xfrm>
              <a:off x="1002579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E7AE04-709A-FB7F-7BD1-E5D1D884B15C}"/>
                </a:ext>
              </a:extLst>
            </p:cNvPr>
            <p:cNvCxnSpPr>
              <a:cxnSpLocks/>
              <a:stCxn id="51" idx="3"/>
              <a:endCxn id="51" idx="1"/>
            </p:cNvCxnSpPr>
            <p:nvPr/>
          </p:nvCxnSpPr>
          <p:spPr>
            <a:xfrm flipH="1">
              <a:off x="696480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F2AB2D-2C35-FA12-BF0B-3ACAAFCD9FF9}"/>
                </a:ext>
              </a:extLst>
            </p:cNvPr>
            <p:cNvCxnSpPr>
              <a:stCxn id="52" idx="0"/>
              <a:endCxn id="52" idx="2"/>
            </p:cNvCxnSpPr>
            <p:nvPr/>
          </p:nvCxnSpPr>
          <p:spPr>
            <a:xfrm>
              <a:off x="1614777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773239-F0D7-B30F-27BB-57FEBE741943}"/>
                </a:ext>
              </a:extLst>
            </p:cNvPr>
            <p:cNvCxnSpPr>
              <a:cxnSpLocks/>
              <a:stCxn id="52" idx="3"/>
              <a:endCxn id="52" idx="1"/>
            </p:cNvCxnSpPr>
            <p:nvPr/>
          </p:nvCxnSpPr>
          <p:spPr>
            <a:xfrm flipH="1">
              <a:off x="1308678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C89401E-3F45-0CED-483F-ADCDE72A6FAE}"/>
                </a:ext>
              </a:extLst>
            </p:cNvPr>
            <p:cNvSpPr/>
            <p:nvPr/>
          </p:nvSpPr>
          <p:spPr>
            <a:xfrm>
              <a:off x="696481" y="718128"/>
              <a:ext cx="1224396" cy="1224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044C380-305B-7794-0428-A1BCA6FAAB33}"/>
              </a:ext>
            </a:extLst>
          </p:cNvPr>
          <p:cNvGrpSpPr/>
          <p:nvPr/>
        </p:nvGrpSpPr>
        <p:grpSpPr>
          <a:xfrm>
            <a:off x="7732352" y="631673"/>
            <a:ext cx="1224397" cy="1224397"/>
            <a:chOff x="696480" y="718127"/>
            <a:chExt cx="1224397" cy="122439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5E544D5-188E-8D5B-B580-869F7BC52853}"/>
                </a:ext>
              </a:extLst>
            </p:cNvPr>
            <p:cNvSpPr/>
            <p:nvPr/>
          </p:nvSpPr>
          <p:spPr>
            <a:xfrm>
              <a:off x="696480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72CF0B1-DBCF-4E56-5D56-B65CD653C475}"/>
                </a:ext>
              </a:extLst>
            </p:cNvPr>
            <p:cNvSpPr/>
            <p:nvPr/>
          </p:nvSpPr>
          <p:spPr>
            <a:xfrm>
              <a:off x="1308678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EA267CF-01B9-2966-AD2A-9B0CA47D58B4}"/>
                </a:ext>
              </a:extLst>
            </p:cNvPr>
            <p:cNvSpPr/>
            <p:nvPr/>
          </p:nvSpPr>
          <p:spPr>
            <a:xfrm>
              <a:off x="696480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D906226-F1FE-6F78-5121-F6CBD79A05E6}"/>
                </a:ext>
              </a:extLst>
            </p:cNvPr>
            <p:cNvSpPr/>
            <p:nvPr/>
          </p:nvSpPr>
          <p:spPr>
            <a:xfrm>
              <a:off x="1308678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E5AC2AF-9DD4-909E-654D-B158E19E7542}"/>
                </a:ext>
              </a:extLst>
            </p:cNvPr>
            <p:cNvCxnSpPr>
              <a:stCxn id="63" idx="0"/>
              <a:endCxn id="63" idx="2"/>
            </p:cNvCxnSpPr>
            <p:nvPr/>
          </p:nvCxnSpPr>
          <p:spPr>
            <a:xfrm>
              <a:off x="1002579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AFB8AA7-AC2A-60A2-F70C-1485CC0150FB}"/>
                </a:ext>
              </a:extLst>
            </p:cNvPr>
            <p:cNvCxnSpPr>
              <a:cxnSpLocks/>
              <a:stCxn id="63" idx="3"/>
              <a:endCxn id="63" idx="1"/>
            </p:cNvCxnSpPr>
            <p:nvPr/>
          </p:nvCxnSpPr>
          <p:spPr>
            <a:xfrm flipH="1">
              <a:off x="696480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B217A6B-8DE4-6F49-5A24-C6B6FCCA963D}"/>
                </a:ext>
              </a:extLst>
            </p:cNvPr>
            <p:cNvCxnSpPr>
              <a:stCxn id="64" idx="0"/>
              <a:endCxn id="64" idx="2"/>
            </p:cNvCxnSpPr>
            <p:nvPr/>
          </p:nvCxnSpPr>
          <p:spPr>
            <a:xfrm>
              <a:off x="1614777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BA2F87-4D83-5F30-04B8-927C235E716C}"/>
                </a:ext>
              </a:extLst>
            </p:cNvPr>
            <p:cNvCxnSpPr>
              <a:cxnSpLocks/>
              <a:stCxn id="64" idx="3"/>
              <a:endCxn id="64" idx="1"/>
            </p:cNvCxnSpPr>
            <p:nvPr/>
          </p:nvCxnSpPr>
          <p:spPr>
            <a:xfrm flipH="1">
              <a:off x="1308678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9A206AC-930F-370E-E516-A68C7DF4A2F5}"/>
                </a:ext>
              </a:extLst>
            </p:cNvPr>
            <p:cNvCxnSpPr>
              <a:stCxn id="65" idx="0"/>
              <a:endCxn id="65" idx="2"/>
            </p:cNvCxnSpPr>
            <p:nvPr/>
          </p:nvCxnSpPr>
          <p:spPr>
            <a:xfrm>
              <a:off x="1002579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B35EAEF-BD8B-5F71-A501-34A33AA7EF19}"/>
                </a:ext>
              </a:extLst>
            </p:cNvPr>
            <p:cNvCxnSpPr>
              <a:cxnSpLocks/>
              <a:stCxn id="65" idx="3"/>
              <a:endCxn id="65" idx="1"/>
            </p:cNvCxnSpPr>
            <p:nvPr/>
          </p:nvCxnSpPr>
          <p:spPr>
            <a:xfrm flipH="1">
              <a:off x="696480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3E25A3-EE1C-6694-0B38-ADE99645007A}"/>
                </a:ext>
              </a:extLst>
            </p:cNvPr>
            <p:cNvCxnSpPr>
              <a:stCxn id="66" idx="0"/>
              <a:endCxn id="66" idx="2"/>
            </p:cNvCxnSpPr>
            <p:nvPr/>
          </p:nvCxnSpPr>
          <p:spPr>
            <a:xfrm>
              <a:off x="1614777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C87BF0E-C196-8B3F-EB1F-F67C7503D2A4}"/>
                </a:ext>
              </a:extLst>
            </p:cNvPr>
            <p:cNvCxnSpPr>
              <a:cxnSpLocks/>
              <a:stCxn id="66" idx="3"/>
              <a:endCxn id="66" idx="1"/>
            </p:cNvCxnSpPr>
            <p:nvPr/>
          </p:nvCxnSpPr>
          <p:spPr>
            <a:xfrm flipH="1">
              <a:off x="1308678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28EC1C9-2D6E-A8EB-ACEA-FB04CB8D816B}"/>
                </a:ext>
              </a:extLst>
            </p:cNvPr>
            <p:cNvSpPr/>
            <p:nvPr/>
          </p:nvSpPr>
          <p:spPr>
            <a:xfrm>
              <a:off x="696481" y="718128"/>
              <a:ext cx="1224396" cy="1224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3847E54-DD5E-F49C-7385-BB5D449AE955}"/>
              </a:ext>
            </a:extLst>
          </p:cNvPr>
          <p:cNvSpPr txBox="1"/>
          <p:nvPr/>
        </p:nvSpPr>
        <p:spPr>
          <a:xfrm>
            <a:off x="9262846" y="836536"/>
            <a:ext cx="7088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4491A3-6F92-94E4-37DB-2CAAA1D04E44}"/>
              </a:ext>
            </a:extLst>
          </p:cNvPr>
          <p:cNvSpPr txBox="1"/>
          <p:nvPr/>
        </p:nvSpPr>
        <p:spPr>
          <a:xfrm>
            <a:off x="676030" y="2971671"/>
            <a:ext cx="8445876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 the j-th block, I calculate the 1) maximum correlation, 2) the best scale factor and 3) best offset using an experimental curve and a theoretical unzipping curve of the j-th gene of the whole genome. A whole library of theoretical curves has been established using the [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unzip_GPU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](https://github.com/Taomihog/unzip_GPU)</a:t>
            </a:r>
          </a:p>
          <a:p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 j 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blockIdx.x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float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min_scale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= 0.9,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max_scale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= 1.1;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min_offset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-500,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max_scale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=500;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D7F314-53A2-02DB-D135-C3D75F95677F}"/>
              </a:ext>
            </a:extLst>
          </p:cNvPr>
          <p:cNvSpPr txBox="1"/>
          <p:nvPr/>
        </p:nvSpPr>
        <p:spPr>
          <a:xfrm>
            <a:off x="7658750" y="227457"/>
            <a:ext cx="137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j-th block</a:t>
            </a:r>
            <a:endParaRPr lang="en-US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80D3775-E13D-FDF6-FBF3-63BB41D9496A}"/>
              </a:ext>
            </a:extLst>
          </p:cNvPr>
          <p:cNvCxnSpPr/>
          <p:nvPr/>
        </p:nvCxnSpPr>
        <p:spPr>
          <a:xfrm flipV="1">
            <a:off x="2330450" y="928506"/>
            <a:ext cx="0" cy="819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0B9E7E1-57D0-D4B0-47F9-ACC353C8A744}"/>
              </a:ext>
            </a:extLst>
          </p:cNvPr>
          <p:cNvCxnSpPr>
            <a:cxnSpLocks/>
          </p:cNvCxnSpPr>
          <p:nvPr/>
        </p:nvCxnSpPr>
        <p:spPr>
          <a:xfrm rot="5400000" flipV="1">
            <a:off x="3146367" y="1551717"/>
            <a:ext cx="0" cy="819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5EB92D8-83DE-9F22-DD8C-67140077C545}"/>
              </a:ext>
            </a:extLst>
          </p:cNvPr>
          <p:cNvSpPr txBox="1"/>
          <p:nvPr/>
        </p:nvSpPr>
        <p:spPr>
          <a:xfrm>
            <a:off x="2805568" y="196153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scale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D0592C-C12F-A556-1630-6EB7E8BF5173}"/>
              </a:ext>
            </a:extLst>
          </p:cNvPr>
          <p:cNvSpPr txBox="1"/>
          <p:nvPr/>
        </p:nvSpPr>
        <p:spPr>
          <a:xfrm rot="16200000">
            <a:off x="1770983" y="116969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45122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4420E0-E8E2-8706-AB4A-2C9651950E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B3B3B3"/>
              </a:clrFrom>
              <a:clrTo>
                <a:srgbClr val="B3B3B3">
                  <a:alpha val="0"/>
                </a:srgbClr>
              </a:clrTo>
            </a:clrChange>
          </a:blip>
          <a:srcRect t="902"/>
          <a:stretch/>
        </p:blipFill>
        <p:spPr>
          <a:xfrm>
            <a:off x="1655406" y="1709738"/>
            <a:ext cx="2459544" cy="2142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D77DC-4674-1915-34C8-BE5697ACA2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AAAAAA"/>
              </a:clrFrom>
              <a:clrTo>
                <a:srgbClr val="AAAA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50" y="1586849"/>
            <a:ext cx="4441797" cy="2265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035861B4-2402-1C95-22C7-E76B91475D22}"/>
              </a:ext>
            </a:extLst>
          </p:cNvPr>
          <p:cNvSpPr/>
          <p:nvPr/>
        </p:nvSpPr>
        <p:spPr>
          <a:xfrm>
            <a:off x="2971800" y="2648069"/>
            <a:ext cx="71438" cy="71438"/>
          </a:xfrm>
          <a:prstGeom prst="plus">
            <a:avLst>
              <a:gd name="adj" fmla="val 41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B1C50-C575-3307-7C9D-65B5F665DF31}"/>
              </a:ext>
            </a:extLst>
          </p:cNvPr>
          <p:cNvSpPr txBox="1"/>
          <p:nvPr/>
        </p:nvSpPr>
        <p:spPr>
          <a:xfrm>
            <a:off x="7258050" y="1838325"/>
            <a:ext cx="10438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---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bg1"/>
                </a:solidFill>
              </a:rPr>
              <a:t>theory</a:t>
            </a:r>
          </a:p>
          <a:p>
            <a:r>
              <a:rPr lang="en-US" sz="1100" dirty="0">
                <a:solidFill>
                  <a:schemeClr val="bg1"/>
                </a:solidFill>
              </a:rPr>
              <a:t>--- experiment</a:t>
            </a:r>
          </a:p>
        </p:txBody>
      </p:sp>
    </p:spTree>
    <p:extLst>
      <p:ext uri="{BB962C8B-B14F-4D97-AF65-F5344CB8AC3E}">
        <p14:creationId xmlns:p14="http://schemas.microsoft.com/office/powerpoint/2010/main" val="305218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144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Gao</dc:creator>
  <cp:lastModifiedBy>Xiang Gao</cp:lastModifiedBy>
  <cp:revision>3</cp:revision>
  <dcterms:created xsi:type="dcterms:W3CDTF">2024-03-14T03:28:42Z</dcterms:created>
  <dcterms:modified xsi:type="dcterms:W3CDTF">2024-03-14T10:02:48Z</dcterms:modified>
</cp:coreProperties>
</file>