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F183-3474-5859-4EC1-00C2E422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CA629-A07B-4FA8-9B74-B4271475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8F98D-7904-9534-5CF3-5C810B37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5C108-9C4E-C986-ABA2-430A9AB8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687E7-F5A8-EC69-AA71-2E76FC28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770C-9C66-AD08-AE6F-C16D428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C0128-8B85-C0C9-01B9-830FB674F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D6623-A2D2-75A2-8790-E357B10E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B425-A611-6FF9-BA54-D41C108E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48C0F-A9C0-5E6E-249A-444E2979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8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1456D8-8E9E-E0B0-937D-9E236783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BB68-259E-A6FD-55EE-ADC2E5C2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4DF5B-089A-7B78-43CD-6D9B38E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44B0D-D5B7-E461-9477-C6B4DC62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86CE6-7153-45F4-5FA7-0CC4682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1C63-7E07-2151-F3F7-B2671777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31B83-684F-26AE-916B-4620D279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AFBB3-5532-4CF6-44D1-7ACEB2CF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6A81D-509C-26F7-BEAB-0D921911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FD51C-A481-B576-81F4-BA25DB8A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6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29F1-F92C-C693-CF70-6878235F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D86AD-4851-A948-EF98-E9E04E88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CA0B8-7328-62A6-5759-0B9056F1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8AC1E-70DE-D213-CD7B-C503773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E07B6-6FBA-04F6-647B-3B601A3E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9395-AC32-33CE-62EA-F55B5CA4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198D1-A874-8AF2-604D-D60FE4287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AEB45-2A8D-76E2-A738-383EEACF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EB465-B90B-2CF8-7E92-80BBC6D7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8ECE3-57B7-0FAD-1557-45B35A94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4EBD-FD91-C5F4-7612-570E9FC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49847-F304-0B50-429A-13043203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ADC7A-0A92-EB6F-8E29-699C49CD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01D13-58FC-3F99-6429-F027A1A6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395042-2D48-3E5F-311B-57FF708AB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D65B6A-50BD-27EF-203D-1CD5BB2F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354EF-8C1F-41ED-EF14-303947AA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4528B-3902-533C-00C5-743033F8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66E13-AD94-15A6-9670-4304DD60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FC51-ED19-1A64-2F01-05B50105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6E313-929C-C3EA-9463-97A34E97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A64D4A-A535-12F7-E780-7DB1E20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98A56-2188-9CBB-693C-BB16500E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5C84E2-E002-7E6E-A8F4-E14DDCD5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6582A-ED78-4C72-2093-388FDEF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BA156-A528-E471-058B-BC1A2949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D1E2-ED2D-75A5-A116-BEDCC3AF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FB2D4-3D97-66AD-A9CB-21D81F46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DE166-2AD4-CC08-3C81-64BEFD21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B809C-43DD-FC76-7615-3412109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A2E50-6B54-B92C-CD21-FE1CF7FF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11D78-FB66-3952-E006-17D0B6F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09A6-9559-925C-D14C-1B59B874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D1863-38CA-E8C1-2675-8E6607682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2B60E-65DF-2F70-1F74-00DCA4CA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8E7FB-C1EE-9EAC-7EA9-3E40509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C1B44-2BFD-3DCC-F729-0F079541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D142D-6534-FCBA-74C1-D9BDE30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D61B6-F7FE-4D53-C7F1-C6D795D4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6C850-2273-143C-6BF2-B44A1E94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7B0AD-2DB1-780D-8564-7EA2863C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4D39-B1D8-4D5B-971C-12CDB95CE6F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F3769-0928-5654-59CF-BC527B79B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27A38-8B5F-81FA-D559-E3374A0D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3B4A-C040-494E-BF94-ACE5D3D9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0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FA903-6ADE-1915-C5BE-3789FA293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CC703-D540-F78D-02D1-472918417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2EB683-F0E7-36DC-053A-B4D038B4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" y="0"/>
            <a:ext cx="1184267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7D173B-718D-B21C-C87C-7594F702B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01" y="4105002"/>
            <a:ext cx="3715338" cy="2387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E7A146-96E2-9B82-346D-CEEC49EC42C9}"/>
              </a:ext>
            </a:extLst>
          </p:cNvPr>
          <p:cNvSpPr txBox="1"/>
          <p:nvPr/>
        </p:nvSpPr>
        <p:spPr>
          <a:xfrm>
            <a:off x="8619743" y="560832"/>
            <a:ext cx="272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Yin go through this part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229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EC5E-12B1-78B4-F2D4-532BF870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B6116D-B333-BE27-F10F-B449766C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7344" cy="69635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5DF6BE-61D4-A86E-8F08-16D7E564AA48}"/>
              </a:ext>
            </a:extLst>
          </p:cNvPr>
          <p:cNvSpPr txBox="1"/>
          <p:nvPr/>
        </p:nvSpPr>
        <p:spPr>
          <a:xfrm>
            <a:off x="7351776" y="365125"/>
            <a:ext cx="38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AZHAR start with there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Maybe with </a:t>
            </a:r>
            <a:r>
              <a:rPr lang="en-US" altLang="zh-CN" dirty="0" err="1">
                <a:highlight>
                  <a:srgbClr val="FFFF00"/>
                </a:highlight>
              </a:rPr>
              <a:t>taoran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685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454A-DAA1-14C7-E753-09852133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95E19-462B-7CE9-2131-1BF8F9EA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Video about slam, fronter base exp (fake)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61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8A2A3-9FC0-7CD3-ED53-8A57AE29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May be camera and April tag? If I finish tonight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9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A2DF4-0FFE-FA52-BD1D-99343184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DFE81-5928-180A-2D2B-A9AECE04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5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2564-7392-2714-C66C-BB27E364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80A6F-6A1B-129F-7980-3E8C0F6D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21C35-2BA8-2F34-FD6B-2E40C708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-1"/>
            <a:ext cx="12100560" cy="70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8AF7-6239-8F3C-BDD3-6EFB3326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03F8D-313A-8366-20A6-D4CE4CB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8A084-693A-9531-BE63-0D6076E1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0641" cy="67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C1095-FE94-A681-D4ED-D813FDC5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447B7-E308-9F07-0138-857D284D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904" y="3079940"/>
            <a:ext cx="8354568" cy="698119"/>
          </a:xfrm>
        </p:spPr>
        <p:txBody>
          <a:bodyPr/>
          <a:lstStyle/>
          <a:p>
            <a:r>
              <a:rPr lang="en-US" altLang="zh-CN" dirty="0"/>
              <a:t>The lidar and camera have different 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017E3-E1BE-BA20-69C9-D802190D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82B6-20CF-3F92-0620-5156261B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7574F-3CFB-09D9-7DCF-F698F61D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4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2363BC-3C1D-E4F6-D9A0-5409EC09EFA8}"/>
              </a:ext>
            </a:extLst>
          </p:cNvPr>
          <p:cNvSpPr txBox="1"/>
          <p:nvPr/>
        </p:nvSpPr>
        <p:spPr>
          <a:xfrm>
            <a:off x="658368" y="230188"/>
            <a:ext cx="88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strategy we have already seen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44221-E6E6-CD08-FB46-B9F988B81B90}"/>
              </a:ext>
            </a:extLst>
          </p:cNvPr>
          <p:cNvSpPr txBox="1"/>
          <p:nvPr/>
        </p:nvSpPr>
        <p:spPr>
          <a:xfrm>
            <a:off x="5425440" y="2055813"/>
            <a:ext cx="68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It will cost a lot of time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A71FDB-03EA-89CD-B69F-680A696D7739}"/>
              </a:ext>
            </a:extLst>
          </p:cNvPr>
          <p:cNvSpPr txBox="1"/>
          <p:nvPr/>
        </p:nvSpPr>
        <p:spPr>
          <a:xfrm>
            <a:off x="5425440" y="3631962"/>
            <a:ext cx="441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Waste of hardware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FF0BD5-004B-4F3B-E529-F15B45EE1B82}"/>
              </a:ext>
            </a:extLst>
          </p:cNvPr>
          <p:cNvSpPr/>
          <p:nvPr/>
        </p:nvSpPr>
        <p:spPr>
          <a:xfrm>
            <a:off x="524256" y="4450080"/>
            <a:ext cx="1037539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5119-D86B-2F83-D539-7BA4F37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5B7F4-0435-5F7A-C5EB-E063B94F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assumption, all </a:t>
            </a:r>
            <a:r>
              <a:rPr lang="en-US" altLang="zh-CN" dirty="0" err="1"/>
              <a:t>Apriltag</a:t>
            </a:r>
            <a:r>
              <a:rPr lang="en-US" altLang="zh-CN" dirty="0"/>
              <a:t> are on the vertical face.</a:t>
            </a:r>
          </a:p>
          <a:p>
            <a:pPr marL="0" indent="0">
              <a:buNone/>
            </a:pPr>
            <a:r>
              <a:rPr lang="en-US" altLang="zh-CN" dirty="0"/>
              <a:t>              (during the check-board carl~ we find the camera cannot detect the horizontal tag, because of the angle.  So……)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Our Strategy: Only scan vertical faces.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231792-6105-FED1-7523-E44D3A40FD33}"/>
              </a:ext>
            </a:extLst>
          </p:cNvPr>
          <p:cNvSpPr txBox="1"/>
          <p:nvPr/>
        </p:nvSpPr>
        <p:spPr>
          <a:xfrm>
            <a:off x="8595360" y="63355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Tae start with there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77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341A8-9209-5E4F-1721-A52B4ED7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 Steps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81A3D-A152-F177-2882-D8E59D7F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1: build the </a:t>
            </a:r>
            <a:r>
              <a:rPr lang="en-US" altLang="zh-CN" dirty="0" err="1"/>
              <a:t>occupency</a:t>
            </a:r>
            <a:r>
              <a:rPr lang="en-US" altLang="zh-CN" dirty="0"/>
              <a:t> map. </a:t>
            </a:r>
          </a:p>
          <a:p>
            <a:pPr marL="0" indent="0">
              <a:buNone/>
            </a:pPr>
            <a:r>
              <a:rPr lang="en-US" altLang="zh-CN" dirty="0"/>
              <a:t>(with…package…)</a:t>
            </a:r>
          </a:p>
          <a:p>
            <a:pPr marL="0" indent="0">
              <a:buNone/>
            </a:pPr>
            <a:r>
              <a:rPr lang="en-US" altLang="zh-CN" dirty="0"/>
              <a:t>(to maximize the use of lidar performance)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2: plan a route along all walls. (how to generate the route, distance)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3: let robot drive along this route, and scan the tag.(two method)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4: 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41673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78D2F-1654-30E2-212C-D8261D7D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464" y="103314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white board to show the process.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planA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Taoran</a:t>
            </a:r>
            <a:r>
              <a:rPr lang="en-US" altLang="zh-CN" dirty="0">
                <a:highlight>
                  <a:srgbClr val="FFFF00"/>
                </a:highlight>
              </a:rPr>
              <a:t> want to explain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planB</a:t>
            </a:r>
            <a:r>
              <a:rPr lang="en-US" altLang="zh-CN" dirty="0">
                <a:highlight>
                  <a:srgbClr val="FFFF00"/>
                </a:highlight>
              </a:rPr>
              <a:t> Tae explain this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3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3634-E0D4-68F0-7094-E5AEC140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processing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1261F-470C-2DB1-0C4B-B64E8A2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Coordinate transformation (different </a:t>
            </a:r>
            <a:r>
              <a:rPr lang="en-US" altLang="zh-CN" dirty="0" err="1"/>
              <a:t>framware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proper filter  to reduce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202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Main problem</vt:lpstr>
      <vt:lpstr>PowerPoint 演示文稿</vt:lpstr>
      <vt:lpstr>Our plan</vt:lpstr>
      <vt:lpstr>Details Steps  </vt:lpstr>
      <vt:lpstr>PowerPoint 演示文稿</vt:lpstr>
      <vt:lpstr>About processing data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陶然</dc:creator>
  <cp:lastModifiedBy>刘 陶然</cp:lastModifiedBy>
  <cp:revision>1</cp:revision>
  <dcterms:created xsi:type="dcterms:W3CDTF">2022-12-07T08:07:16Z</dcterms:created>
  <dcterms:modified xsi:type="dcterms:W3CDTF">2022-12-07T09:11:46Z</dcterms:modified>
</cp:coreProperties>
</file>