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7" autoAdjust="0"/>
    <p:restoredTop sz="94660"/>
  </p:normalViewPr>
  <p:slideViewPr>
    <p:cSldViewPr snapToGrid="0">
      <p:cViewPr>
        <p:scale>
          <a:sx n="100" d="100"/>
          <a:sy n="100" d="100"/>
        </p:scale>
        <p:origin x="-588" y="-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32BD6-BFFB-4F52-847D-C24E00FCB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2CE7E-39EA-421B-8E2C-931433532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D5CB2-8593-4737-90D8-65A8ABB01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FD5C-81AD-4480-9B3D-2DDB48C9A47E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E1329-F019-4467-BB43-CF62B7D3C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F310D-EB7D-4E4E-A982-320675916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1487-CA41-4553-8AAE-437E4FD7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50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E6EDC-6E4E-4C3A-8890-DD0D2169A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BC84EB-05EA-4699-B632-E75DBD9AA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06BEF-37B3-4BF6-9ECC-00D6C42A4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FD5C-81AD-4480-9B3D-2DDB48C9A47E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473D9-1047-45B3-9568-14903D5A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BDB81-7D8F-4014-8EBE-F8C50958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1487-CA41-4553-8AAE-437E4FD7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80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7E99AF-154A-4888-92C2-CBB68ED512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F5189-9A71-44A7-9AA0-F3A014F69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42B5E-0E3F-4650-BD7B-2104B3837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FD5C-81AD-4480-9B3D-2DDB48C9A47E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67B89-DAD3-4E7A-9935-0E27A580C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988F0-AF7B-4AB2-9377-D54ACFE8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1487-CA41-4553-8AAE-437E4FD7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4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3C10B-7629-438A-A994-F7A9B5FE5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F8F77-1652-4A01-9EF5-F8786F29C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D1925-F853-4EC0-8FAD-C8451821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FD5C-81AD-4480-9B3D-2DDB48C9A47E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4E2E9-6EE9-402B-A482-C9AD3AFA2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82A14-3D91-46EF-9231-7548B767E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1487-CA41-4553-8AAE-437E4FD7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0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72AFB-2531-49C0-8799-4EAEC4203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488BC-E3DC-447A-A7EE-10CDA8B5A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FF85E-749F-429D-AFBB-B249F80AE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FD5C-81AD-4480-9B3D-2DDB48C9A47E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1F8DD-30FA-402D-9EE2-E6BDFB0D5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03D74-17EB-4DC6-8B24-0C5270096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1487-CA41-4553-8AAE-437E4FD7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32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190E7-9F71-42F9-B5A9-280142DBB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5DE46-62CA-4953-8DD7-93094D625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06EDA5-A0B1-4C6D-A3AA-FC23B9AA5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3D008-A30C-4B6B-AA35-2D0F2A94C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FD5C-81AD-4480-9B3D-2DDB48C9A47E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EA6B7-63FF-4844-BCC6-E5110E48A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CBE7A-5DBB-4547-B1C1-14CDB327A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1487-CA41-4553-8AAE-437E4FD7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31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41837-2B0F-46A0-A271-95A0181AA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D51EE-34B3-47A6-9435-E9827EA21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975E6-8009-4574-AC94-CBF9E509E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03D38D-B365-4926-8AEA-62426C0D0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B80034-DA91-4354-9F14-A0EBF6A2D7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656665-E188-48FE-88A5-964E93A50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FD5C-81AD-4480-9B3D-2DDB48C9A47E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495C49-8A1E-462C-8F4D-45EDE6090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89C16A-0B8A-485D-B9BD-3E9ED3206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1487-CA41-4553-8AAE-437E4FD7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74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F3D5F-6D4A-4680-938D-DFC8475E2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3B59DD-4105-4884-804C-64047C38D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FD5C-81AD-4480-9B3D-2DDB48C9A47E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503E92-350D-457C-895B-9D8DFDAC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A4A13A-3A6A-4480-A6B3-631044016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1487-CA41-4553-8AAE-437E4FD7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3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D41540-2F9C-47D7-9A5B-E6A7AB152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FD5C-81AD-4480-9B3D-2DDB48C9A47E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2FE24B-6F1D-4F3D-9DB8-DA94B0704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A144D-21B6-4037-B512-B1BEC1FC1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1487-CA41-4553-8AAE-437E4FD7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7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62D49-D183-437E-BAE1-2484E11DA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CC3FC-59E2-4866-A47F-C759822F6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146C6D-F26B-4025-B664-51DCA7EA2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A6AC8-AD8F-4376-BA60-EE106603C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FD5C-81AD-4480-9B3D-2DDB48C9A47E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56F59-953D-44E5-8CEF-C7B15D49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2EACB-2A87-4BC7-AC6A-76BE2DEF9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1487-CA41-4553-8AAE-437E4FD7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90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58555-07B1-4C26-A711-E32AA50AC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7D5031-7B8A-4D0D-8491-EC7496F272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60C09-761D-41F9-9B19-C23D0D67F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2810F-4A8D-4720-9BA4-83DE75AE7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FD5C-81AD-4480-9B3D-2DDB48C9A47E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7567A-AD93-4732-9344-ACF36031D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0B664-E95E-4C0C-822C-67359E3FF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1487-CA41-4553-8AAE-437E4FD7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3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9CA10A-AAE1-4272-BC2D-5CBD06CCE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EE4F8-ADF3-46DF-83DE-EC47C0D77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8DB7C-2C63-4F04-B09D-C0CD73F63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4FD5C-81AD-4480-9B3D-2DDB48C9A47E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B65AA-B145-40D2-8621-95DEC06627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F0B77-18AF-458B-BA01-D5CA333D6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01487-CA41-4553-8AAE-437E4FD7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7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1888A891-910E-44FA-B443-0EEC1EC8D13E}"/>
              </a:ext>
            </a:extLst>
          </p:cNvPr>
          <p:cNvGrpSpPr/>
          <p:nvPr/>
        </p:nvGrpSpPr>
        <p:grpSpPr>
          <a:xfrm>
            <a:off x="939938" y="354634"/>
            <a:ext cx="10205858" cy="6157367"/>
            <a:chOff x="939938" y="354634"/>
            <a:chExt cx="10205858" cy="615736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491C055-7A63-43B5-B0DE-C185B1088808}"/>
                </a:ext>
              </a:extLst>
            </p:cNvPr>
            <p:cNvGrpSpPr/>
            <p:nvPr/>
          </p:nvGrpSpPr>
          <p:grpSpPr>
            <a:xfrm>
              <a:off x="2467233" y="354634"/>
              <a:ext cx="3054590" cy="2651760"/>
              <a:chOff x="4927875" y="325802"/>
              <a:chExt cx="3054590" cy="2651760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8078D98-D850-4F63-B81D-06BA862C9076}"/>
                  </a:ext>
                </a:extLst>
              </p:cNvPr>
              <p:cNvSpPr/>
              <p:nvPr/>
            </p:nvSpPr>
            <p:spPr>
              <a:xfrm>
                <a:off x="4927875" y="325802"/>
                <a:ext cx="3054590" cy="265176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- name: String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- id: int</a:t>
                </a:r>
              </a:p>
              <a:p>
                <a:pPr marL="171450" indent="-171450" algn="ctr">
                  <a:buFontTx/>
                  <a:buChar char="-"/>
                </a:pPr>
                <a:r>
                  <a:rPr lang="en-US" sz="1200" dirty="0">
                    <a:solidFill>
                      <a:schemeClr val="tx1"/>
                    </a:solidFill>
                  </a:rPr>
                  <a:t>email: String</a:t>
                </a:r>
              </a:p>
              <a:p>
                <a:pPr marL="171450" indent="-171450" algn="ctr">
                  <a:buFontTx/>
                  <a:buChar char="-"/>
                </a:pPr>
                <a:endParaRPr lang="en-US" sz="1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+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getName</a:t>
                </a:r>
                <a:r>
                  <a:rPr lang="en-US" sz="1200" dirty="0">
                    <a:solidFill>
                      <a:schemeClr val="tx1"/>
                    </a:solidFill>
                  </a:rPr>
                  <a:t>(): String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+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setName</a:t>
                </a:r>
                <a:r>
                  <a:rPr lang="en-US" sz="1200" dirty="0">
                    <a:solidFill>
                      <a:schemeClr val="tx1"/>
                    </a:solidFill>
                  </a:rPr>
                  <a:t>(name: String): void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+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getId</a:t>
                </a:r>
                <a:r>
                  <a:rPr lang="en-US" sz="1200" dirty="0">
                    <a:solidFill>
                      <a:schemeClr val="tx1"/>
                    </a:solidFill>
                  </a:rPr>
                  <a:t>(): int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+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setId</a:t>
                </a:r>
                <a:r>
                  <a:rPr lang="en-US" sz="1200" dirty="0">
                    <a:solidFill>
                      <a:schemeClr val="tx1"/>
                    </a:solidFill>
                  </a:rPr>
                  <a:t>(id: int): void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+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getEmail</a:t>
                </a:r>
                <a:r>
                  <a:rPr lang="en-US" sz="1200" dirty="0">
                    <a:solidFill>
                      <a:schemeClr val="tx1"/>
                    </a:solidFill>
                  </a:rPr>
                  <a:t>(): String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+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setEmail</a:t>
                </a:r>
                <a:r>
                  <a:rPr lang="en-US" sz="1200" dirty="0">
                    <a:solidFill>
                      <a:schemeClr val="tx1"/>
                    </a:solidFill>
                  </a:rPr>
                  <a:t>(email: String): void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+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verifyEmail</a:t>
                </a:r>
                <a:r>
                  <a:rPr lang="en-US" sz="1200" dirty="0">
                    <a:solidFill>
                      <a:schemeClr val="tx1"/>
                    </a:solidFill>
                  </a:rPr>
                  <a:t>(email: String):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boolean</a:t>
                </a:r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B1FCE7C6-1EE4-4258-937F-621E4535A6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27875" y="877332"/>
                <a:ext cx="305459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5FB76313-39ED-43FD-AA5C-A3A68B1D56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27875" y="1491044"/>
                <a:ext cx="305459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DE198D1-401A-47A4-B746-F77667FCB198}"/>
                </a:ext>
              </a:extLst>
            </p:cNvPr>
            <p:cNvGrpSpPr/>
            <p:nvPr/>
          </p:nvGrpSpPr>
          <p:grpSpPr>
            <a:xfrm>
              <a:off x="939938" y="3290605"/>
              <a:ext cx="3160856" cy="3221396"/>
              <a:chOff x="4927875" y="360749"/>
              <a:chExt cx="3160856" cy="2901024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044FD8D8-ACF4-4C28-8348-0890F10ABE9F}"/>
                  </a:ext>
                </a:extLst>
              </p:cNvPr>
              <p:cNvSpPr/>
              <p:nvPr/>
            </p:nvSpPr>
            <p:spPr>
              <a:xfrm>
                <a:off x="4927875" y="360749"/>
                <a:ext cx="3160856" cy="290102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- length: double</a:t>
                </a:r>
              </a:p>
              <a:p>
                <a:pPr marL="171450" indent="-171450" algn="ctr">
                  <a:buFontTx/>
                  <a:buChar char="-"/>
                </a:pPr>
                <a:r>
                  <a:rPr lang="en-US" sz="1200" dirty="0">
                    <a:solidFill>
                      <a:schemeClr val="tx1"/>
                    </a:solidFill>
                  </a:rPr>
                  <a:t>width: double</a:t>
                </a:r>
              </a:p>
              <a:p>
                <a:pPr marL="171450" indent="-171450" algn="ctr">
                  <a:buFontTx/>
                  <a:buChar char="-"/>
                </a:pPr>
                <a:endParaRPr lang="en-US" sz="1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+ Rectangle(length: double, width: double)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+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getLength</a:t>
                </a:r>
                <a:r>
                  <a:rPr lang="en-US" sz="1200" dirty="0">
                    <a:solidFill>
                      <a:schemeClr val="tx1"/>
                    </a:solidFill>
                  </a:rPr>
                  <a:t>(): double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+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setLength</a:t>
                </a:r>
                <a:r>
                  <a:rPr lang="en-US" sz="1200" dirty="0">
                    <a:solidFill>
                      <a:schemeClr val="tx1"/>
                    </a:solidFill>
                  </a:rPr>
                  <a:t>(length: double): void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+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getWidth</a:t>
                </a:r>
                <a:r>
                  <a:rPr lang="en-US" sz="1200" dirty="0">
                    <a:solidFill>
                      <a:schemeClr val="tx1"/>
                    </a:solidFill>
                  </a:rPr>
                  <a:t>(): double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+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setWidth</a:t>
                </a:r>
                <a:r>
                  <a:rPr lang="en-US" sz="1200" dirty="0">
                    <a:solidFill>
                      <a:schemeClr val="tx1"/>
                    </a:solidFill>
                  </a:rPr>
                  <a:t>(width: double): void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+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recPermieter</a:t>
                </a:r>
                <a:r>
                  <a:rPr lang="en-US" sz="1200" dirty="0">
                    <a:solidFill>
                      <a:schemeClr val="tx1"/>
                    </a:solidFill>
                  </a:rPr>
                  <a:t>(obj: Rectangle): double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+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recArea</a:t>
                </a:r>
                <a:r>
                  <a:rPr lang="en-US" sz="1200" dirty="0">
                    <a:solidFill>
                      <a:schemeClr val="tx1"/>
                    </a:solidFill>
                  </a:rPr>
                  <a:t>(obj: Rectangle): double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+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drawRectangle</a:t>
                </a:r>
                <a:r>
                  <a:rPr lang="en-US" sz="1200" dirty="0">
                    <a:solidFill>
                      <a:schemeClr val="tx1"/>
                    </a:solidFill>
                  </a:rPr>
                  <a:t>(): void</a:t>
                </a:r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F7B474A-85D3-41C0-9367-C7D09FAB27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27875" y="1115588"/>
                <a:ext cx="316085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E84FB68-3859-470D-8003-131AD51DA0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27875" y="1675534"/>
                <a:ext cx="316085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E578625-F640-43C6-AF4A-148E905E87F9}"/>
                </a:ext>
              </a:extLst>
            </p:cNvPr>
            <p:cNvGrpSpPr/>
            <p:nvPr/>
          </p:nvGrpSpPr>
          <p:grpSpPr>
            <a:xfrm>
              <a:off x="8091206" y="3567396"/>
              <a:ext cx="3054590" cy="2651760"/>
              <a:chOff x="4927875" y="610012"/>
              <a:chExt cx="3054590" cy="2651760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3D3188F5-B920-4A28-8924-FF81A1599410}"/>
                  </a:ext>
                </a:extLst>
              </p:cNvPr>
              <p:cNvSpPr/>
              <p:nvPr/>
            </p:nvSpPr>
            <p:spPr>
              <a:xfrm>
                <a:off x="4927875" y="610012"/>
                <a:ext cx="3054590" cy="265176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en-US" sz="1200" dirty="0">
                    <a:solidFill>
                      <a:schemeClr val="tx1"/>
                    </a:solidFill>
                  </a:rPr>
                </a:br>
                <a:endParaRPr lang="en-US" sz="1200" dirty="0">
                  <a:solidFill>
                    <a:schemeClr val="tx1"/>
                  </a:solidFill>
                </a:endParaRPr>
              </a:p>
              <a:p>
                <a:pPr marL="171450" indent="-171450" algn="ctr">
                  <a:buFontTx/>
                  <a:buChar char="-"/>
                </a:pPr>
                <a:r>
                  <a:rPr lang="en-US" sz="1200" dirty="0">
                    <a:solidFill>
                      <a:schemeClr val="tx1"/>
                    </a:solidFill>
                  </a:rPr>
                  <a:t>radius: double</a:t>
                </a:r>
              </a:p>
              <a:p>
                <a:pPr marL="171450" indent="-171450" algn="ctr">
                  <a:buFontTx/>
                  <a:buChar char="-"/>
                </a:pPr>
                <a:endParaRPr lang="en-US" sz="1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+ Circle(length: double, width: double)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+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getRadius</a:t>
                </a:r>
                <a:r>
                  <a:rPr lang="en-US" sz="1200" dirty="0">
                    <a:solidFill>
                      <a:schemeClr val="tx1"/>
                    </a:solidFill>
                  </a:rPr>
                  <a:t>(): double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+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setRadius</a:t>
                </a:r>
                <a:r>
                  <a:rPr lang="en-US" sz="1200" dirty="0">
                    <a:solidFill>
                      <a:schemeClr val="tx1"/>
                    </a:solidFill>
                  </a:rPr>
                  <a:t>(name: String): void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+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circCircumference</a:t>
                </a:r>
                <a:r>
                  <a:rPr lang="en-US" sz="1200" dirty="0">
                    <a:solidFill>
                      <a:schemeClr val="tx1"/>
                    </a:solidFill>
                  </a:rPr>
                  <a:t>(obj: Circle): double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+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recArea</a:t>
                </a:r>
                <a:r>
                  <a:rPr lang="en-US" sz="1200" dirty="0">
                    <a:solidFill>
                      <a:schemeClr val="tx1"/>
                    </a:solidFill>
                  </a:rPr>
                  <a:t>(obj: Circle): double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+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drawCircle</a:t>
                </a:r>
                <a:r>
                  <a:rPr lang="en-US" sz="1200" dirty="0">
                    <a:solidFill>
                      <a:schemeClr val="tx1"/>
                    </a:solidFill>
                  </a:rPr>
                  <a:t>(): void</a:t>
                </a: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6871189-D63D-4D4D-9B52-19F2ADC29C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27875" y="1248031"/>
                <a:ext cx="305459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0B71E99-F46F-48B5-9BBF-9D4C1B24F1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27875" y="1680520"/>
                <a:ext cx="305459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A8230B2-F93F-4279-B05E-B5D8AFEE2518}"/>
                </a:ext>
              </a:extLst>
            </p:cNvPr>
            <p:cNvGrpSpPr/>
            <p:nvPr/>
          </p:nvGrpSpPr>
          <p:grpSpPr>
            <a:xfrm>
              <a:off x="4568705" y="3567395"/>
              <a:ext cx="3054590" cy="2944603"/>
              <a:chOff x="4927875" y="610012"/>
              <a:chExt cx="3054590" cy="2651760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D436DD61-F889-4FBB-9298-CD3C32911F0A}"/>
                  </a:ext>
                </a:extLst>
              </p:cNvPr>
              <p:cNvSpPr/>
              <p:nvPr/>
            </p:nvSpPr>
            <p:spPr>
              <a:xfrm>
                <a:off x="4927875" y="610012"/>
                <a:ext cx="3054590" cy="265176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- base: double</a:t>
                </a:r>
              </a:p>
              <a:p>
                <a:pPr marL="171450" indent="-171450" algn="ctr">
                  <a:buFontTx/>
                  <a:buChar char="-"/>
                </a:pPr>
                <a:r>
                  <a:rPr lang="en-US" sz="1200" dirty="0">
                    <a:solidFill>
                      <a:schemeClr val="tx1"/>
                    </a:solidFill>
                  </a:rPr>
                  <a:t>height: double</a:t>
                </a:r>
              </a:p>
              <a:p>
                <a:pPr marL="171450" indent="-171450" algn="ctr">
                  <a:buFontTx/>
                  <a:buChar char="-"/>
                </a:pPr>
                <a:endParaRPr lang="en-US" sz="1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+ Triangle(length: double, width: double)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+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getBase</a:t>
                </a:r>
                <a:r>
                  <a:rPr lang="en-US" sz="1200" dirty="0">
                    <a:solidFill>
                      <a:schemeClr val="tx1"/>
                    </a:solidFill>
                  </a:rPr>
                  <a:t>(): double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+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setBase</a:t>
                </a:r>
                <a:r>
                  <a:rPr lang="en-US" sz="1200" dirty="0">
                    <a:solidFill>
                      <a:schemeClr val="tx1"/>
                    </a:solidFill>
                  </a:rPr>
                  <a:t>(base: double): void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+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getHeight</a:t>
                </a:r>
                <a:r>
                  <a:rPr lang="en-US" sz="1200" dirty="0">
                    <a:solidFill>
                      <a:schemeClr val="tx1"/>
                    </a:solidFill>
                  </a:rPr>
                  <a:t>(): double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+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setHeight</a:t>
                </a:r>
                <a:r>
                  <a:rPr lang="en-US" sz="1200" dirty="0">
                    <a:solidFill>
                      <a:schemeClr val="tx1"/>
                    </a:solidFill>
                  </a:rPr>
                  <a:t>(length: double): void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+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triPerimeter</a:t>
                </a:r>
                <a:r>
                  <a:rPr lang="en-US" sz="1200" dirty="0">
                    <a:solidFill>
                      <a:schemeClr val="tx1"/>
                    </a:solidFill>
                  </a:rPr>
                  <a:t>(obj: Triangle): double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+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triArea</a:t>
                </a:r>
                <a:r>
                  <a:rPr lang="en-US" sz="1200" dirty="0">
                    <a:solidFill>
                      <a:schemeClr val="tx1"/>
                    </a:solidFill>
                  </a:rPr>
                  <a:t>(obj: Triangle): double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+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drawTriangle</a:t>
                </a:r>
                <a:r>
                  <a:rPr lang="en-US" sz="1200" dirty="0">
                    <a:solidFill>
                      <a:schemeClr val="tx1"/>
                    </a:solidFill>
                  </a:rPr>
                  <a:t>(): void</a:t>
                </a: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0F923A1-1902-4C77-B3CB-ACE695F822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27875" y="1220792"/>
                <a:ext cx="305459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54089EA2-276F-4154-8234-A68EF68CC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27875" y="1742302"/>
                <a:ext cx="305459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E922DED-FA08-491B-A95E-8337269F1431}"/>
                </a:ext>
              </a:extLst>
            </p:cNvPr>
            <p:cNvGrpSpPr/>
            <p:nvPr/>
          </p:nvGrpSpPr>
          <p:grpSpPr>
            <a:xfrm>
              <a:off x="6895071" y="354634"/>
              <a:ext cx="3054590" cy="2651760"/>
              <a:chOff x="4927875" y="325802"/>
              <a:chExt cx="3054590" cy="2651760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FB0109FC-8AC5-4173-B93F-1279477F0B8E}"/>
                  </a:ext>
                </a:extLst>
              </p:cNvPr>
              <p:cNvSpPr/>
              <p:nvPr/>
            </p:nvSpPr>
            <p:spPr>
              <a:xfrm>
                <a:off x="4927875" y="325802"/>
                <a:ext cx="3054590" cy="265176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objUser</a:t>
                </a:r>
                <a:r>
                  <a:rPr lang="en-US" sz="1200" dirty="0">
                    <a:solidFill>
                      <a:schemeClr val="tx1"/>
                    </a:solidFill>
                  </a:rPr>
                  <a:t>: User</a:t>
                </a:r>
              </a:p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objRec</a:t>
                </a:r>
                <a:r>
                  <a:rPr lang="en-US" sz="1200" dirty="0">
                    <a:solidFill>
                      <a:schemeClr val="tx1"/>
                    </a:solidFill>
                  </a:rPr>
                  <a:t>: Rectangle</a:t>
                </a:r>
              </a:p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objCirc</a:t>
                </a:r>
                <a:r>
                  <a:rPr lang="en-US" sz="1200" dirty="0">
                    <a:solidFill>
                      <a:schemeClr val="tx1"/>
                    </a:solidFill>
                  </a:rPr>
                  <a:t>: Circle</a:t>
                </a:r>
              </a:p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objTriangle</a:t>
                </a:r>
                <a:r>
                  <a:rPr lang="en-US" sz="1200" dirty="0">
                    <a:solidFill>
                      <a:schemeClr val="tx1"/>
                    </a:solidFill>
                  </a:rPr>
                  <a:t>: Triangle</a:t>
                </a:r>
              </a:p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+ main()</a:t>
                </a:r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7065442B-B518-4FD1-B6C9-EAEEE2AB01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27875" y="1037962"/>
                <a:ext cx="305459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4EFB7BB-A280-4CFD-BC3A-039161B60F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27875" y="2323068"/>
                <a:ext cx="305459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59AD37D-B4CB-4571-B304-8F4C85FA8000}"/>
                </a:ext>
              </a:extLst>
            </p:cNvPr>
            <p:cNvSpPr txBox="1"/>
            <p:nvPr/>
          </p:nvSpPr>
          <p:spPr>
            <a:xfrm>
              <a:off x="7896484" y="546710"/>
              <a:ext cx="105176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</a:rPr>
                <a:t>Interface</a:t>
              </a:r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CB13B25-D642-4C16-95FD-F5068E62E69D}"/>
                </a:ext>
              </a:extLst>
            </p:cNvPr>
            <p:cNvSpPr txBox="1"/>
            <p:nvPr/>
          </p:nvSpPr>
          <p:spPr>
            <a:xfrm>
              <a:off x="3686484" y="540944"/>
              <a:ext cx="61608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</a:rPr>
                <a:t>User</a:t>
              </a:r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606E09D-20EC-4658-AB0F-6AB0CE998427}"/>
                </a:ext>
              </a:extLst>
            </p:cNvPr>
            <p:cNvSpPr txBox="1"/>
            <p:nvPr/>
          </p:nvSpPr>
          <p:spPr>
            <a:xfrm>
              <a:off x="1884921" y="3610810"/>
              <a:ext cx="116462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</a:rPr>
                <a:t>Rectangle</a:t>
              </a:r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D78A01F-DC65-4065-BE29-95D090553787}"/>
                </a:ext>
              </a:extLst>
            </p:cNvPr>
            <p:cNvSpPr txBox="1"/>
            <p:nvPr/>
          </p:nvSpPr>
          <p:spPr>
            <a:xfrm>
              <a:off x="5623251" y="3738124"/>
              <a:ext cx="94549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</a:rPr>
                <a:t>Triangle</a:t>
              </a:r>
              <a:endParaRPr 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18409F5-B5AF-422E-8C08-BC6BE568C4B3}"/>
                </a:ext>
              </a:extLst>
            </p:cNvPr>
            <p:cNvSpPr txBox="1"/>
            <p:nvPr/>
          </p:nvSpPr>
          <p:spPr>
            <a:xfrm>
              <a:off x="9233897" y="3727894"/>
              <a:ext cx="7692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</a:rPr>
                <a:t>Circle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58817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246</Words>
  <Application>Microsoft Office PowerPoint</Application>
  <PresentationFormat>Widescreen</PresentationFormat>
  <Paragraphs>70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TAOSEEF</dc:creator>
  <cp:lastModifiedBy>TAOSEEF</cp:lastModifiedBy>
  <cp:revision>10</cp:revision>
  <dcterms:created xsi:type="dcterms:W3CDTF">2020-12-05T06:33:14Z</dcterms:created>
  <dcterms:modified xsi:type="dcterms:W3CDTF">2020-12-05T11:10:56Z</dcterms:modified>
</cp:coreProperties>
</file>