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2BD6-BFFB-4F52-847D-C24E00FC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2CE7E-39EA-421B-8E2C-931433532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5CB2-8593-4737-90D8-65A8ABB0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E1329-F019-4467-BB43-CF62B7D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310D-EB7D-4E4E-A982-32067591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6EDC-6E4E-4C3A-8890-DD0D2169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84EB-05EA-4699-B632-E75DBD9AA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6BEF-37B3-4BF6-9ECC-00D6C42A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73D9-1047-45B3-9568-14903D5A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DB81-7D8F-4014-8EBE-F8C50958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E99AF-154A-4888-92C2-CBB68ED51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F5189-9A71-44A7-9AA0-F3A014F6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2B5E-0E3F-4650-BD7B-2104B383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B89-DAD3-4E7A-9935-0E27A580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88F0-AF7B-4AB2-9377-D54ACFE8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C10B-7629-438A-A994-F7A9B5FE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8F77-1652-4A01-9EF5-F8786F29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1925-F853-4EC0-8FAD-C845182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E2E9-6EE9-402B-A482-C9AD3AFA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2A14-3D91-46EF-9231-7548B767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2AFB-2531-49C0-8799-4EAEC420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488BC-E3DC-447A-A7EE-10CDA8B5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F85E-749F-429D-AFBB-B249F80A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F8DD-30FA-402D-9EE2-E6BDFB0D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3D74-17EB-4DC6-8B24-0C527009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90E7-9F71-42F9-B5A9-280142DB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E46-62CA-4953-8DD7-93094D625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6EDA5-A0B1-4C6D-A3AA-FC23B9AA5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3D008-A30C-4B6B-AA35-2D0F2A94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EA6B7-63FF-4844-BCC6-E5110E48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BE7A-5DBB-4547-B1C1-14CDB32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1837-2B0F-46A0-A271-95A0181A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D51EE-34B3-47A6-9435-E9827EA2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75E6-8009-4574-AC94-CBF9E509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3D38D-B365-4926-8AEA-62426C0D0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80034-DA91-4354-9F14-A0EBF6A2D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56665-E188-48FE-88A5-964E93A5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95C49-8A1E-462C-8F4D-45EDE609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9C16A-0B8A-485D-B9BD-3E9ED320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3D5F-6D4A-4680-938D-DFC8475E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59DD-4105-4884-804C-64047C38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03E92-350D-457C-895B-9D8DFDAC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4A13A-3A6A-4480-A6B3-63104401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41540-2F9C-47D7-9A5B-E6A7AB15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FE24B-6F1D-4F3D-9DB8-DA94B070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A144D-21B6-4037-B512-B1BEC1FC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2D49-D183-437E-BAE1-2484E11D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C3FC-59E2-4866-A47F-C759822F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46C6D-F26B-4025-B664-51DCA7EA2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A6AC8-AD8F-4376-BA60-EE106603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6F59-953D-44E5-8CEF-C7B15D49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2EACB-2A87-4BC7-AC6A-76BE2DEF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8555-07B1-4C26-A711-E32AA50A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D5031-7B8A-4D0D-8491-EC7496F27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60C09-761D-41F9-9B19-C23D0D67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2810F-4A8D-4720-9BA4-83DE75AE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7567A-AD93-4732-9344-ACF36031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0B664-E95E-4C0C-822C-67359E3F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CA10A-AAE1-4272-BC2D-5CBD06CC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E4F8-ADF3-46DF-83DE-EC47C0D7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DB7C-2C63-4F04-B09D-C0CD73F6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FD5C-81AD-4480-9B3D-2DDB48C9A47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65AA-B145-40D2-8621-95DEC066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B77-18AF-458B-BA01-D5CA333D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1487-CA41-4553-8AAE-437E4FD7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888A891-910E-44FA-B443-0EEC1EC8D13E}"/>
              </a:ext>
            </a:extLst>
          </p:cNvPr>
          <p:cNvGrpSpPr/>
          <p:nvPr/>
        </p:nvGrpSpPr>
        <p:grpSpPr>
          <a:xfrm>
            <a:off x="993071" y="350316"/>
            <a:ext cx="10205858" cy="6157367"/>
            <a:chOff x="939938" y="354634"/>
            <a:chExt cx="10205858" cy="61573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91C055-7A63-43B5-B0DE-C185B1088808}"/>
                </a:ext>
              </a:extLst>
            </p:cNvPr>
            <p:cNvGrpSpPr/>
            <p:nvPr/>
          </p:nvGrpSpPr>
          <p:grpSpPr>
            <a:xfrm>
              <a:off x="2467233" y="354634"/>
              <a:ext cx="3054590" cy="2651760"/>
              <a:chOff x="4927875" y="325802"/>
              <a:chExt cx="3054590" cy="265176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078D98-D850-4F63-B81D-06BA862C9076}"/>
                  </a:ext>
                </a:extLst>
              </p:cNvPr>
              <p:cNvSpPr/>
              <p:nvPr/>
            </p:nvSpPr>
            <p:spPr>
              <a:xfrm>
                <a:off x="4927875" y="325802"/>
                <a:ext cx="3054590" cy="26517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 name: String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 id: int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</a:rPr>
                  <a:t>email: String</a:t>
                </a:r>
              </a:p>
              <a:p>
                <a:pPr marL="171450" indent="-171450" algn="ctr">
                  <a:buFontTx/>
                  <a:buChar char="-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String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(name: String):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getId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int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setId</a:t>
                </a:r>
                <a:r>
                  <a:rPr lang="en-US" sz="1200" dirty="0">
                    <a:solidFill>
                      <a:schemeClr val="tx1"/>
                    </a:solidFill>
                  </a:rPr>
                  <a:t>(id: int):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getEmail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String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setEmail</a:t>
                </a:r>
                <a:r>
                  <a:rPr lang="en-US" sz="1200" dirty="0">
                    <a:solidFill>
                      <a:schemeClr val="tx1"/>
                    </a:solidFill>
                  </a:rPr>
                  <a:t>(email: String):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verifyEmail</a:t>
                </a:r>
                <a:r>
                  <a:rPr lang="en-US" sz="1200" dirty="0">
                    <a:solidFill>
                      <a:schemeClr val="tx1"/>
                    </a:solidFill>
                  </a:rPr>
                  <a:t>(email: String):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boolean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1FCE7C6-1EE4-4258-937F-621E4535A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877332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FB76313-39ED-43FD-AA5C-A3A68B1D5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491044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E198D1-401A-47A4-B746-F77667FCB198}"/>
                </a:ext>
              </a:extLst>
            </p:cNvPr>
            <p:cNvGrpSpPr/>
            <p:nvPr/>
          </p:nvGrpSpPr>
          <p:grpSpPr>
            <a:xfrm>
              <a:off x="939938" y="3290605"/>
              <a:ext cx="3160856" cy="3221396"/>
              <a:chOff x="4927875" y="360749"/>
              <a:chExt cx="3160856" cy="290102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44FD8D8-ACF4-4C28-8348-0890F10ABE9F}"/>
                  </a:ext>
                </a:extLst>
              </p:cNvPr>
              <p:cNvSpPr/>
              <p:nvPr/>
            </p:nvSpPr>
            <p:spPr>
              <a:xfrm>
                <a:off x="4927875" y="360749"/>
                <a:ext cx="3160856" cy="290102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 length: double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</a:rPr>
                  <a:t>width: double</a:t>
                </a:r>
              </a:p>
              <a:p>
                <a:pPr marL="171450" indent="-171450" algn="ctr">
                  <a:buFontTx/>
                  <a:buChar char="-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Rectangle(length: double, width: double)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getLength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setLength</a:t>
                </a:r>
                <a:r>
                  <a:rPr lang="en-US" sz="1200" dirty="0">
                    <a:solidFill>
                      <a:schemeClr val="tx1"/>
                    </a:solidFill>
                  </a:rPr>
                  <a:t>(length: double):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getWidth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setWidth</a:t>
                </a:r>
                <a:r>
                  <a:rPr lang="en-US" sz="1200" dirty="0">
                    <a:solidFill>
                      <a:schemeClr val="tx1"/>
                    </a:solidFill>
                  </a:rPr>
                  <a:t>(width: double):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recPermieter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Rectangle):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recArea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Rectangle):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drawRectangle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void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7B474A-85D3-41C0-9367-C7D09FAB2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115588"/>
                <a:ext cx="31608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84FB68-3859-470D-8003-131AD51DA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675534"/>
                <a:ext cx="316085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E578625-F640-43C6-AF4A-148E905E87F9}"/>
                </a:ext>
              </a:extLst>
            </p:cNvPr>
            <p:cNvGrpSpPr/>
            <p:nvPr/>
          </p:nvGrpSpPr>
          <p:grpSpPr>
            <a:xfrm>
              <a:off x="8091206" y="3567396"/>
              <a:ext cx="3054590" cy="2651760"/>
              <a:chOff x="4927875" y="610012"/>
              <a:chExt cx="3054590" cy="265176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D3188F5-B920-4A28-8924-FF81A1599410}"/>
                  </a:ext>
                </a:extLst>
              </p:cNvPr>
              <p:cNvSpPr/>
              <p:nvPr/>
            </p:nvSpPr>
            <p:spPr>
              <a:xfrm>
                <a:off x="4927875" y="610012"/>
                <a:ext cx="3054590" cy="26517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200" dirty="0">
                    <a:solidFill>
                      <a:schemeClr val="tx1"/>
                    </a:solidFill>
                  </a:rPr>
                </a:b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</a:rPr>
                  <a:t>radius: double</a:t>
                </a:r>
              </a:p>
              <a:p>
                <a:pPr marL="171450" indent="-171450" algn="ctr">
                  <a:buFontTx/>
                  <a:buChar char="-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Circle(radius: double)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getRadius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setRadius</a:t>
                </a:r>
                <a:r>
                  <a:rPr lang="en-US" sz="1200" dirty="0">
                    <a:solidFill>
                      <a:schemeClr val="tx1"/>
                    </a:solidFill>
                  </a:rPr>
                  <a:t>(name: String):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circCircumference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Circle):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recArea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Circle):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drawCircle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void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6871189-D63D-4D4D-9B52-19F2ADC29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248031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0B71E99-F46F-48B5-9BBF-9D4C1B24F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680520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A8230B2-F93F-4279-B05E-B5D8AFEE2518}"/>
                </a:ext>
              </a:extLst>
            </p:cNvPr>
            <p:cNvGrpSpPr/>
            <p:nvPr/>
          </p:nvGrpSpPr>
          <p:grpSpPr>
            <a:xfrm>
              <a:off x="4568705" y="3567395"/>
              <a:ext cx="3054590" cy="2944603"/>
              <a:chOff x="4927875" y="610012"/>
              <a:chExt cx="3054590" cy="265176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436DD61-F889-4FBB-9298-CD3C32911F0A}"/>
                  </a:ext>
                </a:extLst>
              </p:cNvPr>
              <p:cNvSpPr/>
              <p:nvPr/>
            </p:nvSpPr>
            <p:spPr>
              <a:xfrm>
                <a:off x="4927875" y="610012"/>
                <a:ext cx="3054590" cy="26517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 base: double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</a:rPr>
                  <a:t>height: double</a:t>
                </a:r>
              </a:p>
              <a:p>
                <a:pPr marL="171450" indent="-171450" algn="ctr">
                  <a:buFontTx/>
                  <a:buChar char="-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Triangle(length: double, width: double)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getBase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setBase</a:t>
                </a:r>
                <a:r>
                  <a:rPr lang="en-US" sz="1200" dirty="0">
                    <a:solidFill>
                      <a:schemeClr val="tx1"/>
                    </a:solidFill>
                  </a:rPr>
                  <a:t>(base: double):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getHeight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setHeight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>(length: double): void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triPerimeter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Triangle):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triArea</a:t>
                </a:r>
                <a:r>
                  <a:rPr lang="en-US" sz="1200" dirty="0">
                    <a:solidFill>
                      <a:schemeClr val="tx1"/>
                    </a:solidFill>
                  </a:rPr>
                  <a:t>(obj: Triangle): double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drawTriangle</a:t>
                </a:r>
                <a:r>
                  <a:rPr lang="en-US" sz="1200" dirty="0">
                    <a:solidFill>
                      <a:schemeClr val="tx1"/>
                    </a:solidFill>
                  </a:rPr>
                  <a:t>(): void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F923A1-1902-4C77-B3CB-ACE695F82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220792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4089EA2-276F-4154-8234-A68EF68C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742302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922DED-FA08-491B-A95E-8337269F1431}"/>
                </a:ext>
              </a:extLst>
            </p:cNvPr>
            <p:cNvGrpSpPr/>
            <p:nvPr/>
          </p:nvGrpSpPr>
          <p:grpSpPr>
            <a:xfrm>
              <a:off x="6895071" y="354634"/>
              <a:ext cx="3054590" cy="2651760"/>
              <a:chOff x="4927875" y="325802"/>
              <a:chExt cx="3054590" cy="265176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B0109FC-8AC5-4173-B93F-1279477F0B8E}"/>
                  </a:ext>
                </a:extLst>
              </p:cNvPr>
              <p:cNvSpPr/>
              <p:nvPr/>
            </p:nvSpPr>
            <p:spPr>
              <a:xfrm>
                <a:off x="4927875" y="325802"/>
                <a:ext cx="3054590" cy="26517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objUser</a:t>
                </a:r>
                <a:r>
                  <a:rPr lang="en-US" sz="1200" dirty="0">
                    <a:solidFill>
                      <a:schemeClr val="tx1"/>
                    </a:solidFill>
                  </a:rPr>
                  <a:t>: User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objRec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Rectangle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objCirc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Circle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objTriangle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Triangle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main()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65442B-B518-4FD1-B6C9-EAEEE2AB0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037962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4EFB7BB-A280-4CFD-BC3A-039161B60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2323068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9AD37D-B4CB-4571-B304-8F4C85FA8000}"/>
                </a:ext>
              </a:extLst>
            </p:cNvPr>
            <p:cNvSpPr txBox="1"/>
            <p:nvPr/>
          </p:nvSpPr>
          <p:spPr>
            <a:xfrm>
              <a:off x="7896484" y="546710"/>
              <a:ext cx="1051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Interface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B13B25-D642-4C16-95FD-F5068E62E69D}"/>
                </a:ext>
              </a:extLst>
            </p:cNvPr>
            <p:cNvSpPr txBox="1"/>
            <p:nvPr/>
          </p:nvSpPr>
          <p:spPr>
            <a:xfrm>
              <a:off x="3686484" y="540944"/>
              <a:ext cx="6160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User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06E09D-20EC-4658-AB0F-6AB0CE998427}"/>
                </a:ext>
              </a:extLst>
            </p:cNvPr>
            <p:cNvSpPr txBox="1"/>
            <p:nvPr/>
          </p:nvSpPr>
          <p:spPr>
            <a:xfrm>
              <a:off x="1884921" y="3610810"/>
              <a:ext cx="11646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Rectangle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78A01F-DC65-4065-BE29-95D090553787}"/>
                </a:ext>
              </a:extLst>
            </p:cNvPr>
            <p:cNvSpPr txBox="1"/>
            <p:nvPr/>
          </p:nvSpPr>
          <p:spPr>
            <a:xfrm>
              <a:off x="5623251" y="3738124"/>
              <a:ext cx="945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Triangle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8409F5-B5AF-422E-8C08-BC6BE568C4B3}"/>
                </a:ext>
              </a:extLst>
            </p:cNvPr>
            <p:cNvSpPr txBox="1"/>
            <p:nvPr/>
          </p:nvSpPr>
          <p:spPr>
            <a:xfrm>
              <a:off x="9233897" y="3727894"/>
              <a:ext cx="7692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Circle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81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3F68568-3618-4AF1-95FB-C9CF7EFCC892}"/>
              </a:ext>
            </a:extLst>
          </p:cNvPr>
          <p:cNvGrpSpPr/>
          <p:nvPr/>
        </p:nvGrpSpPr>
        <p:grpSpPr>
          <a:xfrm>
            <a:off x="1676185" y="145459"/>
            <a:ext cx="9358397" cy="6393066"/>
            <a:chOff x="1676185" y="145459"/>
            <a:chExt cx="9358397" cy="639306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922DED-FA08-491B-A95E-8337269F1431}"/>
                </a:ext>
              </a:extLst>
            </p:cNvPr>
            <p:cNvGrpSpPr/>
            <p:nvPr/>
          </p:nvGrpSpPr>
          <p:grpSpPr>
            <a:xfrm>
              <a:off x="6895068" y="568669"/>
              <a:ext cx="3782345" cy="2635644"/>
              <a:chOff x="4927875" y="552275"/>
              <a:chExt cx="3054590" cy="239533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B0109FC-8AC5-4173-B93F-1279477F0B8E}"/>
                  </a:ext>
                </a:extLst>
              </p:cNvPr>
              <p:cNvSpPr/>
              <p:nvPr/>
            </p:nvSpPr>
            <p:spPr>
              <a:xfrm>
                <a:off x="4927875" y="552275"/>
                <a:ext cx="3054590" cy="23953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working_since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project_name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 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team_members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DBA(super(name, id, salary),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working_since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printEmploymentYears</a:t>
                </a:r>
                <a:r>
                  <a:rPr lang="en-US" sz="1200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working_since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assignProject</a:t>
                </a:r>
                <a:r>
                  <a:rPr lang="en-US" sz="1200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project_name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team_members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query_language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printAssignedProject</a:t>
                </a:r>
                <a:r>
                  <a:rPr lang="en-US" sz="1200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65442B-B518-4FD1-B6C9-EAEEE2AB0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917886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4EFB7BB-A280-4CFD-BC3A-039161B60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875" y="1651682"/>
                <a:ext cx="3054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9AD37D-B4CB-4571-B304-8F4C85FA8000}"/>
                </a:ext>
              </a:extLst>
            </p:cNvPr>
            <p:cNvSpPr txBox="1"/>
            <p:nvPr/>
          </p:nvSpPr>
          <p:spPr>
            <a:xfrm>
              <a:off x="8495984" y="601627"/>
              <a:ext cx="5805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DBA</a:t>
              </a:r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CFF13F-FF3A-45AB-897F-F7E65FD67565}"/>
                </a:ext>
              </a:extLst>
            </p:cNvPr>
            <p:cNvGrpSpPr/>
            <p:nvPr/>
          </p:nvGrpSpPr>
          <p:grpSpPr>
            <a:xfrm>
              <a:off x="1676185" y="145459"/>
              <a:ext cx="3782345" cy="3283541"/>
              <a:chOff x="2467232" y="354633"/>
              <a:chExt cx="3782345" cy="328354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491C055-7A63-43B5-B0DE-C185B1088808}"/>
                  </a:ext>
                </a:extLst>
              </p:cNvPr>
              <p:cNvGrpSpPr/>
              <p:nvPr/>
            </p:nvGrpSpPr>
            <p:grpSpPr>
              <a:xfrm>
                <a:off x="2467232" y="354633"/>
                <a:ext cx="3782345" cy="3283541"/>
                <a:chOff x="4927875" y="325802"/>
                <a:chExt cx="3054590" cy="2651760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48078D98-D850-4F63-B81D-06BA862C9076}"/>
                    </a:ext>
                  </a:extLst>
                </p:cNvPr>
                <p:cNvSpPr/>
                <p:nvPr/>
              </p:nvSpPr>
              <p:spPr>
                <a:xfrm>
                  <a:off x="4927875" y="325802"/>
                  <a:ext cx="3054590" cy="265176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 name: String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 id: int</a:t>
                  </a:r>
                </a:p>
                <a:p>
                  <a:pPr marL="171450" indent="-171450" algn="ctr">
                    <a:buFontTx/>
                    <a:buChar char="-"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email: String</a:t>
                  </a:r>
                </a:p>
                <a:p>
                  <a:pPr marL="171450" indent="-171450" algn="ctr">
                    <a:buFontTx/>
                    <a:buChar char="-"/>
                  </a:pP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Employees(name: String, id: int, salary: double)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getName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(): String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setName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(name: String): void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getId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(): int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setId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(id: int): void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getEmail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(): String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setEmail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(email: String): void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verifyEmail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(email: String): Boolean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printStatus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getName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(),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id, salary)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1FCE7C6-1EE4-4258-937F-621E4535A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7875" y="877332"/>
                  <a:ext cx="305459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FB76313-39ED-43FD-AA5C-A3A68B1D5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7875" y="1491044"/>
                  <a:ext cx="305459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B13B25-D642-4C16-95FD-F5068E62E69D}"/>
                  </a:ext>
                </a:extLst>
              </p:cNvPr>
              <p:cNvSpPr txBox="1"/>
              <p:nvPr/>
            </p:nvSpPr>
            <p:spPr>
              <a:xfrm>
                <a:off x="3822407" y="494273"/>
                <a:ext cx="16392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Employees</a:t>
                </a:r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8004BC-8404-4C4C-A076-A96863ABB60D}"/>
                </a:ext>
              </a:extLst>
            </p:cNvPr>
            <p:cNvGrpSpPr/>
            <p:nvPr/>
          </p:nvGrpSpPr>
          <p:grpSpPr>
            <a:xfrm>
              <a:off x="1959827" y="3745449"/>
              <a:ext cx="3782344" cy="2793076"/>
              <a:chOff x="939937" y="3607868"/>
              <a:chExt cx="3470603" cy="321981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DE198D1-401A-47A4-B746-F77667FCB198}"/>
                  </a:ext>
                </a:extLst>
              </p:cNvPr>
              <p:cNvGrpSpPr/>
              <p:nvPr/>
            </p:nvGrpSpPr>
            <p:grpSpPr>
              <a:xfrm>
                <a:off x="939937" y="3607869"/>
                <a:ext cx="3470603" cy="3219814"/>
                <a:chOff x="4927875" y="620961"/>
                <a:chExt cx="3160856" cy="2640813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044FD8D8-ACF4-4C28-8348-0890F10ABE9F}"/>
                    </a:ext>
                  </a:extLst>
                </p:cNvPr>
                <p:cNvSpPr/>
                <p:nvPr/>
              </p:nvSpPr>
              <p:spPr>
                <a:xfrm>
                  <a:off x="4927875" y="620961"/>
                  <a:ext cx="3160856" cy="264081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marL="171450" indent="-171450" algn="ctr">
                    <a:buFontTx/>
                    <a:buChar char="-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working_since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String</a:t>
                  </a:r>
                </a:p>
                <a:p>
                  <a:pPr marL="171450" indent="-171450" algn="ctr">
                    <a:buFontTx/>
                    <a:buChar char="-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project_name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String </a:t>
                  </a:r>
                </a:p>
                <a:p>
                  <a:pPr marL="171450" indent="-171450" algn="ctr">
                    <a:buFontTx/>
                    <a:buChar char="-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team_members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int</a:t>
                  </a:r>
                </a:p>
                <a:p>
                  <a:pPr marL="171450" indent="-171450" algn="ctr">
                    <a:buFontTx/>
                    <a:buChar char="-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scrum_master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boolean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BackEndDev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(super(name, id, salary,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working_since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String),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scrum_master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boolean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printEmploymentYears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working_since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String)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assignProject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project_name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String,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team_members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int,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server_side_framework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String)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printAssignedProject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()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F7B474A-85D3-41C0-9367-C7D09FAB2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7875" y="1024375"/>
                  <a:ext cx="316085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5E84FB68-3859-470D-8003-131AD51DA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7875" y="1935801"/>
                  <a:ext cx="316085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06E09D-20EC-4658-AB0F-6AB0CE998427}"/>
                  </a:ext>
                </a:extLst>
              </p:cNvPr>
              <p:cNvSpPr txBox="1"/>
              <p:nvPr/>
            </p:nvSpPr>
            <p:spPr>
              <a:xfrm>
                <a:off x="2057915" y="3607868"/>
                <a:ext cx="1344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 err="1">
                    <a:solidFill>
                      <a:schemeClr val="tx1"/>
                    </a:solidFill>
                  </a:rPr>
                  <a:t>BackEndDev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82C704-1AC4-473A-88FC-1A3765A6ADCC}"/>
                </a:ext>
              </a:extLst>
            </p:cNvPr>
            <p:cNvGrpSpPr/>
            <p:nvPr/>
          </p:nvGrpSpPr>
          <p:grpSpPr>
            <a:xfrm>
              <a:off x="7336615" y="3705360"/>
              <a:ext cx="3697967" cy="2833165"/>
              <a:chOff x="4123859" y="3780458"/>
              <a:chExt cx="3697967" cy="283316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436DD61-F889-4FBB-9298-CD3C32911F0A}"/>
                  </a:ext>
                </a:extLst>
              </p:cNvPr>
              <p:cNvSpPr/>
              <p:nvPr/>
            </p:nvSpPr>
            <p:spPr>
              <a:xfrm>
                <a:off x="4123861" y="3780458"/>
                <a:ext cx="3697965" cy="28331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working_since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project_name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 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team_members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171450" indent="-171450" algn="ctr">
                  <a:buFontTx/>
                  <a:buChar char="-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team_leader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FrontEndDev</a:t>
                </a:r>
                <a:r>
                  <a:rPr lang="en-US" sz="1200" dirty="0">
                    <a:solidFill>
                      <a:schemeClr val="tx1"/>
                    </a:solidFill>
                  </a:rPr>
                  <a:t>(super(name, id, salary,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working_since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scrum_master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boolean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team_leader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printEmploymentYears</a:t>
                </a:r>
                <a:r>
                  <a:rPr lang="en-US" sz="1200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working_since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assignProject</a:t>
                </a:r>
                <a:r>
                  <a:rPr lang="en-US" sz="1200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project_name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team_members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fornt_end_framework</a:t>
                </a:r>
                <a:r>
                  <a:rPr lang="en-US" sz="1200" dirty="0">
                    <a:solidFill>
                      <a:schemeClr val="tx1"/>
                    </a:solidFill>
                  </a:rPr>
                  <a:t>: String)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printAssignedProject</a:t>
                </a:r>
                <a:r>
                  <a:rPr lang="en-US" sz="1200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F923A1-1902-4C77-B3CB-ACE695F82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3859" y="4245625"/>
                <a:ext cx="36979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4089EA2-276F-4154-8234-A68EF68C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3859" y="5151418"/>
                <a:ext cx="36979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78A01F-DC65-4065-BE29-95D090553787}"/>
                  </a:ext>
                </a:extLst>
              </p:cNvPr>
              <p:cNvSpPr txBox="1"/>
              <p:nvPr/>
            </p:nvSpPr>
            <p:spPr>
              <a:xfrm>
                <a:off x="5689100" y="3780459"/>
                <a:ext cx="1457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 err="1">
                    <a:solidFill>
                      <a:schemeClr val="tx1"/>
                    </a:solidFill>
                  </a:rPr>
                  <a:t>FrontEndDev</a:t>
                </a:r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A78CF78-3BA4-4200-8254-8BC8005DD59A}"/>
                </a:ext>
              </a:extLst>
            </p:cNvPr>
            <p:cNvCxnSpPr>
              <a:stCxn id="26" idx="1"/>
            </p:cNvCxnSpPr>
            <p:nvPr/>
          </p:nvCxnSpPr>
          <p:spPr>
            <a:xfrm flipH="1">
              <a:off x="5458530" y="1886491"/>
              <a:ext cx="1436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3B03AF5-DE1A-4D0C-9903-28D1AA7FB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1766" y="3076832"/>
              <a:ext cx="1321209" cy="813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E67587-D7D8-48B3-81BA-D7E5723E1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2171" y="4895783"/>
              <a:ext cx="159444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782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AB00A4-F126-42A5-918B-94333E00D51D}"/>
              </a:ext>
            </a:extLst>
          </p:cNvPr>
          <p:cNvGrpSpPr/>
          <p:nvPr/>
        </p:nvGrpSpPr>
        <p:grpSpPr>
          <a:xfrm>
            <a:off x="1243697" y="585535"/>
            <a:ext cx="8271004" cy="5686930"/>
            <a:chOff x="1676185" y="145459"/>
            <a:chExt cx="4990070" cy="328354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3E507AE-FF57-4902-8FB4-3963D1349DF5}"/>
                </a:ext>
              </a:extLst>
            </p:cNvPr>
            <p:cNvSpPr/>
            <p:nvPr/>
          </p:nvSpPr>
          <p:spPr>
            <a:xfrm>
              <a:off x="1676185" y="145459"/>
              <a:ext cx="4990070" cy="32835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GenerateInvoice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</a:t>
              </a:r>
              <a:r>
                <a:rPr lang="en-US" sz="1600" dirty="0" err="1">
                  <a:solidFill>
                    <a:schemeClr val="tx1"/>
                  </a:solidFill>
                </a:rPr>
                <a:t>customer_name</a:t>
              </a:r>
              <a:r>
                <a:rPr lang="en-US" sz="1600" dirty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</a:t>
              </a:r>
              <a:r>
                <a:rPr lang="en-US" sz="1600" dirty="0" err="1">
                  <a:solidFill>
                    <a:schemeClr val="tx1"/>
                  </a:solidFill>
                </a:rPr>
                <a:t>order_placement_date</a:t>
              </a:r>
              <a:r>
                <a:rPr lang="en-US" sz="1600" dirty="0">
                  <a:solidFill>
                    <a:schemeClr val="tx1"/>
                  </a:solidFill>
                </a:rPr>
                <a:t>: Date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600" dirty="0" err="1">
                  <a:solidFill>
                    <a:schemeClr val="tx1"/>
                  </a:solidFill>
                </a:rPr>
                <a:t>invoiceID</a:t>
              </a:r>
              <a:r>
                <a:rPr lang="en-US" sz="1600" dirty="0">
                  <a:solidFill>
                    <a:schemeClr val="tx1"/>
                  </a:solidFill>
                </a:rPr>
                <a:t>: int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600" dirty="0" err="1">
                  <a:solidFill>
                    <a:schemeClr val="tx1"/>
                  </a:solidFill>
                </a:rPr>
                <a:t>purchased_products</a:t>
              </a:r>
              <a:r>
                <a:rPr lang="en-US" sz="1600" dirty="0">
                  <a:solidFill>
                    <a:schemeClr val="tx1"/>
                  </a:solidFill>
                </a:rPr>
                <a:t>[m][m]: String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600" dirty="0" err="1">
                  <a:solidFill>
                    <a:schemeClr val="tx1"/>
                  </a:solidFill>
                </a:rPr>
                <a:t>total_Cost</a:t>
              </a:r>
              <a:r>
                <a:rPr lang="en-US" sz="1600" dirty="0">
                  <a:solidFill>
                    <a:schemeClr val="tx1"/>
                  </a:solidFill>
                </a:rPr>
                <a:t>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discount: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</a:t>
              </a:r>
              <a:r>
                <a:rPr lang="en-US" sz="1600" dirty="0" err="1">
                  <a:solidFill>
                    <a:schemeClr val="tx1"/>
                  </a:solidFill>
                </a:rPr>
                <a:t>total_payable</a:t>
              </a:r>
              <a:r>
                <a:rPr lang="en-US" sz="1600" dirty="0">
                  <a:solidFill>
                    <a:schemeClr val="tx1"/>
                  </a:solidFill>
                </a:rPr>
                <a:t>: double</a:t>
              </a:r>
            </a:p>
            <a:p>
              <a:pPr marL="171450" indent="-171450" algn="ctr">
                <a:buFontTx/>
                <a:buChar char="-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171450" indent="-171450" algn="ctr">
                <a:buFontTx/>
                <a:buChar char="-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GenerateInvoice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customer_name</a:t>
              </a:r>
              <a:r>
                <a:rPr lang="en-US" sz="1600" dirty="0">
                  <a:solidFill>
                    <a:schemeClr val="tx1"/>
                  </a:solidFill>
                </a:rPr>
                <a:t>: String, </a:t>
              </a:r>
              <a:r>
                <a:rPr lang="en-US" sz="1600" dirty="0" err="1">
                  <a:solidFill>
                    <a:schemeClr val="tx1"/>
                  </a:solidFill>
                </a:rPr>
                <a:t>order_placement_date</a:t>
              </a:r>
              <a:r>
                <a:rPr lang="en-US" sz="1600" dirty="0">
                  <a:solidFill>
                    <a:schemeClr val="tx1"/>
                  </a:solidFill>
                </a:rPr>
                <a:t>: String, </a:t>
              </a:r>
              <a:r>
                <a:rPr lang="en-US" sz="1600" dirty="0" err="1">
                  <a:solidFill>
                    <a:schemeClr val="tx1"/>
                  </a:solidFill>
                </a:rPr>
                <a:t>invoiceID</a:t>
              </a:r>
              <a:r>
                <a:rPr lang="en-US" sz="1600" dirty="0">
                  <a:solidFill>
                    <a:schemeClr val="tx1"/>
                  </a:solidFill>
                </a:rPr>
                <a:t>: int)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getCustomer_name</a:t>
              </a:r>
              <a:r>
                <a:rPr lang="en-US" sz="1600" dirty="0">
                  <a:solidFill>
                    <a:schemeClr val="tx1"/>
                  </a:solidFill>
                </a:rPr>
                <a:t>(): String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getInvoiceID</a:t>
              </a:r>
              <a:r>
                <a:rPr lang="en-US" sz="1600" dirty="0">
                  <a:solidFill>
                    <a:schemeClr val="tx1"/>
                  </a:solidFill>
                </a:rPr>
                <a:t>(): int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purchasedProduct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purchased_products</a:t>
              </a:r>
              <a:r>
                <a:rPr lang="en-US" sz="1600" dirty="0">
                  <a:solidFill>
                    <a:schemeClr val="tx1"/>
                  </a:solidFill>
                </a:rPr>
                <a:t>[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][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]: String, i: int, cost: double): void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getTotalCost</a:t>
              </a:r>
              <a:r>
                <a:rPr lang="en-US" sz="1600" dirty="0">
                  <a:solidFill>
                    <a:schemeClr val="tx1"/>
                  </a:solidFill>
                </a:rPr>
                <a:t>():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activateVoucher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total_cost</a:t>
              </a:r>
              <a:r>
                <a:rPr lang="en-US" sz="1600" dirty="0">
                  <a:solidFill>
                    <a:schemeClr val="tx1"/>
                  </a:solidFill>
                </a:rPr>
                <a:t>): Boolean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availDiscount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total_cost</a:t>
              </a:r>
              <a:r>
                <a:rPr lang="en-US" sz="1600" dirty="0">
                  <a:solidFill>
                    <a:schemeClr val="tx1"/>
                  </a:solidFill>
                </a:rPr>
                <a:t>: double): discount: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toBePaid</a:t>
              </a:r>
              <a:r>
                <a:rPr lang="en-US" sz="1600" dirty="0">
                  <a:solidFill>
                    <a:schemeClr val="tx1"/>
                  </a:solidFill>
                </a:rPr>
                <a:t>(): </a:t>
              </a:r>
              <a:r>
                <a:rPr lang="en-US" sz="1600" dirty="0" err="1">
                  <a:solidFill>
                    <a:schemeClr val="tx1"/>
                  </a:solidFill>
                </a:rPr>
                <a:t>total_payable</a:t>
              </a:r>
              <a:r>
                <a:rPr lang="en-US" sz="1600" dirty="0">
                  <a:solidFill>
                    <a:schemeClr val="tx1"/>
                  </a:solidFill>
                </a:rPr>
                <a:t>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printStatus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b="1" dirty="0" err="1">
                  <a:solidFill>
                    <a:schemeClr val="tx1"/>
                  </a:solidFill>
                </a:rPr>
                <a:t>getInvoiseID</a:t>
              </a:r>
              <a:r>
                <a:rPr lang="en-US" sz="1600" b="1" dirty="0">
                  <a:solidFill>
                    <a:schemeClr val="tx1"/>
                  </a:solidFill>
                </a:rPr>
                <a:t>()</a:t>
              </a:r>
              <a:r>
                <a:rPr lang="en-US" sz="1600" dirty="0">
                  <a:solidFill>
                    <a:schemeClr val="tx1"/>
                  </a:solidFill>
                </a:rPr>
                <a:t>): String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41E845-1B4A-43C1-B1BE-07E1D10AD34E}"/>
                </a:ext>
              </a:extLst>
            </p:cNvPr>
            <p:cNvCxnSpPr>
              <a:cxnSpLocks/>
            </p:cNvCxnSpPr>
            <p:nvPr/>
          </p:nvCxnSpPr>
          <p:spPr>
            <a:xfrm>
              <a:off x="1676185" y="626770"/>
              <a:ext cx="49900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4279B0-9A71-4411-BAD6-5B608F789A7B}"/>
                </a:ext>
              </a:extLst>
            </p:cNvPr>
            <p:cNvCxnSpPr>
              <a:cxnSpLocks/>
            </p:cNvCxnSpPr>
            <p:nvPr/>
          </p:nvCxnSpPr>
          <p:spPr>
            <a:xfrm>
              <a:off x="1676185" y="1841329"/>
              <a:ext cx="49900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73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7066145-2EF4-41B2-B041-A1EF2A3B4F3D}"/>
              </a:ext>
            </a:extLst>
          </p:cNvPr>
          <p:cNvGrpSpPr/>
          <p:nvPr/>
        </p:nvGrpSpPr>
        <p:grpSpPr>
          <a:xfrm>
            <a:off x="60387" y="3004799"/>
            <a:ext cx="3510712" cy="3466515"/>
            <a:chOff x="3069006" y="3249217"/>
            <a:chExt cx="3160856" cy="322139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442A5B-C714-4568-9A98-9F425762DBC9}"/>
                </a:ext>
              </a:extLst>
            </p:cNvPr>
            <p:cNvSpPr/>
            <p:nvPr/>
          </p:nvSpPr>
          <p:spPr>
            <a:xfrm>
              <a:off x="3069006" y="3249217"/>
              <a:ext cx="3160856" cy="32213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Rectangle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length: double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width: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</a:t>
              </a:r>
              <a:r>
                <a:rPr lang="en-US" sz="1600" dirty="0" err="1">
                  <a:solidFill>
                    <a:schemeClr val="tx1"/>
                  </a:solidFill>
                </a:rPr>
                <a:t>GeometricShape</a:t>
              </a:r>
              <a:r>
                <a:rPr lang="en-US" sz="1600" dirty="0">
                  <a:solidFill>
                    <a:schemeClr val="tx1"/>
                  </a:solidFill>
                </a:rPr>
                <a:t> geo</a:t>
              </a:r>
            </a:p>
            <a:p>
              <a:pPr marL="171450" indent="-171450" algn="ctr">
                <a:buFontTx/>
                <a:buChar char="-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Rectangle(color: String, </a:t>
              </a:r>
              <a:r>
                <a:rPr lang="en-US" sz="1600" dirty="0" err="1">
                  <a:solidFill>
                    <a:schemeClr val="tx1"/>
                  </a:solidFill>
                </a:rPr>
                <a:t>isFilled</a:t>
              </a:r>
              <a:r>
                <a:rPr lang="en-US" sz="1600" dirty="0">
                  <a:solidFill>
                    <a:schemeClr val="tx1"/>
                  </a:solidFill>
                </a:rPr>
                <a:t>: Boolean, length: double, width: double)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recPermieter</a:t>
              </a:r>
              <a:r>
                <a:rPr lang="en-US" sz="1600" dirty="0">
                  <a:solidFill>
                    <a:schemeClr val="tx1"/>
                  </a:solidFill>
                </a:rPr>
                <a:t>():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recArea</a:t>
              </a:r>
              <a:r>
                <a:rPr lang="en-US" sz="1600" dirty="0">
                  <a:solidFill>
                    <a:schemeClr val="tx1"/>
                  </a:solidFill>
                </a:rPr>
                <a:t>():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r>
                <a:rPr lang="en-US" sz="1600" dirty="0">
                  <a:solidFill>
                    <a:schemeClr val="tx1"/>
                  </a:solidFill>
                </a:rPr>
                <a:t>(): String //pints all info gathered in this class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0BCA3-D36E-4A92-B123-173FCE4E75DA}"/>
                </a:ext>
              </a:extLst>
            </p:cNvPr>
            <p:cNvCxnSpPr>
              <a:cxnSpLocks/>
            </p:cNvCxnSpPr>
            <p:nvPr/>
          </p:nvCxnSpPr>
          <p:spPr>
            <a:xfrm>
              <a:off x="3069006" y="3818058"/>
              <a:ext cx="31608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41FEC7-1537-40A3-B7AA-D5F234A54133}"/>
                </a:ext>
              </a:extLst>
            </p:cNvPr>
            <p:cNvCxnSpPr>
              <a:cxnSpLocks/>
            </p:cNvCxnSpPr>
            <p:nvPr/>
          </p:nvCxnSpPr>
          <p:spPr>
            <a:xfrm>
              <a:off x="3069006" y="4824509"/>
              <a:ext cx="31608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5A9C14-C773-4A71-B249-F6D45876E697}"/>
              </a:ext>
            </a:extLst>
          </p:cNvPr>
          <p:cNvGrpSpPr/>
          <p:nvPr/>
        </p:nvGrpSpPr>
        <p:grpSpPr>
          <a:xfrm>
            <a:off x="3620270" y="7636"/>
            <a:ext cx="4517843" cy="3850981"/>
            <a:chOff x="3756038" y="313245"/>
            <a:chExt cx="4517843" cy="385098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5FB481-EE0A-43D2-A283-E00CE219652C}"/>
                </a:ext>
              </a:extLst>
            </p:cNvPr>
            <p:cNvSpPr/>
            <p:nvPr/>
          </p:nvSpPr>
          <p:spPr>
            <a:xfrm>
              <a:off x="3756038" y="313245"/>
              <a:ext cx="4517843" cy="38509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GeometricShape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name: String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color: String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</a:t>
              </a:r>
              <a:r>
                <a:rPr lang="en-US" sz="1600" dirty="0" err="1">
                  <a:solidFill>
                    <a:schemeClr val="tx1"/>
                  </a:solidFill>
                </a:rPr>
                <a:t>isFilled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boolean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marL="171450" indent="-171450" algn="ctr">
                <a:buFontTx/>
                <a:buChar char="-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GeometricShape</a:t>
              </a:r>
              <a:r>
                <a:rPr lang="en-US" sz="1600" dirty="0">
                  <a:solidFill>
                    <a:schemeClr val="tx1"/>
                  </a:solidFill>
                </a:rPr>
                <a:t>(): color: String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GeometricShape</a:t>
              </a:r>
              <a:r>
                <a:rPr lang="en-US" sz="1600" dirty="0">
                  <a:solidFill>
                    <a:schemeClr val="tx1"/>
                  </a:solidFill>
                </a:rPr>
                <a:t>(color: String, </a:t>
              </a:r>
              <a:r>
                <a:rPr lang="en-US" sz="1600" dirty="0" err="1">
                  <a:solidFill>
                    <a:schemeClr val="tx1"/>
                  </a:solidFill>
                </a:rPr>
                <a:t>isFilled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boolean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getColor</a:t>
              </a:r>
              <a:r>
                <a:rPr lang="en-US" sz="1600" dirty="0">
                  <a:solidFill>
                    <a:schemeClr val="tx1"/>
                  </a:solidFill>
                </a:rPr>
                <a:t>(): String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setColor</a:t>
              </a:r>
              <a:r>
                <a:rPr lang="en-US" sz="1600" dirty="0">
                  <a:solidFill>
                    <a:schemeClr val="tx1"/>
                  </a:solidFill>
                </a:rPr>
                <a:t>(color: String): void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isFilled</a:t>
              </a:r>
              <a:r>
                <a:rPr lang="en-US" sz="1600" dirty="0">
                  <a:solidFill>
                    <a:schemeClr val="tx1"/>
                  </a:solidFill>
                </a:rPr>
                <a:t>(): </a:t>
              </a:r>
              <a:r>
                <a:rPr lang="en-US" sz="1600" dirty="0" err="1">
                  <a:solidFill>
                    <a:schemeClr val="tx1"/>
                  </a:solidFill>
                </a:rPr>
                <a:t>boolean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setFilled</a:t>
              </a:r>
              <a:r>
                <a:rPr lang="en-US" sz="1600" dirty="0">
                  <a:solidFill>
                    <a:schemeClr val="tx1"/>
                  </a:solidFill>
                </a:rPr>
                <a:t>(Boolean: </a:t>
              </a:r>
              <a:r>
                <a:rPr lang="en-US" sz="1600" dirty="0" err="1">
                  <a:solidFill>
                    <a:schemeClr val="tx1"/>
                  </a:solidFill>
                </a:rPr>
                <a:t>isFilled</a:t>
              </a:r>
              <a:r>
                <a:rPr lang="en-US" sz="1600" dirty="0">
                  <a:solidFill>
                    <a:schemeClr val="tx1"/>
                  </a:solidFill>
                </a:rPr>
                <a:t>): void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r>
                <a:rPr lang="en-US" sz="1600" dirty="0">
                  <a:solidFill>
                    <a:schemeClr val="tx1"/>
                  </a:solidFill>
                </a:rPr>
                <a:t>(): String //pints all info gathered in this class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0887A2-69EF-4359-85D4-8665D30595C6}"/>
                </a:ext>
              </a:extLst>
            </p:cNvPr>
            <p:cNvCxnSpPr>
              <a:cxnSpLocks/>
            </p:cNvCxnSpPr>
            <p:nvPr/>
          </p:nvCxnSpPr>
          <p:spPr>
            <a:xfrm>
              <a:off x="3756038" y="825232"/>
              <a:ext cx="45178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A84DF9-B3F5-46B2-80B3-81AD7F25A24E}"/>
                </a:ext>
              </a:extLst>
            </p:cNvPr>
            <p:cNvCxnSpPr>
              <a:cxnSpLocks/>
            </p:cNvCxnSpPr>
            <p:nvPr/>
          </p:nvCxnSpPr>
          <p:spPr>
            <a:xfrm>
              <a:off x="3756039" y="1805358"/>
              <a:ext cx="45178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10CBE7A-A714-4FED-B7F6-0441ED9EEBEC}"/>
              </a:ext>
            </a:extLst>
          </p:cNvPr>
          <p:cNvGrpSpPr/>
          <p:nvPr/>
        </p:nvGrpSpPr>
        <p:grpSpPr>
          <a:xfrm>
            <a:off x="8216227" y="2532010"/>
            <a:ext cx="3975148" cy="4186829"/>
            <a:chOff x="6537392" y="3346360"/>
            <a:chExt cx="3185265" cy="333322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7AB6DE-CFDA-4E6A-A90D-E719977BA4B8}"/>
                </a:ext>
              </a:extLst>
            </p:cNvPr>
            <p:cNvSpPr/>
            <p:nvPr/>
          </p:nvSpPr>
          <p:spPr>
            <a:xfrm>
              <a:off x="6537392" y="3346360"/>
              <a:ext cx="3160856" cy="333322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Triangle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base: double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height: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 </a:t>
              </a:r>
              <a:r>
                <a:rPr lang="en-US" sz="1600" dirty="0" err="1">
                  <a:solidFill>
                    <a:schemeClr val="tx1"/>
                  </a:solidFill>
                </a:rPr>
                <a:t>GeometricShape</a:t>
              </a:r>
              <a:r>
                <a:rPr lang="en-US" sz="1600" dirty="0">
                  <a:solidFill>
                    <a:schemeClr val="tx1"/>
                  </a:solidFill>
                </a:rPr>
                <a:t> geo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Triangle(color: String, </a:t>
              </a:r>
              <a:r>
                <a:rPr lang="en-US" sz="1600" dirty="0" err="1">
                  <a:solidFill>
                    <a:schemeClr val="tx1"/>
                  </a:solidFill>
                </a:rPr>
                <a:t>isFilled</a:t>
              </a:r>
              <a:r>
                <a:rPr lang="en-US" sz="1600" dirty="0">
                  <a:solidFill>
                    <a:schemeClr val="tx1"/>
                  </a:solidFill>
                </a:rPr>
                <a:t>: Boolean, base: double, height: double)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getBase</a:t>
              </a:r>
              <a:r>
                <a:rPr lang="en-US" sz="1600" dirty="0">
                  <a:solidFill>
                    <a:schemeClr val="tx1"/>
                  </a:solidFill>
                </a:rPr>
                <a:t>():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setBase</a:t>
              </a:r>
              <a:r>
                <a:rPr lang="en-US" sz="1600" dirty="0">
                  <a:solidFill>
                    <a:schemeClr val="tx1"/>
                  </a:solidFill>
                </a:rPr>
                <a:t>(base: double): void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getHeight</a:t>
              </a:r>
              <a:r>
                <a:rPr lang="en-US" sz="1600" dirty="0">
                  <a:solidFill>
                    <a:schemeClr val="tx1"/>
                  </a:solidFill>
                </a:rPr>
                <a:t>():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setHeight</a:t>
              </a:r>
              <a:r>
                <a:rPr lang="en-US" sz="1600" dirty="0">
                  <a:solidFill>
                    <a:schemeClr val="tx1"/>
                  </a:solidFill>
                </a:rPr>
                <a:t>(length: double): void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triPerimeter</a:t>
              </a:r>
              <a:r>
                <a:rPr lang="en-US" sz="1600" dirty="0">
                  <a:solidFill>
                    <a:schemeClr val="tx1"/>
                  </a:solidFill>
                </a:rPr>
                <a:t>():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triArea</a:t>
              </a:r>
              <a:r>
                <a:rPr lang="en-US" sz="1600" dirty="0">
                  <a:solidFill>
                    <a:schemeClr val="tx1"/>
                  </a:solidFill>
                </a:rPr>
                <a:t>(): double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</a:t>
              </a:r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r>
                <a:rPr lang="en-US" sz="1600" dirty="0">
                  <a:solidFill>
                    <a:schemeClr val="tx1"/>
                  </a:solidFill>
                </a:rPr>
                <a:t>(): String //pints all info gathered in this class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C0AF3B-8CA4-4DF1-AC8D-141CFA1A78B8}"/>
                </a:ext>
              </a:extLst>
            </p:cNvPr>
            <p:cNvCxnSpPr>
              <a:cxnSpLocks/>
            </p:cNvCxnSpPr>
            <p:nvPr/>
          </p:nvCxnSpPr>
          <p:spPr>
            <a:xfrm>
              <a:off x="6561801" y="4006197"/>
              <a:ext cx="31608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993FBE-909D-4EE3-9AEA-768E46435C8E}"/>
                </a:ext>
              </a:extLst>
            </p:cNvPr>
            <p:cNvCxnSpPr>
              <a:cxnSpLocks/>
            </p:cNvCxnSpPr>
            <p:nvPr/>
          </p:nvCxnSpPr>
          <p:spPr>
            <a:xfrm>
              <a:off x="6541997" y="4766426"/>
              <a:ext cx="31608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E378A-6279-4805-AE7D-06F8932D4B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13619" y="1933127"/>
            <a:ext cx="2006651" cy="100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57A6DA-C0BD-485B-8CAC-72D29F1C102B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138113" y="1933127"/>
            <a:ext cx="2006652" cy="59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1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874</Words>
  <Application>Microsoft Office PowerPoint</Application>
  <PresentationFormat>Widescreen</PresentationFormat>
  <Paragraphs>186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TAOSEEF</dc:creator>
  <cp:lastModifiedBy>TAOSEEF</cp:lastModifiedBy>
  <cp:revision>37</cp:revision>
  <dcterms:created xsi:type="dcterms:W3CDTF">2020-12-05T06:33:14Z</dcterms:created>
  <dcterms:modified xsi:type="dcterms:W3CDTF">2020-12-26T09:03:56Z</dcterms:modified>
</cp:coreProperties>
</file>