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69" r:id="rId3"/>
    <p:sldId id="275" r:id="rId4"/>
    <p:sldId id="276" r:id="rId5"/>
    <p:sldId id="277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70" autoAdjust="0"/>
  </p:normalViewPr>
  <p:slideViewPr>
    <p:cSldViewPr snapToGrid="0">
      <p:cViewPr varScale="1">
        <p:scale>
          <a:sx n="49" d="100"/>
          <a:sy n="49" d="100"/>
        </p:scale>
        <p:origin x="816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7B2DB-DB70-452A-AAE9-672DACB4C53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CDBF7-2697-413F-A331-2117D173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3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DBF7-2697-413F-A331-2117D173B7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5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DBF7-2697-413F-A331-2117D173B7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8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7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1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7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8BE0-6AFF-4600-A75E-E2C0F4D3B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Retrieval model on Galago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F0CD5-9429-4DB9-A7E1-D36D623FB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Tao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IR lab @UU, 10/28/2021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7D94B7-41A8-4897-9C0F-D8A0B5F9BAB1}"/>
              </a:ext>
            </a:extLst>
          </p:cNvPr>
          <p:cNvSpPr/>
          <p:nvPr/>
        </p:nvSpPr>
        <p:spPr>
          <a:xfrm>
            <a:off x="5166160" y="5452717"/>
            <a:ext cx="592578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Please refer, </a:t>
            </a:r>
          </a:p>
          <a:p>
            <a:r>
              <a:rPr lang="en-US" altLang="zh-CN" dirty="0"/>
              <a:t>https://github.com/Taosheng-ty/CS_6550_galago_tutorial.git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200" y="1344692"/>
            <a:ext cx="294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Recap of smoothing methods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246613-7575-4892-AD20-FEF9CB7C43B9}"/>
              </a:ext>
            </a:extLst>
          </p:cNvPr>
          <p:cNvSpPr txBox="1"/>
          <p:nvPr/>
        </p:nvSpPr>
        <p:spPr>
          <a:xfrm>
            <a:off x="769620" y="2396810"/>
            <a:ext cx="40005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Typically, we need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Document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Collection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8BE53F-BDCF-4A55-86A2-D5F9C306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70" y="2024063"/>
            <a:ext cx="6214110" cy="3325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C77883-D7A1-487A-9BAF-E68FD3AC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30" y="5169384"/>
            <a:ext cx="4000500" cy="11187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7E6EC9-5FBA-436E-B8EF-F8280271DE23}"/>
              </a:ext>
            </a:extLst>
          </p:cNvPr>
          <p:cNvSpPr txBox="1"/>
          <p:nvPr/>
        </p:nvSpPr>
        <p:spPr>
          <a:xfrm>
            <a:off x="341019" y="512627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Rank documents according to score</a:t>
            </a:r>
          </a:p>
        </p:txBody>
      </p:sp>
    </p:spTree>
    <p:extLst>
      <p:ext uri="{BB962C8B-B14F-4D97-AF65-F5344CB8AC3E}">
        <p14:creationId xmlns:p14="http://schemas.microsoft.com/office/powerpoint/2010/main" val="18278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199" y="1344692"/>
            <a:ext cx="4515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retrieval model-----Command line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495EA-1CF5-49F2-84D7-F9B57FBB7DAE}"/>
              </a:ext>
            </a:extLst>
          </p:cNvPr>
          <p:cNvSpPr txBox="1"/>
          <p:nvPr/>
        </p:nvSpPr>
        <p:spPr>
          <a:xfrm>
            <a:off x="2039125" y="2072881"/>
            <a:ext cx="927102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Typically, we can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Command line to do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galago batch-search --</a:t>
            </a:r>
            <a:r>
              <a:rPr lang="en-US" altLang="zh-CN" dirty="0" err="1"/>
              <a:t>showNoResults</a:t>
            </a:r>
            <a:r>
              <a:rPr lang="en-US" altLang="zh-CN" dirty="0"/>
              <a:t>=true --</a:t>
            </a:r>
            <a:r>
              <a:rPr lang="en-US" altLang="zh-CN" dirty="0" err="1"/>
              <a:t>defaultTextPart</a:t>
            </a:r>
            <a:r>
              <a:rPr lang="en-US" altLang="zh-CN" dirty="0"/>
              <a:t>=</a:t>
            </a:r>
            <a:r>
              <a:rPr lang="en-US" altLang="zh-CN" dirty="0" err="1"/>
              <a:t>postings.krovetz</a:t>
            </a:r>
            <a:r>
              <a:rPr lang="en-US" altLang="zh-CN" dirty="0"/>
              <a:t>   --mu=2000 --scorer=</a:t>
            </a:r>
            <a:r>
              <a:rPr lang="en-US" altLang="zh-CN" dirty="0" err="1"/>
              <a:t>dirichlet</a:t>
            </a:r>
            <a:r>
              <a:rPr lang="en-US" altLang="zh-CN" dirty="0"/>
              <a:t> --verbose=false --requested=20 --index</a:t>
            </a:r>
            <a:r>
              <a:rPr lang="en-US" altLang="zh-CN" dirty="0">
                <a:solidFill>
                  <a:srgbClr val="FF0000"/>
                </a:solidFill>
              </a:rPr>
              <a:t>=../index/  </a:t>
            </a:r>
            <a:r>
              <a:rPr lang="en-US" altLang="zh-CN" dirty="0"/>
              <a:t>--</a:t>
            </a:r>
            <a:r>
              <a:rPr lang="en-US" altLang="zh-CN" dirty="0" err="1"/>
              <a:t>queryFormat</a:t>
            </a:r>
            <a:r>
              <a:rPr lang="en-US" altLang="zh-CN" dirty="0"/>
              <a:t>=</a:t>
            </a:r>
            <a:r>
              <a:rPr lang="en-US" altLang="zh-CN" dirty="0" err="1"/>
              <a:t>tsv</a:t>
            </a:r>
            <a:r>
              <a:rPr lang="en-US" altLang="zh-CN" dirty="0"/>
              <a:t>  --queries=</a:t>
            </a:r>
            <a:r>
              <a:rPr lang="en-US" altLang="zh-CN" dirty="0" err="1"/>
              <a:t>query.titles.tsv</a:t>
            </a:r>
            <a:r>
              <a:rPr lang="en-US" altLang="zh-CN" dirty="0"/>
              <a:t> &gt;galago_dirichelet.txt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EC7B6A6-0D95-4AA1-BD28-11C7B83C09E7}"/>
              </a:ext>
            </a:extLst>
          </p:cNvPr>
          <p:cNvSpPr/>
          <p:nvPr/>
        </p:nvSpPr>
        <p:spPr>
          <a:xfrm rot="10800000">
            <a:off x="9721692" y="3642543"/>
            <a:ext cx="45719" cy="54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F53AD-061E-4FAD-9B21-9A625D494C13}"/>
              </a:ext>
            </a:extLst>
          </p:cNvPr>
          <p:cNvSpPr txBox="1"/>
          <p:nvPr/>
        </p:nvSpPr>
        <p:spPr>
          <a:xfrm>
            <a:off x="9291741" y="4329796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Index folder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FB20586-44B5-4742-BBFA-1D68900E94BD}"/>
              </a:ext>
            </a:extLst>
          </p:cNvPr>
          <p:cNvSpPr/>
          <p:nvPr/>
        </p:nvSpPr>
        <p:spPr>
          <a:xfrm rot="10800000">
            <a:off x="6465067" y="3791524"/>
            <a:ext cx="45719" cy="54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C14F7E-0DC6-4AB6-8FCA-1DD172A84FDA}"/>
              </a:ext>
            </a:extLst>
          </p:cNvPr>
          <p:cNvSpPr txBox="1"/>
          <p:nvPr/>
        </p:nvSpPr>
        <p:spPr>
          <a:xfrm>
            <a:off x="5901951" y="4514462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Query file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330E0E3-4A19-4469-8033-9B89305D9712}"/>
              </a:ext>
            </a:extLst>
          </p:cNvPr>
          <p:cNvSpPr/>
          <p:nvPr/>
        </p:nvSpPr>
        <p:spPr>
          <a:xfrm rot="12847558">
            <a:off x="2980766" y="3410420"/>
            <a:ext cx="55907" cy="792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84ACE6-0C2B-4101-80B8-CFE657AE3D8C}"/>
              </a:ext>
            </a:extLst>
          </p:cNvPr>
          <p:cNvSpPr txBox="1"/>
          <p:nvPr/>
        </p:nvSpPr>
        <p:spPr>
          <a:xfrm>
            <a:off x="2187722" y="4329796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D7F87B8-4C76-483E-964A-D149EA66AB62}"/>
              </a:ext>
            </a:extLst>
          </p:cNvPr>
          <p:cNvSpPr/>
          <p:nvPr/>
        </p:nvSpPr>
        <p:spPr>
          <a:xfrm>
            <a:off x="9854252" y="2398679"/>
            <a:ext cx="45719" cy="54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235D0-FF85-4528-BC99-F73E4F7B618E}"/>
              </a:ext>
            </a:extLst>
          </p:cNvPr>
          <p:cNvSpPr txBox="1"/>
          <p:nvPr/>
        </p:nvSpPr>
        <p:spPr>
          <a:xfrm>
            <a:off x="9197045" y="2094019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Stemmer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84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199" y="1344692"/>
            <a:ext cx="4515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retrieval model-----Java API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495EA-1CF5-49F2-84D7-F9B57FBB7DAE}"/>
              </a:ext>
            </a:extLst>
          </p:cNvPr>
          <p:cNvSpPr txBox="1"/>
          <p:nvPr/>
        </p:nvSpPr>
        <p:spPr>
          <a:xfrm>
            <a:off x="1219199" y="1833184"/>
            <a:ext cx="1027738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Typically, we can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Specify scorer.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input query.  You need to know a little bit about </a:t>
            </a:r>
            <a:r>
              <a:rPr lang="en-US" altLang="zh-CN" dirty="0">
                <a:solidFill>
                  <a:srgbClr val="FF0000"/>
                </a:solidFill>
              </a:rPr>
              <a:t>Galago Query Language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sz="1600" dirty="0"/>
              <a:t>String </a:t>
            </a:r>
            <a:r>
              <a:rPr lang="en-US" altLang="zh-CN" sz="1600" dirty="0" err="1"/>
              <a:t>inputQueryString</a:t>
            </a:r>
            <a:r>
              <a:rPr lang="en-US" altLang="zh-CN" sz="1600" dirty="0"/>
              <a:t> = "#combine( apple )";         //query</a:t>
            </a:r>
          </a:p>
          <a:p>
            <a:pPr lvl="2"/>
            <a:r>
              <a:rPr lang="en-US" altLang="zh-CN" sz="1600" dirty="0"/>
              <a:t>Node </a:t>
            </a:r>
            <a:r>
              <a:rPr lang="en-US" altLang="zh-CN" sz="1600" dirty="0" err="1"/>
              <a:t>queryTree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StructuredQuery.parse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inputQueryString</a:t>
            </a:r>
            <a:r>
              <a:rPr lang="en-US" altLang="zh-CN" sz="1600" dirty="0"/>
              <a:t>);  //change to query tree</a:t>
            </a:r>
          </a:p>
          <a:p>
            <a:pPr lvl="2"/>
            <a:r>
              <a:rPr lang="en-US" altLang="zh-CN" sz="1600" dirty="0"/>
              <a:t>Node </a:t>
            </a:r>
            <a:r>
              <a:rPr lang="en-US" altLang="zh-CN" sz="1600" dirty="0" err="1"/>
              <a:t>transformedTree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retrieval.transformQuery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queryTree.clone</a:t>
            </a:r>
            <a:r>
              <a:rPr lang="en-US" altLang="zh-CN" sz="1600" dirty="0"/>
              <a:t>(), </a:t>
            </a:r>
            <a:r>
              <a:rPr lang="en-US" altLang="zh-CN" sz="1600" dirty="0" err="1"/>
              <a:t>queryParams</a:t>
            </a:r>
            <a:r>
              <a:rPr lang="en-US" altLang="zh-CN" sz="1600" dirty="0"/>
              <a:t>) </a:t>
            </a:r>
            <a:r>
              <a:rPr lang="en-US" altLang="zh-CN" dirty="0"/>
              <a:t>// apply traversals</a:t>
            </a:r>
            <a:endParaRPr lang="en-US" altLang="zh-CN" sz="1600" dirty="0"/>
          </a:p>
          <a:p>
            <a:pPr lvl="2"/>
            <a:r>
              <a:rPr lang="en-US" altLang="zh-CN" sz="1600" dirty="0"/>
              <a:t>List&lt;</a:t>
            </a:r>
            <a:r>
              <a:rPr lang="en-US" altLang="zh-CN" sz="1600" dirty="0" err="1"/>
              <a:t>ScoredDocument</a:t>
            </a:r>
            <a:r>
              <a:rPr lang="en-US" altLang="zh-CN" sz="1600" dirty="0"/>
              <a:t>&gt; results = </a:t>
            </a:r>
            <a:r>
              <a:rPr lang="en-US" altLang="zh-CN" sz="1600" dirty="0" err="1"/>
              <a:t>retrieval.executeQuery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transformedTree</a:t>
            </a:r>
            <a:r>
              <a:rPr lang="en-US" altLang="zh-CN" sz="1600" dirty="0"/>
              <a:t>, p).</a:t>
            </a:r>
            <a:r>
              <a:rPr lang="en-US" altLang="zh-CN" sz="1600" dirty="0" err="1"/>
              <a:t>scoredDocuments</a:t>
            </a:r>
            <a:r>
              <a:rPr lang="en-US" altLang="zh-CN" sz="1600" dirty="0"/>
              <a:t>; // issue the query!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1986F6-E23C-4951-8516-AE1B45ECB797}"/>
              </a:ext>
            </a:extLst>
          </p:cNvPr>
          <p:cNvSpPr/>
          <p:nvPr/>
        </p:nvSpPr>
        <p:spPr>
          <a:xfrm>
            <a:off x="2204621" y="2442419"/>
            <a:ext cx="7782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Parameters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Parameters();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"requested"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2000);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number of docs to retrieve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"scorer"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jm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JM smoothing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"lambda"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0.5);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the parameters in JM method.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A61FD-9F3D-4A62-8856-7D39F346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03" y="3642748"/>
            <a:ext cx="5575508" cy="9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9FCCC8-07FE-4004-A1C5-4A58EEA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" y="1406928"/>
            <a:ext cx="11207826" cy="48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D14B15A-38E5-430A-BCCE-D2B7A36C9B7F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Tutorial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F6BEFF-58F5-46E9-B6FE-D024869A6AC2}"/>
              </a:ext>
            </a:extLst>
          </p:cNvPr>
          <p:cNvSpPr/>
          <p:nvPr/>
        </p:nvSpPr>
        <p:spPr>
          <a:xfrm>
            <a:off x="2252825" y="4494321"/>
            <a:ext cx="592578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Please refer, </a:t>
            </a:r>
          </a:p>
          <a:p>
            <a:r>
              <a:rPr lang="en-US" altLang="zh-CN" dirty="0"/>
              <a:t>https://github.com/Taosheng-ty/CS_6550_galago_tutorial.git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5A00C-9FE3-4007-8622-55F350900B5F}"/>
              </a:ext>
            </a:extLst>
          </p:cNvPr>
          <p:cNvSpPr/>
          <p:nvPr/>
        </p:nvSpPr>
        <p:spPr>
          <a:xfrm>
            <a:off x="2133637" y="2202180"/>
            <a:ext cx="53179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also provide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basic retrieval model with command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basic retrieval model with Java API.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4939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14386</TotalTime>
  <Words>310</Words>
  <Application>Microsoft Office PowerPoint</Application>
  <PresentationFormat>宽屏</PresentationFormat>
  <Paragraphs>55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Consolas</vt:lpstr>
      <vt:lpstr>回顾</vt:lpstr>
      <vt:lpstr>Retrieval model on Galago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涛</dc:creator>
  <cp:lastModifiedBy>杨 涛</cp:lastModifiedBy>
  <cp:revision>567</cp:revision>
  <dcterms:created xsi:type="dcterms:W3CDTF">2020-03-30T01:51:51Z</dcterms:created>
  <dcterms:modified xsi:type="dcterms:W3CDTF">2021-10-28T17:48:26Z</dcterms:modified>
</cp:coreProperties>
</file>