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DataFrame as PowerPoint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 @ BPCER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 @ BPCER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 @ BPCER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 @ APCER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 @ APCER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 @ APCER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EER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0.014706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0.02451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0.019608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0.957317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0.155488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0.030488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0.068627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0.122549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0.181373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0.156863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