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Classification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285750"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Fixed BPCER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Fixed APCER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EER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0.039216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0.063725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0.024510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0.024510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0.015015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0.161765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0.268293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0.328431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