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Binary Classification Results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114300">
                <a:tc>
                  <a:txBody>
                    <a:bodyPr/>
                    <a:lstStyle/>
                    <a:p>
                      <a:r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Fixed BPCER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Fixed APCER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BPCER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EER</a:t>
                      </a:r>
                    </a:p>
                  </a:txBody>
                  <a:tcPr/>
                </a:tc>
              </a:tr>
              <a:tr h="114300">
                <a:tc>
                  <a:txBody>
                    <a:bodyPr/>
                    <a:lstStyle/>
                    <a:p>
                      <a:r>
                        <a:t>FaceMorpher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0.176000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0.161765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0.039216</a:t>
                      </a:r>
                    </a:p>
                  </a:txBody>
                  <a:tcPr/>
                </a:tc>
              </a:tr>
              <a:tr h="114300">
                <a:tc>
                  <a:txBody>
                    <a:bodyPr/>
                    <a:lstStyle/>
                    <a:p>
                      <a:r>
                        <a:t>FaceMorpher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0.009804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</a:t>
                      </a:r>
                    </a:p>
                  </a:txBody>
                  <a:tcPr/>
                </a:tc>
              </a:tr>
              <a:tr h="114300">
                <a:tc>
                  <a:txBody>
                    <a:bodyPr/>
                    <a:lstStyle/>
                    <a:p>
                      <a:r>
                        <a:t>FaceMorpher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</a:t>
                      </a:r>
                    </a:p>
                  </a:txBody>
                  <a:tcPr/>
                </a:tc>
              </a:tr>
              <a:tr h="114300">
                <a:tc>
                  <a:txBody>
                    <a:bodyPr/>
                    <a:lstStyle/>
                    <a:p>
                      <a:r>
                        <a:t>MIPGAN_I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0.149000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0.063725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0.024510</a:t>
                      </a:r>
                    </a:p>
                  </a:txBody>
                  <a:tcPr/>
                </a:tc>
              </a:tr>
              <a:tr h="114300">
                <a:tc>
                  <a:txBody>
                    <a:bodyPr/>
                    <a:lstStyle/>
                    <a:p>
                      <a:r>
                        <a:t>MIPGAN_I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0.004902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</a:t>
                      </a:r>
                    </a:p>
                  </a:txBody>
                  <a:tcPr/>
                </a:tc>
              </a:tr>
              <a:tr h="114300">
                <a:tc>
                  <a:txBody>
                    <a:bodyPr/>
                    <a:lstStyle/>
                    <a:p>
                      <a:r>
                        <a:t>MIPGAN_I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</a:t>
                      </a:r>
                    </a:p>
                  </a:txBody>
                  <a:tcPr/>
                </a:tc>
              </a:tr>
              <a:tr h="114300">
                <a:tc>
                  <a:txBody>
                    <a:bodyPr/>
                    <a:lstStyle/>
                    <a:p>
                      <a:r>
                        <a:t>MIPGAN_II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0.119119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0.166667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0.024510</a:t>
                      </a:r>
                    </a:p>
                  </a:txBody>
                  <a:tcPr/>
                </a:tc>
              </a:tr>
              <a:tr h="114300">
                <a:tc>
                  <a:txBody>
                    <a:bodyPr/>
                    <a:lstStyle/>
                    <a:p>
                      <a:r>
                        <a:t>MIPGAN_II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0.015015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0.004902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</a:t>
                      </a:r>
                    </a:p>
                  </a:txBody>
                  <a:tcPr/>
                </a:tc>
              </a:tr>
              <a:tr h="114300">
                <a:tc>
                  <a:txBody>
                    <a:bodyPr/>
                    <a:lstStyle/>
                    <a:p>
                      <a:r>
                        <a:t>MIPGAN_II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</a:t>
                      </a:r>
                    </a:p>
                  </a:txBody>
                  <a:tcPr/>
                </a:tc>
              </a:tr>
              <a:tr h="114300">
                <a:tc>
                  <a:txBody>
                    <a:bodyPr/>
                    <a:lstStyle/>
                    <a:p>
                      <a:r>
                        <a:t>OpenCV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0.954268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0.504902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0.161765</a:t>
                      </a:r>
                    </a:p>
                  </a:txBody>
                  <a:tcPr/>
                </a:tc>
              </a:tr>
              <a:tr h="114300">
                <a:tc>
                  <a:txBody>
                    <a:bodyPr/>
                    <a:lstStyle/>
                    <a:p>
                      <a:r>
                        <a:t>OpenCV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0.268293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0.205882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</a:t>
                      </a:r>
                    </a:p>
                  </a:txBody>
                  <a:tcPr/>
                </a:tc>
              </a:tr>
              <a:tr h="114300">
                <a:tc>
                  <a:txBody>
                    <a:bodyPr/>
                    <a:lstStyle/>
                    <a:p>
                      <a:r>
                        <a:t>OpenCV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0.112805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0.132353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</a:t>
                      </a:r>
                    </a:p>
                  </a:txBody>
                  <a:tcPr/>
                </a:tc>
              </a:tr>
              <a:tr h="114300">
                <a:tc>
                  <a:txBody>
                    <a:bodyPr/>
                    <a:lstStyle/>
                    <a:p>
                      <a:r>
                        <a:t>Webmorph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0.988000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0.779412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0.205882</a:t>
                      </a:r>
                    </a:p>
                  </a:txBody>
                  <a:tcPr/>
                </a:tc>
              </a:tr>
              <a:tr h="114300">
                <a:tc>
                  <a:txBody>
                    <a:bodyPr/>
                    <a:lstStyle/>
                    <a:p>
                      <a:r>
                        <a:t>Webmorph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0.428000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0.328431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</a:t>
                      </a:r>
                    </a:p>
                  </a:txBody>
                  <a:tcPr/>
                </a:tc>
              </a:tr>
              <a:tr h="114300">
                <a:tc>
                  <a:txBody>
                    <a:bodyPr/>
                    <a:lstStyle/>
                    <a:p>
                      <a:r>
                        <a:t>Webmorph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0.222000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0.205882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