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 as PowerPoint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APCER @ BPCER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BPCER @ APCER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EER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FaceMorpher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0.039216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MIPGAN_I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0.063725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MIPGAN_II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0.02451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0.268293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0.504902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0.161765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Webmorph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0.328431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0.205882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