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64" r:id="rId3"/>
    <p:sldId id="348" r:id="rId4"/>
    <p:sldId id="258" r:id="rId5"/>
    <p:sldId id="350" r:id="rId6"/>
    <p:sldId id="358" r:id="rId7"/>
    <p:sldId id="370" r:id="rId8"/>
    <p:sldId id="357" r:id="rId9"/>
    <p:sldId id="356" r:id="rId10"/>
    <p:sldId id="371" r:id="rId11"/>
    <p:sldId id="359" r:id="rId12"/>
    <p:sldId id="352" r:id="rId13"/>
    <p:sldId id="354" r:id="rId14"/>
    <p:sldId id="355" r:id="rId15"/>
    <p:sldId id="372" r:id="rId16"/>
    <p:sldId id="368" r:id="rId17"/>
    <p:sldId id="374" r:id="rId18"/>
    <p:sldId id="361" r:id="rId19"/>
    <p:sldId id="377" r:id="rId20"/>
    <p:sldId id="378" r:id="rId21"/>
    <p:sldId id="360" r:id="rId22"/>
    <p:sldId id="375" r:id="rId23"/>
    <p:sldId id="362" r:id="rId24"/>
    <p:sldId id="363" r:id="rId25"/>
    <p:sldId id="364" r:id="rId26"/>
    <p:sldId id="365" r:id="rId27"/>
    <p:sldId id="366" r:id="rId28"/>
    <p:sldId id="367" r:id="rId29"/>
    <p:sldId id="34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g" initials="D" lastIdx="1" clrIdx="0"/>
  <p:cmAuthor id="2" name="Sixian Tao" initials="S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2" autoAdjust="0"/>
    <p:restoredTop sz="76016" autoAdjust="0"/>
  </p:normalViewPr>
  <p:slideViewPr>
    <p:cSldViewPr snapToGrid="0">
      <p:cViewPr varScale="1">
        <p:scale>
          <a:sx n="96" d="100"/>
          <a:sy n="96" d="100"/>
        </p:scale>
        <p:origin x="1320" y="168"/>
      </p:cViewPr>
      <p:guideLst/>
    </p:cSldViewPr>
  </p:slideViewPr>
  <p:notesTextViewPr>
    <p:cViewPr>
      <p:scale>
        <a:sx n="1" d="1"/>
        <a:sy n="1" d="1"/>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commentAuthors" Target="commentAuthor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499981192592502"/>
          <c:y val="0.00070680481704953"/>
          <c:w val="0.99"/>
          <c:h val="0.9875"/>
        </c:manualLayout>
      </c:layout>
      <c:pieChart>
        <c:varyColors val="0"/>
        <c:ser>
          <c:idx val="0"/>
          <c:order val="0"/>
          <c:tx>
            <c:strRef>
              <c:f>Sheet1!$A$2</c:f>
              <c:strCache>
                <c:ptCount val="1"/>
                <c:pt idx="0">
                  <c:v>Region 1</c:v>
                </c:pt>
              </c:strCache>
            </c:strRef>
          </c:tx>
          <c:spPr>
            <a:solidFill>
              <a:schemeClr val="accent1"/>
            </a:solidFill>
            <a:ln w="19050">
              <a:solidFill>
                <a:schemeClr val="lt1"/>
              </a:solidFill>
            </a:ln>
            <a:effectLst/>
          </c:spPr>
          <c:explosion val="1"/>
          <c:dPt>
            <c:idx val="0"/>
            <c:bubble3D val="0"/>
            <c:extLst xmlns:c16r2="http://schemas.microsoft.com/office/drawing/2015/06/chart">
              <c:ext xmlns:c16="http://schemas.microsoft.com/office/drawing/2014/chart" uri="{C3380CC4-5D6E-409C-BE32-E72D297353CC}">
                <c16:uniqueId val="{00000001-8369-4EDE-BC0E-97FFB5B8F1E3}"/>
              </c:ext>
            </c:extLst>
          </c:dPt>
          <c:dPt>
            <c:idx val="1"/>
            <c:bubble3D val="0"/>
            <c:extLst xmlns:c16r2="http://schemas.microsoft.com/office/drawing/2015/06/chart">
              <c:ext xmlns:c16="http://schemas.microsoft.com/office/drawing/2014/chart" uri="{C3380CC4-5D6E-409C-BE32-E72D297353CC}">
                <c16:uniqueId val="{00000003-8369-4EDE-BC0E-97FFB5B8F1E3}"/>
              </c:ext>
            </c:extLst>
          </c:dPt>
          <c:cat>
            <c:strRef>
              <c:f>Sheet1!$B$1:$C$1</c:f>
              <c:strCache>
                <c:ptCount val="2"/>
                <c:pt idx="0">
                  <c:v>Active</c:v>
                </c:pt>
                <c:pt idx="1">
                  <c:v>non Active</c:v>
                </c:pt>
              </c:strCache>
            </c:strRef>
          </c:cat>
          <c:val>
            <c:numRef>
              <c:f>Sheet1!$B$2:$C$2</c:f>
              <c:numCache>
                <c:formatCode>General</c:formatCode>
                <c:ptCount val="2"/>
                <c:pt idx="0">
                  <c:v>65.0</c:v>
                </c:pt>
                <c:pt idx="1">
                  <c:v>36.0</c:v>
                </c:pt>
              </c:numCache>
            </c:numRef>
          </c:val>
          <c:extLst xmlns:c16r2="http://schemas.microsoft.com/office/drawing/2015/06/chart">
            <c:ext xmlns:c16="http://schemas.microsoft.com/office/drawing/2014/chart" uri="{C3380CC4-5D6E-409C-BE32-E72D297353CC}">
              <c16:uniqueId val="{00000004-8369-4EDE-BC0E-97FFB5B8F1E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
          <c:y val="0.0110529286935393"/>
          <c:w val="0.99"/>
          <c:h val="0.9875"/>
        </c:manualLayout>
      </c:layout>
      <c:pieChart>
        <c:varyColors val="0"/>
        <c:ser>
          <c:idx val="0"/>
          <c:order val="0"/>
          <c:tx>
            <c:strRef>
              <c:f>Sheet1!$A$2</c:f>
              <c:strCache>
                <c:ptCount val="1"/>
                <c:pt idx="0">
                  <c:v>Region 1</c:v>
                </c:pt>
              </c:strCache>
            </c:strRef>
          </c:tx>
          <c:spPr>
            <a:solidFill>
              <a:schemeClr val="accent1"/>
            </a:solidFill>
            <a:ln w="19050">
              <a:solidFill>
                <a:schemeClr val="lt1"/>
              </a:solidFill>
            </a:ln>
            <a:effectLst/>
          </c:spPr>
          <c:dPt>
            <c:idx val="0"/>
            <c:bubble3D val="0"/>
            <c:extLst xmlns:c16r2="http://schemas.microsoft.com/office/drawing/2015/06/chart">
              <c:ext xmlns:c16="http://schemas.microsoft.com/office/drawing/2014/chart" uri="{C3380CC4-5D6E-409C-BE32-E72D297353CC}">
                <c16:uniqueId val="{00000001-3845-466F-8B71-D2D91CAE0F2E}"/>
              </c:ext>
            </c:extLst>
          </c:dPt>
          <c:dPt>
            <c:idx val="1"/>
            <c:bubble3D val="0"/>
            <c:extLst xmlns:c16r2="http://schemas.microsoft.com/office/drawing/2015/06/chart">
              <c:ext xmlns:c16="http://schemas.microsoft.com/office/drawing/2014/chart" uri="{C3380CC4-5D6E-409C-BE32-E72D297353CC}">
                <c16:uniqueId val="{00000002-3845-466F-8B71-D2D91CAE0F2E}"/>
              </c:ext>
            </c:extLst>
          </c:dPt>
          <c:cat>
            <c:strRef>
              <c:f>Sheet1!$B$1:$C$1</c:f>
              <c:strCache>
                <c:ptCount val="2"/>
                <c:pt idx="0">
                  <c:v>Active</c:v>
                </c:pt>
                <c:pt idx="1">
                  <c:v>non Active</c:v>
                </c:pt>
              </c:strCache>
            </c:strRef>
          </c:cat>
          <c:val>
            <c:numRef>
              <c:f>Sheet1!$B$2:$C$2</c:f>
              <c:numCache>
                <c:formatCode>General</c:formatCode>
                <c:ptCount val="2"/>
                <c:pt idx="0">
                  <c:v>65.0</c:v>
                </c:pt>
                <c:pt idx="1">
                  <c:v>36.0</c:v>
                </c:pt>
              </c:numCache>
            </c:numRef>
          </c:val>
          <c:extLst xmlns:c16r2="http://schemas.microsoft.com/office/drawing/2015/06/chart">
            <c:ext xmlns:c16="http://schemas.microsoft.com/office/drawing/2014/chart" uri="{C3380CC4-5D6E-409C-BE32-E72D297353CC}">
              <c16:uniqueId val="{00000003-3845-466F-8B71-D2D91CAE0F2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chemeClr val="accent1"/>
            </a:solidFill>
            <a:ln w="19050">
              <a:solidFill>
                <a:schemeClr val="lt1"/>
              </a:solidFill>
            </a:ln>
            <a:effectLst/>
          </c:spPr>
          <c:dPt>
            <c:idx val="0"/>
            <c:bubble3D val="0"/>
            <c:extLst xmlns:c16r2="http://schemas.microsoft.com/office/drawing/2015/06/chart">
              <c:ext xmlns:c16="http://schemas.microsoft.com/office/drawing/2014/chart" uri="{C3380CC4-5D6E-409C-BE32-E72D297353CC}">
                <c16:uniqueId val="{00000001-C826-4690-8D4F-404D00A338D8}"/>
              </c:ext>
            </c:extLst>
          </c:dPt>
          <c:dPt>
            <c:idx val="1"/>
            <c:bubble3D val="0"/>
            <c:extLst xmlns:c16r2="http://schemas.microsoft.com/office/drawing/2015/06/chart">
              <c:ext xmlns:c16="http://schemas.microsoft.com/office/drawing/2014/chart" uri="{C3380CC4-5D6E-409C-BE32-E72D297353CC}">
                <c16:uniqueId val="{00000002-C826-4690-8D4F-404D00A338D8}"/>
              </c:ext>
            </c:extLst>
          </c:dPt>
          <c:cat>
            <c:strRef>
              <c:f>Sheet1!$B$1:$C$1</c:f>
              <c:strCache>
                <c:ptCount val="2"/>
                <c:pt idx="0">
                  <c:v>Active</c:v>
                </c:pt>
                <c:pt idx="1">
                  <c:v>non Active</c:v>
                </c:pt>
              </c:strCache>
            </c:strRef>
          </c:cat>
          <c:val>
            <c:numRef>
              <c:f>Sheet1!$B$2:$C$2</c:f>
              <c:numCache>
                <c:formatCode>General</c:formatCode>
                <c:ptCount val="2"/>
                <c:pt idx="0">
                  <c:v>65.0</c:v>
                </c:pt>
                <c:pt idx="1">
                  <c:v>36.0</c:v>
                </c:pt>
              </c:numCache>
            </c:numRef>
          </c:val>
          <c:extLst xmlns:c16r2="http://schemas.microsoft.com/office/drawing/2015/06/chart">
            <c:ext xmlns:c16="http://schemas.microsoft.com/office/drawing/2014/chart" uri="{C3380CC4-5D6E-409C-BE32-E72D297353CC}">
              <c16:uniqueId val="{00000003-C826-4690-8D4F-404D00A338D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9-11-05T23:32:56.356"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7FAE1-3CDB-4B16-9900-BC826497684B}" type="datetimeFigureOut">
              <a:rPr lang="zh-CN" altLang="en-US" smtClean="0"/>
              <a:t>19/11/6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CE8A3-6E88-4043-A1FA-B2CB20BAFD6F}" type="slidenum">
              <a:rPr lang="zh-CN" altLang="en-US" smtClean="0"/>
              <a:t>‹#›</a:t>
            </a:fld>
            <a:endParaRPr lang="zh-CN" altLang="en-US"/>
          </a:p>
        </p:txBody>
      </p:sp>
    </p:spTree>
    <p:extLst>
      <p:ext uri="{BB962C8B-B14F-4D97-AF65-F5344CB8AC3E}">
        <p14:creationId xmlns:p14="http://schemas.microsoft.com/office/powerpoint/2010/main" val="565897424"/>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80416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6"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0"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7"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8"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dirty="0"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0" cstate="email">
            <a:duotone>
              <a:schemeClr val="bg2">
                <a:shade val="45000"/>
                <a:satMod val="135000"/>
              </a:schemeClr>
              <a:prstClr val="white"/>
            </a:duotone>
          </a:blip>
          <a:srcRect/>
          <a:stretch>
            <a:fillRect/>
          </a:stretch>
        </p:blipFill>
        <p:spPr>
          <a:xfrm>
            <a:off x="-1" y="5442444"/>
            <a:ext cx="12186319" cy="1415557"/>
          </a:xfrm>
          <a:prstGeom prst="rect">
            <a:avLst/>
          </a:prstGeom>
        </p:spPr>
      </p:pic>
      <p:sp>
        <p:nvSpPr>
          <p:cNvPr id="8" name="标题占位符 1"/>
          <p:cNvSpPr>
            <a:spLocks noGrp="1"/>
          </p:cNvSpPr>
          <p:nvPr>
            <p:ph type="title"/>
          </p:nvPr>
        </p:nvSpPr>
        <p:spPr>
          <a:xfrm>
            <a:off x="719668" y="116637"/>
            <a:ext cx="10755197" cy="912067"/>
          </a:xfrm>
          <a:prstGeom prst="rect">
            <a:avLst/>
          </a:prstGeom>
        </p:spPr>
        <p:txBody>
          <a:bodyPr vert="horz" lIns="121917" tIns="60958" rIns="121917" bIns="60958" rtlCol="0" anchor="b">
            <a:noAutofit/>
          </a:bodyPr>
          <a:lstStyle/>
          <a:p>
            <a:pPr lvl="0" defTabSz="685165"/>
            <a:r>
              <a:rPr lang="zh-CN" altLang="en-US" dirty="0"/>
              <a:t>单击此处编辑母版标题样式</a:t>
            </a:r>
          </a:p>
        </p:txBody>
      </p:sp>
      <p:sp>
        <p:nvSpPr>
          <p:cNvPr id="19" name="文本占位符 3"/>
          <p:cNvSpPr>
            <a:spLocks noGrp="1"/>
          </p:cNvSpPr>
          <p:nvPr>
            <p:ph type="body" idx="1"/>
          </p:nvPr>
        </p:nvSpPr>
        <p:spPr>
          <a:xfrm>
            <a:off x="719667" y="1149201"/>
            <a:ext cx="10749461" cy="4952511"/>
          </a:xfrm>
          <a:prstGeom prst="rect">
            <a:avLst/>
          </a:prstGeom>
        </p:spPr>
        <p:txBody>
          <a:bodyPr vert="horz" lIns="91440" tIns="45720" rIns="91440" bIns="45720" rtlCol="0">
            <a:normAutofit/>
          </a:bodyPr>
          <a:lstStyle/>
          <a:p>
            <a:pPr marL="160655" marR="0" lvl="0" indent="-160655" defTabSz="685165" fontAlgn="auto">
              <a:lnSpc>
                <a:spcPct val="120000"/>
              </a:lnSpc>
              <a:spcBef>
                <a:spcPts val="0"/>
              </a:spcBef>
              <a:spcAft>
                <a:spcPts val="0"/>
              </a:spcAft>
              <a:buClr>
                <a:srgbClr val="717171"/>
              </a:buClr>
              <a:buSzPct val="80000"/>
              <a:buFont typeface="Wingdings" panose="05000000000000000000" pitchFamily="2" charset="2"/>
              <a:buChar char="l"/>
            </a:pPr>
            <a:r>
              <a:rPr lang="zh-CN" altLang="en-US" dirty="0"/>
              <a:t>单击此处编辑母版文本样式</a:t>
            </a:r>
          </a:p>
          <a:p>
            <a:pPr marL="349250" marR="0" lvl="1" indent="-160655" defTabSz="685165" fontAlgn="auto">
              <a:lnSpc>
                <a:spcPct val="120000"/>
              </a:lnSpc>
              <a:spcBef>
                <a:spcPts val="0"/>
              </a:spcBef>
              <a:spcAft>
                <a:spcPts val="0"/>
              </a:spcAft>
              <a:buClr>
                <a:srgbClr val="717171"/>
              </a:buClr>
              <a:buSzTx/>
            </a:pPr>
            <a:r>
              <a:rPr lang="zh-CN" altLang="en-US" dirty="0"/>
              <a:t>第二级</a:t>
            </a:r>
          </a:p>
          <a:p>
            <a:pPr marL="503555" marR="0" lvl="2" indent="-160655" defTabSz="685165" fontAlgn="auto">
              <a:lnSpc>
                <a:spcPct val="120000"/>
              </a:lnSpc>
              <a:spcBef>
                <a:spcPts val="0"/>
              </a:spcBef>
              <a:spcAft>
                <a:spcPts val="0"/>
              </a:spcAft>
              <a:buClr>
                <a:srgbClr val="717171"/>
              </a:buClr>
              <a:buSzTx/>
            </a:pPr>
            <a:r>
              <a:rPr lang="zh-CN" altLang="en-US" dirty="0"/>
              <a:t>第三级</a:t>
            </a:r>
          </a:p>
          <a:p>
            <a:pPr marL="654685" marR="0" lvl="3" indent="-160655" defTabSz="685165" fontAlgn="auto">
              <a:lnSpc>
                <a:spcPct val="120000"/>
              </a:lnSpc>
              <a:spcBef>
                <a:spcPts val="0"/>
              </a:spcBef>
              <a:spcAft>
                <a:spcPts val="0"/>
              </a:spcAft>
              <a:buClr>
                <a:srgbClr val="717171"/>
              </a:buClr>
              <a:buSzTx/>
            </a:pPr>
            <a:r>
              <a:rPr lang="zh-CN" altLang="en-US" dirty="0"/>
              <a:t>第四级</a:t>
            </a:r>
          </a:p>
          <a:p>
            <a:pPr marL="808990" marR="0" lvl="4" indent="-160655" defTabSz="685165" fontAlgn="auto">
              <a:lnSpc>
                <a:spcPct val="120000"/>
              </a:lnSpc>
              <a:spcBef>
                <a:spcPts val="0"/>
              </a:spcBef>
              <a:spcAft>
                <a:spcPts val="0"/>
              </a:spcAft>
              <a:buClr>
                <a:srgbClr val="717171"/>
              </a:buClr>
              <a:buSzTx/>
            </a:pPr>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lang="zh-CN" altLang="en-US" sz="2100" b="1" kern="1200" dirty="0">
          <a:solidFill>
            <a:schemeClr val="tx1"/>
          </a:solidFill>
          <a:latin typeface="+mj-lt"/>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8.xml"/><Relationship Id="rId2" Type="http://schemas.openxmlformats.org/officeDocument/2006/relationships/chart" Target="../charts/char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4400" dirty="0"/>
              <a:t>Radial reconstruction of magnetic </a:t>
            </a:r>
            <a:endParaRPr lang="en-US" altLang="zh-CN" sz="4400" dirty="0" smtClean="0"/>
          </a:p>
          <a:p>
            <a:pPr algn="ctr"/>
            <a:r>
              <a:rPr lang="en-US" altLang="zh-CN" sz="4400" dirty="0" smtClean="0"/>
              <a:t>resonance images </a:t>
            </a:r>
            <a:r>
              <a:rPr lang="en-US" altLang="zh-CN" sz="4400" dirty="0"/>
              <a:t>based </a:t>
            </a:r>
            <a:r>
              <a:rPr lang="en-US" altLang="zh-CN" sz="4400" dirty="0" smtClean="0"/>
              <a:t>on </a:t>
            </a:r>
            <a:r>
              <a:rPr lang="en-US" altLang="zh-CN" sz="4400" dirty="0"/>
              <a:t>CNNs</a:t>
            </a:r>
            <a:endParaRPr lang="zh-CN" altLang="en-US" sz="4125" b="1"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
        <p:nvSpPr>
          <p:cNvPr id="118" name="文本框 117"/>
          <p:cNvSpPr txBox="1"/>
          <p:nvPr/>
        </p:nvSpPr>
        <p:spPr>
          <a:xfrm>
            <a:off x="3772198" y="5601374"/>
            <a:ext cx="2417521" cy="1077218"/>
          </a:xfrm>
          <a:prstGeom prst="rect">
            <a:avLst/>
          </a:prstGeom>
          <a:noFill/>
        </p:spPr>
        <p:txBody>
          <a:bodyPr wrap="none" rtlCol="0">
            <a:spAutoFit/>
          </a:bodyPr>
          <a:lstStyle/>
          <a:p>
            <a:r>
              <a:rPr lang="en-US" altLang="zh-CN" sz="1600" dirty="0">
                <a:solidFill>
                  <a:schemeClr val="accent1"/>
                </a:solidFill>
              </a:rPr>
              <a:t>Project </a:t>
            </a:r>
            <a:r>
              <a:rPr lang="en-US" altLang="zh-CN" sz="1600" dirty="0" smtClean="0">
                <a:solidFill>
                  <a:schemeClr val="accent1"/>
                </a:solidFill>
              </a:rPr>
              <a:t>executor:</a:t>
            </a:r>
            <a:endParaRPr lang="en-US" altLang="zh-CN" sz="1600" dirty="0">
              <a:solidFill>
                <a:schemeClr val="accent1"/>
              </a:solidFill>
            </a:endParaRPr>
          </a:p>
          <a:p>
            <a:r>
              <a:rPr lang="en-US" altLang="zh-CN" sz="1600" dirty="0" smtClean="0">
                <a:solidFill>
                  <a:schemeClr val="accent1"/>
                </a:solidFill>
              </a:rPr>
              <a:t>Zhuang </a:t>
            </a:r>
            <a:r>
              <a:rPr lang="en-US" altLang="zh-CN" sz="1600" dirty="0" err="1">
                <a:solidFill>
                  <a:schemeClr val="accent1"/>
                </a:solidFill>
              </a:rPr>
              <a:t>Yefan</a:t>
            </a:r>
            <a:r>
              <a:rPr lang="en-US" altLang="zh-CN" sz="1600" dirty="0">
                <a:solidFill>
                  <a:schemeClr val="accent1"/>
                </a:solidFill>
              </a:rPr>
              <a:t> 18031018</a:t>
            </a:r>
          </a:p>
          <a:p>
            <a:r>
              <a:rPr lang="en-US" altLang="zh-CN" sz="1600" dirty="0">
                <a:solidFill>
                  <a:schemeClr val="accent1"/>
                </a:solidFill>
              </a:rPr>
              <a:t>Zhang Lu 18030878</a:t>
            </a:r>
          </a:p>
          <a:p>
            <a:r>
              <a:rPr lang="en-US" altLang="zh-CN" sz="1600" dirty="0">
                <a:solidFill>
                  <a:schemeClr val="accent1"/>
                </a:solidFill>
              </a:rPr>
              <a:t>Tao Sixian 18031021</a:t>
            </a:r>
            <a:endParaRPr lang="zh-CN" altLang="en-US" sz="1600" dirty="0">
              <a:solidFill>
                <a:schemeClr val="accent1"/>
              </a:solidFill>
            </a:endParaRPr>
          </a:p>
        </p:txBody>
      </p:sp>
      <p:grpSp>
        <p:nvGrpSpPr>
          <p:cNvPr id="132" name="组合 131"/>
          <p:cNvGrpSpPr/>
          <p:nvPr/>
        </p:nvGrpSpPr>
        <p:grpSpPr>
          <a:xfrm>
            <a:off x="4454597" y="5126813"/>
            <a:ext cx="442352" cy="442352"/>
            <a:chOff x="3954830" y="5669476"/>
            <a:chExt cx="552450" cy="552450"/>
          </a:xfrm>
        </p:grpSpPr>
        <p:sp>
          <p:nvSpPr>
            <p:cNvPr id="130" name="椭圆 129"/>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1" name="组合 120"/>
            <p:cNvGrpSpPr/>
            <p:nvPr/>
          </p:nvGrpSpPr>
          <p:grpSpPr>
            <a:xfrm>
              <a:off x="4081088" y="5784382"/>
              <a:ext cx="299934" cy="322638"/>
              <a:chOff x="1574801" y="1125538"/>
              <a:chExt cx="2894012" cy="3113087"/>
            </a:xfrm>
            <a:solidFill>
              <a:schemeClr val="bg1"/>
            </a:solidFill>
          </p:grpSpPr>
          <p:sp>
            <p:nvSpPr>
              <p:cNvPr id="122" name="Freeform 5"/>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6"/>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7"/>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8"/>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19" name="文本框 118"/>
          <p:cNvSpPr txBox="1"/>
          <p:nvPr/>
        </p:nvSpPr>
        <p:spPr>
          <a:xfrm>
            <a:off x="6542956" y="5601374"/>
            <a:ext cx="1859805" cy="584775"/>
          </a:xfrm>
          <a:prstGeom prst="rect">
            <a:avLst/>
          </a:prstGeom>
          <a:noFill/>
        </p:spPr>
        <p:txBody>
          <a:bodyPr wrap="none" rtlCol="0">
            <a:spAutoFit/>
          </a:bodyPr>
          <a:lstStyle/>
          <a:p>
            <a:pPr algn="ctr"/>
            <a:r>
              <a:rPr lang="en-US" altLang="zh-CN" sz="1600" dirty="0" smtClean="0">
                <a:solidFill>
                  <a:schemeClr val="accent1"/>
                </a:solidFill>
              </a:rPr>
              <a:t>Academic advisor:</a:t>
            </a:r>
          </a:p>
          <a:p>
            <a:pPr algn="ctr"/>
            <a:r>
              <a:rPr lang="en-US" altLang="zh-CN" sz="1600" dirty="0" err="1" smtClean="0">
                <a:solidFill>
                  <a:schemeClr val="accent1"/>
                </a:solidFill>
              </a:rPr>
              <a:t>Mrs.Liu</a:t>
            </a:r>
            <a:endParaRPr lang="zh-CN" altLang="en-US" sz="1600" dirty="0">
              <a:solidFill>
                <a:schemeClr val="accent1"/>
              </a:solidFill>
            </a:endParaRPr>
          </a:p>
        </p:txBody>
      </p:sp>
      <p:grpSp>
        <p:nvGrpSpPr>
          <p:cNvPr id="133" name="组合 132"/>
          <p:cNvGrpSpPr/>
          <p:nvPr/>
        </p:nvGrpSpPr>
        <p:grpSpPr>
          <a:xfrm>
            <a:off x="7251682" y="5200652"/>
            <a:ext cx="442352" cy="442352"/>
            <a:chOff x="5853219" y="5669476"/>
            <a:chExt cx="552450" cy="552450"/>
          </a:xfrm>
        </p:grpSpPr>
        <p:sp>
          <p:nvSpPr>
            <p:cNvPr id="131" name="椭圆 130"/>
            <p:cNvSpPr/>
            <p:nvPr/>
          </p:nvSpPr>
          <p:spPr>
            <a:xfrm>
              <a:off x="5853219"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6" name="组合 125"/>
            <p:cNvGrpSpPr/>
            <p:nvPr/>
          </p:nvGrpSpPr>
          <p:grpSpPr>
            <a:xfrm>
              <a:off x="5967384" y="5780269"/>
              <a:ext cx="324120" cy="330864"/>
              <a:chOff x="5649913" y="2301875"/>
              <a:chExt cx="3127375" cy="3192463"/>
            </a:xfrm>
            <a:solidFill>
              <a:schemeClr val="bg1"/>
            </a:solidFill>
          </p:grpSpPr>
          <p:sp>
            <p:nvSpPr>
              <p:cNvPr id="127" name="Freeform 12"/>
              <p:cNvSpPr>
                <a:spLocks noEditPoints="1"/>
              </p:cNvSpPr>
              <p:nvPr/>
            </p:nvSpPr>
            <p:spPr bwMode="auto">
              <a:xfrm>
                <a:off x="6657975" y="3275013"/>
                <a:ext cx="1139825" cy="384175"/>
              </a:xfrm>
              <a:custGeom>
                <a:avLst/>
                <a:gdLst>
                  <a:gd name="T0" fmla="*/ 126 w 1039"/>
                  <a:gd name="T1" fmla="*/ 334 h 350"/>
                  <a:gd name="T2" fmla="*/ 46 w 1039"/>
                  <a:gd name="T3" fmla="*/ 187 h 350"/>
                  <a:gd name="T4" fmla="*/ 39 w 1039"/>
                  <a:gd name="T5" fmla="*/ 157 h 350"/>
                  <a:gd name="T6" fmla="*/ 37 w 1039"/>
                  <a:gd name="T7" fmla="*/ 150 h 350"/>
                  <a:gd name="T8" fmla="*/ 31 w 1039"/>
                  <a:gd name="T9" fmla="*/ 127 h 350"/>
                  <a:gd name="T10" fmla="*/ 1 w 1039"/>
                  <a:gd name="T11" fmla="*/ 87 h 350"/>
                  <a:gd name="T12" fmla="*/ 2 w 1039"/>
                  <a:gd name="T13" fmla="*/ 39 h 350"/>
                  <a:gd name="T14" fmla="*/ 11 w 1039"/>
                  <a:gd name="T15" fmla="*/ 21 h 350"/>
                  <a:gd name="T16" fmla="*/ 222 w 1039"/>
                  <a:gd name="T17" fmla="*/ 1 h 350"/>
                  <a:gd name="T18" fmla="*/ 373 w 1039"/>
                  <a:gd name="T19" fmla="*/ 14 h 350"/>
                  <a:gd name="T20" fmla="*/ 514 w 1039"/>
                  <a:gd name="T21" fmla="*/ 49 h 350"/>
                  <a:gd name="T22" fmla="*/ 381 w 1039"/>
                  <a:gd name="T23" fmla="*/ 307 h 350"/>
                  <a:gd name="T24" fmla="*/ 220 w 1039"/>
                  <a:gd name="T25" fmla="*/ 350 h 350"/>
                  <a:gd name="T26" fmla="*/ 225 w 1039"/>
                  <a:gd name="T27" fmla="*/ 329 h 350"/>
                  <a:gd name="T28" fmla="*/ 395 w 1039"/>
                  <a:gd name="T29" fmla="*/ 249 h 350"/>
                  <a:gd name="T30" fmla="*/ 431 w 1039"/>
                  <a:gd name="T31" fmla="*/ 71 h 350"/>
                  <a:gd name="T32" fmla="*/ 358 w 1039"/>
                  <a:gd name="T33" fmla="*/ 42 h 350"/>
                  <a:gd name="T34" fmla="*/ 238 w 1039"/>
                  <a:gd name="T35" fmla="*/ 31 h 350"/>
                  <a:gd name="T36" fmla="*/ 91 w 1039"/>
                  <a:gd name="T37" fmla="*/ 56 h 350"/>
                  <a:gd name="T38" fmla="*/ 80 w 1039"/>
                  <a:gd name="T39" fmla="*/ 111 h 350"/>
                  <a:gd name="T40" fmla="*/ 90 w 1039"/>
                  <a:gd name="T41" fmla="*/ 237 h 350"/>
                  <a:gd name="T42" fmla="*/ 148 w 1039"/>
                  <a:gd name="T43" fmla="*/ 322 h 350"/>
                  <a:gd name="T44" fmla="*/ 815 w 1039"/>
                  <a:gd name="T45" fmla="*/ 348 h 350"/>
                  <a:gd name="T46" fmla="*/ 609 w 1039"/>
                  <a:gd name="T47" fmla="*/ 254 h 350"/>
                  <a:gd name="T48" fmla="*/ 564 w 1039"/>
                  <a:gd name="T49" fmla="*/ 40 h 350"/>
                  <a:gd name="T50" fmla="*/ 699 w 1039"/>
                  <a:gd name="T51" fmla="*/ 6 h 350"/>
                  <a:gd name="T52" fmla="*/ 852 w 1039"/>
                  <a:gd name="T53" fmla="*/ 1 h 350"/>
                  <a:gd name="T54" fmla="*/ 1032 w 1039"/>
                  <a:gd name="T55" fmla="*/ 19 h 350"/>
                  <a:gd name="T56" fmla="*/ 1038 w 1039"/>
                  <a:gd name="T57" fmla="*/ 32 h 350"/>
                  <a:gd name="T58" fmla="*/ 1039 w 1039"/>
                  <a:gd name="T59" fmla="*/ 73 h 350"/>
                  <a:gd name="T60" fmla="*/ 1016 w 1039"/>
                  <a:gd name="T61" fmla="*/ 103 h 350"/>
                  <a:gd name="T62" fmla="*/ 990 w 1039"/>
                  <a:gd name="T63" fmla="*/ 205 h 350"/>
                  <a:gd name="T64" fmla="*/ 898 w 1039"/>
                  <a:gd name="T65" fmla="*/ 338 h 350"/>
                  <a:gd name="T66" fmla="*/ 784 w 1039"/>
                  <a:gd name="T67" fmla="*/ 30 h 350"/>
                  <a:gd name="T68" fmla="*/ 645 w 1039"/>
                  <a:gd name="T69" fmla="*/ 51 h 350"/>
                  <a:gd name="T70" fmla="*/ 601 w 1039"/>
                  <a:gd name="T71" fmla="*/ 116 h 350"/>
                  <a:gd name="T72" fmla="*/ 727 w 1039"/>
                  <a:gd name="T73" fmla="*/ 314 h 350"/>
                  <a:gd name="T74" fmla="*/ 877 w 1039"/>
                  <a:gd name="T75" fmla="*/ 317 h 350"/>
                  <a:gd name="T76" fmla="*/ 961 w 1039"/>
                  <a:gd name="T77" fmla="*/ 156 h 350"/>
                  <a:gd name="T78" fmla="*/ 960 w 1039"/>
                  <a:gd name="T79" fmla="*/ 113 h 350"/>
                  <a:gd name="T80" fmla="*/ 955 w 1039"/>
                  <a:gd name="T81" fmla="*/ 84 h 350"/>
                  <a:gd name="T82" fmla="*/ 911 w 1039"/>
                  <a:gd name="T83" fmla="*/ 45 h 350"/>
                  <a:gd name="T84" fmla="*/ 784 w 1039"/>
                  <a:gd name="T85" fmla="*/ 3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9" h="350">
                    <a:moveTo>
                      <a:pt x="220" y="350"/>
                    </a:moveTo>
                    <a:cubicBezTo>
                      <a:pt x="202" y="350"/>
                      <a:pt x="185" y="348"/>
                      <a:pt x="169" y="346"/>
                    </a:cubicBezTo>
                    <a:cubicBezTo>
                      <a:pt x="153" y="343"/>
                      <a:pt x="139" y="339"/>
                      <a:pt x="126" y="334"/>
                    </a:cubicBezTo>
                    <a:cubicBezTo>
                      <a:pt x="104" y="325"/>
                      <a:pt x="88" y="309"/>
                      <a:pt x="76" y="286"/>
                    </a:cubicBezTo>
                    <a:cubicBezTo>
                      <a:pt x="67" y="269"/>
                      <a:pt x="60" y="250"/>
                      <a:pt x="54" y="225"/>
                    </a:cubicBezTo>
                    <a:cubicBezTo>
                      <a:pt x="51" y="212"/>
                      <a:pt x="48" y="198"/>
                      <a:pt x="46" y="187"/>
                    </a:cubicBezTo>
                    <a:cubicBezTo>
                      <a:pt x="45" y="185"/>
                      <a:pt x="45" y="185"/>
                      <a:pt x="45" y="185"/>
                    </a:cubicBezTo>
                    <a:cubicBezTo>
                      <a:pt x="43" y="176"/>
                      <a:pt x="41" y="167"/>
                      <a:pt x="40" y="158"/>
                    </a:cubicBezTo>
                    <a:cubicBezTo>
                      <a:pt x="39" y="157"/>
                      <a:pt x="39" y="157"/>
                      <a:pt x="39" y="157"/>
                    </a:cubicBezTo>
                    <a:cubicBezTo>
                      <a:pt x="39" y="155"/>
                      <a:pt x="39" y="155"/>
                      <a:pt x="39" y="155"/>
                    </a:cubicBezTo>
                    <a:cubicBezTo>
                      <a:pt x="38" y="154"/>
                      <a:pt x="38" y="152"/>
                      <a:pt x="37" y="150"/>
                    </a:cubicBezTo>
                    <a:cubicBezTo>
                      <a:pt x="37" y="150"/>
                      <a:pt x="37" y="150"/>
                      <a:pt x="37" y="150"/>
                    </a:cubicBezTo>
                    <a:cubicBezTo>
                      <a:pt x="36" y="148"/>
                      <a:pt x="36" y="146"/>
                      <a:pt x="35" y="144"/>
                    </a:cubicBezTo>
                    <a:cubicBezTo>
                      <a:pt x="35" y="142"/>
                      <a:pt x="34" y="139"/>
                      <a:pt x="33" y="137"/>
                    </a:cubicBezTo>
                    <a:cubicBezTo>
                      <a:pt x="32" y="133"/>
                      <a:pt x="31" y="130"/>
                      <a:pt x="31" y="127"/>
                    </a:cubicBezTo>
                    <a:cubicBezTo>
                      <a:pt x="24" y="104"/>
                      <a:pt x="24" y="104"/>
                      <a:pt x="24" y="104"/>
                    </a:cubicBezTo>
                    <a:cubicBezTo>
                      <a:pt x="4" y="91"/>
                      <a:pt x="4" y="91"/>
                      <a:pt x="4" y="91"/>
                    </a:cubicBezTo>
                    <a:cubicBezTo>
                      <a:pt x="2" y="90"/>
                      <a:pt x="2" y="89"/>
                      <a:pt x="1" y="87"/>
                    </a:cubicBezTo>
                    <a:cubicBezTo>
                      <a:pt x="1" y="85"/>
                      <a:pt x="1" y="85"/>
                      <a:pt x="1" y="85"/>
                    </a:cubicBezTo>
                    <a:cubicBezTo>
                      <a:pt x="1" y="83"/>
                      <a:pt x="0" y="81"/>
                      <a:pt x="0" y="79"/>
                    </a:cubicBezTo>
                    <a:cubicBezTo>
                      <a:pt x="1" y="66"/>
                      <a:pt x="1" y="52"/>
                      <a:pt x="2" y="39"/>
                    </a:cubicBezTo>
                    <a:cubicBezTo>
                      <a:pt x="2" y="28"/>
                      <a:pt x="2" y="28"/>
                      <a:pt x="2" y="28"/>
                    </a:cubicBezTo>
                    <a:cubicBezTo>
                      <a:pt x="2" y="25"/>
                      <a:pt x="4" y="23"/>
                      <a:pt x="7" y="22"/>
                    </a:cubicBezTo>
                    <a:cubicBezTo>
                      <a:pt x="11" y="21"/>
                      <a:pt x="11" y="21"/>
                      <a:pt x="11" y="21"/>
                    </a:cubicBezTo>
                    <a:cubicBezTo>
                      <a:pt x="15" y="20"/>
                      <a:pt x="21" y="18"/>
                      <a:pt x="26" y="17"/>
                    </a:cubicBezTo>
                    <a:cubicBezTo>
                      <a:pt x="53" y="14"/>
                      <a:pt x="82" y="10"/>
                      <a:pt x="112" y="6"/>
                    </a:cubicBezTo>
                    <a:cubicBezTo>
                      <a:pt x="144" y="2"/>
                      <a:pt x="178" y="1"/>
                      <a:pt x="222" y="1"/>
                    </a:cubicBezTo>
                    <a:cubicBezTo>
                      <a:pt x="222" y="1"/>
                      <a:pt x="222" y="1"/>
                      <a:pt x="222" y="1"/>
                    </a:cubicBezTo>
                    <a:cubicBezTo>
                      <a:pt x="224" y="1"/>
                      <a:pt x="227" y="1"/>
                      <a:pt x="229" y="1"/>
                    </a:cubicBezTo>
                    <a:cubicBezTo>
                      <a:pt x="277" y="1"/>
                      <a:pt x="325" y="5"/>
                      <a:pt x="373" y="14"/>
                    </a:cubicBezTo>
                    <a:cubicBezTo>
                      <a:pt x="400" y="19"/>
                      <a:pt x="427" y="28"/>
                      <a:pt x="450" y="35"/>
                    </a:cubicBezTo>
                    <a:cubicBezTo>
                      <a:pt x="468" y="41"/>
                      <a:pt x="481" y="44"/>
                      <a:pt x="493" y="47"/>
                    </a:cubicBezTo>
                    <a:cubicBezTo>
                      <a:pt x="500" y="48"/>
                      <a:pt x="507" y="48"/>
                      <a:pt x="514" y="49"/>
                    </a:cubicBezTo>
                    <a:cubicBezTo>
                      <a:pt x="457" y="195"/>
                      <a:pt x="457" y="195"/>
                      <a:pt x="457" y="195"/>
                    </a:cubicBezTo>
                    <a:cubicBezTo>
                      <a:pt x="451" y="210"/>
                      <a:pt x="445" y="224"/>
                      <a:pt x="439" y="236"/>
                    </a:cubicBezTo>
                    <a:cubicBezTo>
                      <a:pt x="424" y="264"/>
                      <a:pt x="405" y="288"/>
                      <a:pt x="381" y="307"/>
                    </a:cubicBezTo>
                    <a:cubicBezTo>
                      <a:pt x="368" y="319"/>
                      <a:pt x="351" y="328"/>
                      <a:pt x="328" y="335"/>
                    </a:cubicBezTo>
                    <a:cubicBezTo>
                      <a:pt x="305" y="342"/>
                      <a:pt x="278" y="346"/>
                      <a:pt x="249" y="349"/>
                    </a:cubicBezTo>
                    <a:cubicBezTo>
                      <a:pt x="239" y="349"/>
                      <a:pt x="229" y="350"/>
                      <a:pt x="220" y="350"/>
                    </a:cubicBezTo>
                    <a:close/>
                    <a:moveTo>
                      <a:pt x="161" y="322"/>
                    </a:moveTo>
                    <a:cubicBezTo>
                      <a:pt x="167" y="323"/>
                      <a:pt x="173" y="325"/>
                      <a:pt x="179" y="326"/>
                    </a:cubicBezTo>
                    <a:cubicBezTo>
                      <a:pt x="194" y="328"/>
                      <a:pt x="210" y="329"/>
                      <a:pt x="225" y="329"/>
                    </a:cubicBezTo>
                    <a:cubicBezTo>
                      <a:pt x="253" y="329"/>
                      <a:pt x="281" y="325"/>
                      <a:pt x="308" y="318"/>
                    </a:cubicBezTo>
                    <a:cubicBezTo>
                      <a:pt x="332" y="312"/>
                      <a:pt x="350" y="302"/>
                      <a:pt x="365" y="288"/>
                    </a:cubicBezTo>
                    <a:cubicBezTo>
                      <a:pt x="376" y="278"/>
                      <a:pt x="385" y="266"/>
                      <a:pt x="395" y="249"/>
                    </a:cubicBezTo>
                    <a:cubicBezTo>
                      <a:pt x="410" y="222"/>
                      <a:pt x="422" y="194"/>
                      <a:pt x="429" y="165"/>
                    </a:cubicBezTo>
                    <a:cubicBezTo>
                      <a:pt x="434" y="144"/>
                      <a:pt x="435" y="125"/>
                      <a:pt x="434" y="107"/>
                    </a:cubicBezTo>
                    <a:cubicBezTo>
                      <a:pt x="431" y="71"/>
                      <a:pt x="431" y="71"/>
                      <a:pt x="431" y="71"/>
                    </a:cubicBezTo>
                    <a:cubicBezTo>
                      <a:pt x="399" y="54"/>
                      <a:pt x="399" y="54"/>
                      <a:pt x="399" y="54"/>
                    </a:cubicBezTo>
                    <a:cubicBezTo>
                      <a:pt x="388" y="49"/>
                      <a:pt x="377" y="46"/>
                      <a:pt x="362" y="42"/>
                    </a:cubicBezTo>
                    <a:cubicBezTo>
                      <a:pt x="358" y="42"/>
                      <a:pt x="358" y="42"/>
                      <a:pt x="358" y="42"/>
                    </a:cubicBezTo>
                    <a:cubicBezTo>
                      <a:pt x="328" y="35"/>
                      <a:pt x="296" y="31"/>
                      <a:pt x="251" y="31"/>
                    </a:cubicBezTo>
                    <a:cubicBezTo>
                      <a:pt x="249" y="31"/>
                      <a:pt x="249" y="31"/>
                      <a:pt x="249" y="31"/>
                    </a:cubicBezTo>
                    <a:cubicBezTo>
                      <a:pt x="238" y="31"/>
                      <a:pt x="238" y="31"/>
                      <a:pt x="238" y="31"/>
                    </a:cubicBezTo>
                    <a:cubicBezTo>
                      <a:pt x="227" y="32"/>
                      <a:pt x="214" y="33"/>
                      <a:pt x="201" y="34"/>
                    </a:cubicBezTo>
                    <a:cubicBezTo>
                      <a:pt x="175" y="36"/>
                      <a:pt x="152" y="40"/>
                      <a:pt x="130" y="45"/>
                    </a:cubicBezTo>
                    <a:cubicBezTo>
                      <a:pt x="91" y="56"/>
                      <a:pt x="91" y="56"/>
                      <a:pt x="91" y="56"/>
                    </a:cubicBezTo>
                    <a:cubicBezTo>
                      <a:pt x="82" y="94"/>
                      <a:pt x="82" y="94"/>
                      <a:pt x="82" y="94"/>
                    </a:cubicBezTo>
                    <a:cubicBezTo>
                      <a:pt x="81" y="99"/>
                      <a:pt x="81" y="105"/>
                      <a:pt x="80" y="111"/>
                    </a:cubicBezTo>
                    <a:cubicBezTo>
                      <a:pt x="80" y="111"/>
                      <a:pt x="80" y="111"/>
                      <a:pt x="80" y="111"/>
                    </a:cubicBezTo>
                    <a:cubicBezTo>
                      <a:pt x="80" y="113"/>
                      <a:pt x="79" y="115"/>
                      <a:pt x="79" y="116"/>
                    </a:cubicBezTo>
                    <a:cubicBezTo>
                      <a:pt x="77" y="131"/>
                      <a:pt x="77" y="146"/>
                      <a:pt x="79" y="161"/>
                    </a:cubicBezTo>
                    <a:cubicBezTo>
                      <a:pt x="81" y="182"/>
                      <a:pt x="84" y="209"/>
                      <a:pt x="90" y="237"/>
                    </a:cubicBezTo>
                    <a:cubicBezTo>
                      <a:pt x="95" y="258"/>
                      <a:pt x="103" y="276"/>
                      <a:pt x="113" y="290"/>
                    </a:cubicBezTo>
                    <a:cubicBezTo>
                      <a:pt x="118" y="298"/>
                      <a:pt x="124" y="305"/>
                      <a:pt x="131" y="310"/>
                    </a:cubicBezTo>
                    <a:cubicBezTo>
                      <a:pt x="148" y="322"/>
                      <a:pt x="148" y="322"/>
                      <a:pt x="148" y="322"/>
                    </a:cubicBezTo>
                    <a:cubicBezTo>
                      <a:pt x="161" y="322"/>
                      <a:pt x="161" y="322"/>
                      <a:pt x="161" y="322"/>
                    </a:cubicBezTo>
                    <a:cubicBezTo>
                      <a:pt x="161" y="322"/>
                      <a:pt x="161" y="322"/>
                      <a:pt x="161" y="322"/>
                    </a:cubicBezTo>
                    <a:close/>
                    <a:moveTo>
                      <a:pt x="815" y="348"/>
                    </a:moveTo>
                    <a:cubicBezTo>
                      <a:pt x="787" y="348"/>
                      <a:pt x="762" y="346"/>
                      <a:pt x="738" y="341"/>
                    </a:cubicBezTo>
                    <a:cubicBezTo>
                      <a:pt x="714" y="336"/>
                      <a:pt x="693" y="329"/>
                      <a:pt x="674" y="319"/>
                    </a:cubicBezTo>
                    <a:cubicBezTo>
                      <a:pt x="648" y="304"/>
                      <a:pt x="626" y="282"/>
                      <a:pt x="609" y="254"/>
                    </a:cubicBezTo>
                    <a:cubicBezTo>
                      <a:pt x="598" y="234"/>
                      <a:pt x="588" y="214"/>
                      <a:pt x="579" y="193"/>
                    </a:cubicBezTo>
                    <a:cubicBezTo>
                      <a:pt x="518" y="49"/>
                      <a:pt x="518" y="49"/>
                      <a:pt x="518" y="49"/>
                    </a:cubicBezTo>
                    <a:cubicBezTo>
                      <a:pt x="533" y="48"/>
                      <a:pt x="548" y="46"/>
                      <a:pt x="564" y="40"/>
                    </a:cubicBezTo>
                    <a:cubicBezTo>
                      <a:pt x="572" y="38"/>
                      <a:pt x="580" y="35"/>
                      <a:pt x="588" y="33"/>
                    </a:cubicBezTo>
                    <a:cubicBezTo>
                      <a:pt x="595" y="30"/>
                      <a:pt x="602" y="28"/>
                      <a:pt x="609" y="25"/>
                    </a:cubicBezTo>
                    <a:cubicBezTo>
                      <a:pt x="635" y="17"/>
                      <a:pt x="664" y="11"/>
                      <a:pt x="699" y="6"/>
                    </a:cubicBezTo>
                    <a:cubicBezTo>
                      <a:pt x="733" y="2"/>
                      <a:pt x="767" y="0"/>
                      <a:pt x="803" y="0"/>
                    </a:cubicBezTo>
                    <a:cubicBezTo>
                      <a:pt x="818" y="0"/>
                      <a:pt x="834" y="0"/>
                      <a:pt x="850" y="1"/>
                    </a:cubicBezTo>
                    <a:cubicBezTo>
                      <a:pt x="852" y="1"/>
                      <a:pt x="852" y="1"/>
                      <a:pt x="852" y="1"/>
                    </a:cubicBezTo>
                    <a:cubicBezTo>
                      <a:pt x="877" y="2"/>
                      <a:pt x="903" y="4"/>
                      <a:pt x="928" y="5"/>
                    </a:cubicBezTo>
                    <a:cubicBezTo>
                      <a:pt x="960" y="7"/>
                      <a:pt x="991" y="12"/>
                      <a:pt x="1026" y="18"/>
                    </a:cubicBezTo>
                    <a:cubicBezTo>
                      <a:pt x="1028" y="18"/>
                      <a:pt x="1030" y="18"/>
                      <a:pt x="1032" y="19"/>
                    </a:cubicBezTo>
                    <a:cubicBezTo>
                      <a:pt x="1033" y="19"/>
                      <a:pt x="1033" y="19"/>
                      <a:pt x="1033" y="19"/>
                    </a:cubicBezTo>
                    <a:cubicBezTo>
                      <a:pt x="1036" y="20"/>
                      <a:pt x="1037" y="21"/>
                      <a:pt x="1038" y="25"/>
                    </a:cubicBezTo>
                    <a:cubicBezTo>
                      <a:pt x="1038" y="27"/>
                      <a:pt x="1038" y="30"/>
                      <a:pt x="1038" y="32"/>
                    </a:cubicBezTo>
                    <a:cubicBezTo>
                      <a:pt x="1038" y="33"/>
                      <a:pt x="1038" y="33"/>
                      <a:pt x="1038" y="33"/>
                    </a:cubicBezTo>
                    <a:cubicBezTo>
                      <a:pt x="1039" y="38"/>
                      <a:pt x="1039" y="43"/>
                      <a:pt x="1039" y="47"/>
                    </a:cubicBezTo>
                    <a:cubicBezTo>
                      <a:pt x="1039" y="56"/>
                      <a:pt x="1039" y="64"/>
                      <a:pt x="1039" y="73"/>
                    </a:cubicBezTo>
                    <a:cubicBezTo>
                      <a:pt x="1030" y="55"/>
                      <a:pt x="1030" y="55"/>
                      <a:pt x="1030" y="55"/>
                    </a:cubicBezTo>
                    <a:cubicBezTo>
                      <a:pt x="1016" y="103"/>
                      <a:pt x="1016" y="103"/>
                      <a:pt x="1016" y="103"/>
                    </a:cubicBezTo>
                    <a:cubicBezTo>
                      <a:pt x="1016" y="103"/>
                      <a:pt x="1016" y="103"/>
                      <a:pt x="1016" y="103"/>
                    </a:cubicBezTo>
                    <a:cubicBezTo>
                      <a:pt x="1009" y="126"/>
                      <a:pt x="1009" y="126"/>
                      <a:pt x="1009" y="126"/>
                    </a:cubicBezTo>
                    <a:cubicBezTo>
                      <a:pt x="986" y="208"/>
                      <a:pt x="986" y="208"/>
                      <a:pt x="986" y="208"/>
                    </a:cubicBezTo>
                    <a:cubicBezTo>
                      <a:pt x="990" y="205"/>
                      <a:pt x="990" y="205"/>
                      <a:pt x="990" y="205"/>
                    </a:cubicBezTo>
                    <a:cubicBezTo>
                      <a:pt x="984" y="227"/>
                      <a:pt x="978" y="249"/>
                      <a:pt x="970" y="270"/>
                    </a:cubicBezTo>
                    <a:cubicBezTo>
                      <a:pt x="964" y="284"/>
                      <a:pt x="957" y="296"/>
                      <a:pt x="949" y="305"/>
                    </a:cubicBezTo>
                    <a:cubicBezTo>
                      <a:pt x="937" y="321"/>
                      <a:pt x="921" y="331"/>
                      <a:pt x="898" y="338"/>
                    </a:cubicBezTo>
                    <a:cubicBezTo>
                      <a:pt x="881" y="343"/>
                      <a:pt x="861" y="346"/>
                      <a:pt x="838" y="347"/>
                    </a:cubicBezTo>
                    <a:cubicBezTo>
                      <a:pt x="830" y="348"/>
                      <a:pt x="823" y="348"/>
                      <a:pt x="815" y="348"/>
                    </a:cubicBezTo>
                    <a:close/>
                    <a:moveTo>
                      <a:pt x="784" y="30"/>
                    </a:moveTo>
                    <a:cubicBezTo>
                      <a:pt x="775" y="30"/>
                      <a:pt x="763" y="31"/>
                      <a:pt x="751" y="31"/>
                    </a:cubicBezTo>
                    <a:cubicBezTo>
                      <a:pt x="732" y="33"/>
                      <a:pt x="711" y="35"/>
                      <a:pt x="689" y="40"/>
                    </a:cubicBezTo>
                    <a:cubicBezTo>
                      <a:pt x="676" y="42"/>
                      <a:pt x="660" y="46"/>
                      <a:pt x="645" y="51"/>
                    </a:cubicBezTo>
                    <a:cubicBezTo>
                      <a:pt x="604" y="65"/>
                      <a:pt x="604" y="65"/>
                      <a:pt x="604" y="65"/>
                    </a:cubicBezTo>
                    <a:cubicBezTo>
                      <a:pt x="601" y="108"/>
                      <a:pt x="601" y="108"/>
                      <a:pt x="601" y="108"/>
                    </a:cubicBezTo>
                    <a:cubicBezTo>
                      <a:pt x="601" y="110"/>
                      <a:pt x="601" y="113"/>
                      <a:pt x="601" y="116"/>
                    </a:cubicBezTo>
                    <a:cubicBezTo>
                      <a:pt x="600" y="132"/>
                      <a:pt x="603" y="149"/>
                      <a:pt x="607" y="168"/>
                    </a:cubicBezTo>
                    <a:cubicBezTo>
                      <a:pt x="616" y="207"/>
                      <a:pt x="632" y="240"/>
                      <a:pt x="655" y="269"/>
                    </a:cubicBezTo>
                    <a:cubicBezTo>
                      <a:pt x="674" y="293"/>
                      <a:pt x="698" y="308"/>
                      <a:pt x="727" y="314"/>
                    </a:cubicBezTo>
                    <a:cubicBezTo>
                      <a:pt x="758" y="320"/>
                      <a:pt x="786" y="324"/>
                      <a:pt x="814" y="324"/>
                    </a:cubicBezTo>
                    <a:cubicBezTo>
                      <a:pt x="817" y="324"/>
                      <a:pt x="817" y="324"/>
                      <a:pt x="817" y="324"/>
                    </a:cubicBezTo>
                    <a:cubicBezTo>
                      <a:pt x="835" y="323"/>
                      <a:pt x="856" y="323"/>
                      <a:pt x="877" y="317"/>
                    </a:cubicBezTo>
                    <a:cubicBezTo>
                      <a:pt x="896" y="312"/>
                      <a:pt x="908" y="305"/>
                      <a:pt x="919" y="295"/>
                    </a:cubicBezTo>
                    <a:cubicBezTo>
                      <a:pt x="928" y="286"/>
                      <a:pt x="936" y="274"/>
                      <a:pt x="941" y="259"/>
                    </a:cubicBezTo>
                    <a:cubicBezTo>
                      <a:pt x="953" y="227"/>
                      <a:pt x="960" y="193"/>
                      <a:pt x="961" y="156"/>
                    </a:cubicBezTo>
                    <a:cubicBezTo>
                      <a:pt x="961" y="154"/>
                      <a:pt x="961" y="154"/>
                      <a:pt x="961" y="154"/>
                    </a:cubicBezTo>
                    <a:cubicBezTo>
                      <a:pt x="961" y="142"/>
                      <a:pt x="961" y="130"/>
                      <a:pt x="960" y="118"/>
                    </a:cubicBezTo>
                    <a:cubicBezTo>
                      <a:pt x="960" y="113"/>
                      <a:pt x="960" y="113"/>
                      <a:pt x="960" y="113"/>
                    </a:cubicBezTo>
                    <a:cubicBezTo>
                      <a:pt x="960" y="108"/>
                      <a:pt x="960" y="105"/>
                      <a:pt x="959" y="102"/>
                    </a:cubicBezTo>
                    <a:cubicBezTo>
                      <a:pt x="958" y="93"/>
                      <a:pt x="958" y="93"/>
                      <a:pt x="958" y="93"/>
                    </a:cubicBezTo>
                    <a:cubicBezTo>
                      <a:pt x="955" y="84"/>
                      <a:pt x="955" y="84"/>
                      <a:pt x="955" y="84"/>
                    </a:cubicBezTo>
                    <a:cubicBezTo>
                      <a:pt x="955" y="83"/>
                      <a:pt x="954" y="82"/>
                      <a:pt x="954" y="81"/>
                    </a:cubicBezTo>
                    <a:cubicBezTo>
                      <a:pt x="941" y="53"/>
                      <a:pt x="941" y="53"/>
                      <a:pt x="941" y="53"/>
                    </a:cubicBezTo>
                    <a:cubicBezTo>
                      <a:pt x="911" y="45"/>
                      <a:pt x="911" y="45"/>
                      <a:pt x="911" y="45"/>
                    </a:cubicBezTo>
                    <a:cubicBezTo>
                      <a:pt x="877" y="35"/>
                      <a:pt x="842" y="32"/>
                      <a:pt x="798" y="30"/>
                    </a:cubicBezTo>
                    <a:cubicBezTo>
                      <a:pt x="795" y="29"/>
                      <a:pt x="795" y="29"/>
                      <a:pt x="795" y="29"/>
                    </a:cubicBezTo>
                    <a:cubicBezTo>
                      <a:pt x="784" y="30"/>
                      <a:pt x="784" y="30"/>
                      <a:pt x="78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3"/>
              <p:cNvSpPr>
                <a:spLocks noEditPoints="1"/>
              </p:cNvSpPr>
              <p:nvPr/>
            </p:nvSpPr>
            <p:spPr bwMode="auto">
              <a:xfrm>
                <a:off x="5649913" y="4264025"/>
                <a:ext cx="3127375" cy="1230313"/>
              </a:xfrm>
              <a:custGeom>
                <a:avLst/>
                <a:gdLst>
                  <a:gd name="T0" fmla="*/ 2002 w 2852"/>
                  <a:gd name="T1" fmla="*/ 0 h 1123"/>
                  <a:gd name="T2" fmla="*/ 1595 w 2852"/>
                  <a:gd name="T3" fmla="*/ 742 h 1123"/>
                  <a:gd name="T4" fmla="*/ 1535 w 2852"/>
                  <a:gd name="T5" fmla="*/ 565 h 1123"/>
                  <a:gd name="T6" fmla="*/ 1646 w 2852"/>
                  <a:gd name="T7" fmla="*/ 342 h 1123"/>
                  <a:gd name="T8" fmla="*/ 1423 w 2852"/>
                  <a:gd name="T9" fmla="*/ 119 h 1123"/>
                  <a:gd name="T10" fmla="*/ 1200 w 2852"/>
                  <a:gd name="T11" fmla="*/ 342 h 1123"/>
                  <a:gd name="T12" fmla="*/ 1312 w 2852"/>
                  <a:gd name="T13" fmla="*/ 565 h 1123"/>
                  <a:gd name="T14" fmla="*/ 1240 w 2852"/>
                  <a:gd name="T15" fmla="*/ 746 h 1123"/>
                  <a:gd name="T16" fmla="*/ 844 w 2852"/>
                  <a:gd name="T17" fmla="*/ 0 h 1123"/>
                  <a:gd name="T18" fmla="*/ 0 w 2852"/>
                  <a:gd name="T19" fmla="*/ 889 h 1123"/>
                  <a:gd name="T20" fmla="*/ 173 w 2852"/>
                  <a:gd name="T21" fmla="*/ 1123 h 1123"/>
                  <a:gd name="T22" fmla="*/ 2678 w 2852"/>
                  <a:gd name="T23" fmla="*/ 1123 h 1123"/>
                  <a:gd name="T24" fmla="*/ 2852 w 2852"/>
                  <a:gd name="T25" fmla="*/ 890 h 1123"/>
                  <a:gd name="T26" fmla="*/ 2002 w 2852"/>
                  <a:gd name="T27" fmla="*/ 0 h 1123"/>
                  <a:gd name="T28" fmla="*/ 2586 w 2852"/>
                  <a:gd name="T29" fmla="*/ 447 h 1123"/>
                  <a:gd name="T30" fmla="*/ 2586 w 2852"/>
                  <a:gd name="T31" fmla="*/ 447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2" h="1123">
                    <a:moveTo>
                      <a:pt x="2002" y="0"/>
                    </a:moveTo>
                    <a:cubicBezTo>
                      <a:pt x="1595" y="742"/>
                      <a:pt x="1595" y="742"/>
                      <a:pt x="1595" y="742"/>
                    </a:cubicBezTo>
                    <a:cubicBezTo>
                      <a:pt x="1535" y="565"/>
                      <a:pt x="1535" y="565"/>
                      <a:pt x="1535" y="565"/>
                    </a:cubicBezTo>
                    <a:cubicBezTo>
                      <a:pt x="1646" y="342"/>
                      <a:pt x="1646" y="342"/>
                      <a:pt x="1646" y="342"/>
                    </a:cubicBezTo>
                    <a:cubicBezTo>
                      <a:pt x="1423" y="119"/>
                      <a:pt x="1423" y="119"/>
                      <a:pt x="1423" y="119"/>
                    </a:cubicBezTo>
                    <a:cubicBezTo>
                      <a:pt x="1200" y="342"/>
                      <a:pt x="1200" y="342"/>
                      <a:pt x="1200" y="342"/>
                    </a:cubicBezTo>
                    <a:cubicBezTo>
                      <a:pt x="1312" y="565"/>
                      <a:pt x="1312" y="565"/>
                      <a:pt x="1312" y="565"/>
                    </a:cubicBezTo>
                    <a:cubicBezTo>
                      <a:pt x="1240" y="746"/>
                      <a:pt x="1240" y="746"/>
                      <a:pt x="1240" y="746"/>
                    </a:cubicBezTo>
                    <a:cubicBezTo>
                      <a:pt x="844" y="0"/>
                      <a:pt x="844" y="0"/>
                      <a:pt x="844" y="0"/>
                    </a:cubicBezTo>
                    <a:cubicBezTo>
                      <a:pt x="844" y="0"/>
                      <a:pt x="0" y="447"/>
                      <a:pt x="0" y="889"/>
                    </a:cubicBezTo>
                    <a:cubicBezTo>
                      <a:pt x="0" y="1011"/>
                      <a:pt x="50" y="1123"/>
                      <a:pt x="173" y="1123"/>
                    </a:cubicBezTo>
                    <a:cubicBezTo>
                      <a:pt x="2678" y="1123"/>
                      <a:pt x="2678" y="1123"/>
                      <a:pt x="2678" y="1123"/>
                    </a:cubicBezTo>
                    <a:cubicBezTo>
                      <a:pt x="2800" y="1123"/>
                      <a:pt x="2852" y="1012"/>
                      <a:pt x="2852" y="890"/>
                    </a:cubicBezTo>
                    <a:cubicBezTo>
                      <a:pt x="2852" y="475"/>
                      <a:pt x="2002" y="0"/>
                      <a:pt x="2002" y="0"/>
                    </a:cubicBezTo>
                    <a:moveTo>
                      <a:pt x="2586" y="447"/>
                    </a:moveTo>
                    <a:cubicBezTo>
                      <a:pt x="2586" y="447"/>
                      <a:pt x="2586" y="447"/>
                      <a:pt x="2586" y="4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4"/>
              <p:cNvSpPr>
                <a:spLocks noEditPoints="1"/>
              </p:cNvSpPr>
              <p:nvPr/>
            </p:nvSpPr>
            <p:spPr bwMode="auto">
              <a:xfrm>
                <a:off x="6415088" y="2301875"/>
                <a:ext cx="1603375" cy="1984375"/>
              </a:xfrm>
              <a:custGeom>
                <a:avLst/>
                <a:gdLst>
                  <a:gd name="T0" fmla="*/ 1460 w 1462"/>
                  <a:gd name="T1" fmla="*/ 878 h 1812"/>
                  <a:gd name="T2" fmla="*/ 1460 w 1462"/>
                  <a:gd name="T3" fmla="*/ 844 h 1812"/>
                  <a:gd name="T4" fmla="*/ 1430 w 1462"/>
                  <a:gd name="T5" fmla="*/ 824 h 1812"/>
                  <a:gd name="T6" fmla="*/ 1420 w 1462"/>
                  <a:gd name="T7" fmla="*/ 817 h 1812"/>
                  <a:gd name="T8" fmla="*/ 764 w 1462"/>
                  <a:gd name="T9" fmla="*/ 90 h 1812"/>
                  <a:gd name="T10" fmla="*/ 193 w 1462"/>
                  <a:gd name="T11" fmla="*/ 151 h 1812"/>
                  <a:gd name="T12" fmla="*/ 61 w 1462"/>
                  <a:gd name="T13" fmla="*/ 806 h 1812"/>
                  <a:gd name="T14" fmla="*/ 31 w 1462"/>
                  <a:gd name="T15" fmla="*/ 824 h 1812"/>
                  <a:gd name="T16" fmla="*/ 2 w 1462"/>
                  <a:gd name="T17" fmla="*/ 844 h 1812"/>
                  <a:gd name="T18" fmla="*/ 2 w 1462"/>
                  <a:gd name="T19" fmla="*/ 878 h 1812"/>
                  <a:gd name="T20" fmla="*/ 36 w 1462"/>
                  <a:gd name="T21" fmla="*/ 1103 h 1812"/>
                  <a:gd name="T22" fmla="*/ 135 w 1462"/>
                  <a:gd name="T23" fmla="*/ 1219 h 1812"/>
                  <a:gd name="T24" fmla="*/ 356 w 1462"/>
                  <a:gd name="T25" fmla="*/ 1624 h 1812"/>
                  <a:gd name="T26" fmla="*/ 722 w 1462"/>
                  <a:gd name="T27" fmla="*/ 1810 h 1812"/>
                  <a:gd name="T28" fmla="*/ 734 w 1462"/>
                  <a:gd name="T29" fmla="*/ 1812 h 1812"/>
                  <a:gd name="T30" fmla="*/ 747 w 1462"/>
                  <a:gd name="T31" fmla="*/ 1810 h 1812"/>
                  <a:gd name="T32" fmla="*/ 1123 w 1462"/>
                  <a:gd name="T33" fmla="*/ 1613 h 1812"/>
                  <a:gd name="T34" fmla="*/ 1332 w 1462"/>
                  <a:gd name="T35" fmla="*/ 1216 h 1812"/>
                  <a:gd name="T36" fmla="*/ 1427 w 1462"/>
                  <a:gd name="T37" fmla="*/ 1099 h 1812"/>
                  <a:gd name="T38" fmla="*/ 1460 w 1462"/>
                  <a:gd name="T39" fmla="*/ 878 h 1812"/>
                  <a:gd name="T40" fmla="*/ 1301 w 1462"/>
                  <a:gd name="T41" fmla="*/ 1049 h 1812"/>
                  <a:gd name="T42" fmla="*/ 1252 w 1462"/>
                  <a:gd name="T43" fmla="*/ 1105 h 1812"/>
                  <a:gd name="T44" fmla="*/ 1218 w 1462"/>
                  <a:gd name="T45" fmla="*/ 1117 h 1812"/>
                  <a:gd name="T46" fmla="*/ 1209 w 1462"/>
                  <a:gd name="T47" fmla="*/ 1151 h 1812"/>
                  <a:gd name="T48" fmla="*/ 1024 w 1462"/>
                  <a:gd name="T49" fmla="*/ 1520 h 1812"/>
                  <a:gd name="T50" fmla="*/ 732 w 1462"/>
                  <a:gd name="T51" fmla="*/ 1675 h 1812"/>
                  <a:gd name="T52" fmla="*/ 454 w 1462"/>
                  <a:gd name="T53" fmla="*/ 1530 h 1812"/>
                  <a:gd name="T54" fmla="*/ 257 w 1462"/>
                  <a:gd name="T55" fmla="*/ 1153 h 1812"/>
                  <a:gd name="T56" fmla="*/ 248 w 1462"/>
                  <a:gd name="T57" fmla="*/ 1117 h 1812"/>
                  <a:gd name="T58" fmla="*/ 212 w 1462"/>
                  <a:gd name="T59" fmla="*/ 1106 h 1812"/>
                  <a:gd name="T60" fmla="*/ 162 w 1462"/>
                  <a:gd name="T61" fmla="*/ 1051 h 1812"/>
                  <a:gd name="T62" fmla="*/ 139 w 1462"/>
                  <a:gd name="T63" fmla="*/ 942 h 1812"/>
                  <a:gd name="T64" fmla="*/ 227 w 1462"/>
                  <a:gd name="T65" fmla="*/ 939 h 1812"/>
                  <a:gd name="T66" fmla="*/ 233 w 1462"/>
                  <a:gd name="T67" fmla="*/ 918 h 1812"/>
                  <a:gd name="T68" fmla="*/ 234 w 1462"/>
                  <a:gd name="T69" fmla="*/ 919 h 1812"/>
                  <a:gd name="T70" fmla="*/ 237 w 1462"/>
                  <a:gd name="T71" fmla="*/ 904 h 1812"/>
                  <a:gd name="T72" fmla="*/ 268 w 1462"/>
                  <a:gd name="T73" fmla="*/ 579 h 1812"/>
                  <a:gd name="T74" fmla="*/ 281 w 1462"/>
                  <a:gd name="T75" fmla="*/ 545 h 1812"/>
                  <a:gd name="T76" fmla="*/ 908 w 1462"/>
                  <a:gd name="T77" fmla="*/ 472 h 1812"/>
                  <a:gd name="T78" fmla="*/ 868 w 1462"/>
                  <a:gd name="T79" fmla="*/ 579 h 1812"/>
                  <a:gd name="T80" fmla="*/ 908 w 1462"/>
                  <a:gd name="T81" fmla="*/ 586 h 1812"/>
                  <a:gd name="T82" fmla="*/ 954 w 1462"/>
                  <a:gd name="T83" fmla="*/ 514 h 1812"/>
                  <a:gd name="T84" fmla="*/ 948 w 1462"/>
                  <a:gd name="T85" fmla="*/ 565 h 1812"/>
                  <a:gd name="T86" fmla="*/ 991 w 1462"/>
                  <a:gd name="T87" fmla="*/ 570 h 1812"/>
                  <a:gd name="T88" fmla="*/ 1018 w 1462"/>
                  <a:gd name="T89" fmla="*/ 488 h 1812"/>
                  <a:gd name="T90" fmla="*/ 1181 w 1462"/>
                  <a:gd name="T91" fmla="*/ 536 h 1812"/>
                  <a:gd name="T92" fmla="*/ 1220 w 1462"/>
                  <a:gd name="T93" fmla="*/ 858 h 1812"/>
                  <a:gd name="T94" fmla="*/ 1231 w 1462"/>
                  <a:gd name="T95" fmla="*/ 916 h 1812"/>
                  <a:gd name="T96" fmla="*/ 1251 w 1462"/>
                  <a:gd name="T97" fmla="*/ 915 h 1812"/>
                  <a:gd name="T98" fmla="*/ 1260 w 1462"/>
                  <a:gd name="T99" fmla="*/ 946 h 1812"/>
                  <a:gd name="T100" fmla="*/ 1323 w 1462"/>
                  <a:gd name="T101" fmla="*/ 942 h 1812"/>
                  <a:gd name="T102" fmla="*/ 1301 w 1462"/>
                  <a:gd name="T103" fmla="*/ 1049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2" h="1812">
                    <a:moveTo>
                      <a:pt x="1460" y="878"/>
                    </a:moveTo>
                    <a:cubicBezTo>
                      <a:pt x="1460" y="844"/>
                      <a:pt x="1460" y="844"/>
                      <a:pt x="1460" y="844"/>
                    </a:cubicBezTo>
                    <a:cubicBezTo>
                      <a:pt x="1430" y="824"/>
                      <a:pt x="1430" y="824"/>
                      <a:pt x="1430" y="824"/>
                    </a:cubicBezTo>
                    <a:cubicBezTo>
                      <a:pt x="1427" y="822"/>
                      <a:pt x="1423" y="819"/>
                      <a:pt x="1420" y="817"/>
                    </a:cubicBezTo>
                    <a:cubicBezTo>
                      <a:pt x="1360" y="303"/>
                      <a:pt x="1364" y="0"/>
                      <a:pt x="764" y="90"/>
                    </a:cubicBezTo>
                    <a:cubicBezTo>
                      <a:pt x="553" y="121"/>
                      <a:pt x="323" y="56"/>
                      <a:pt x="193" y="151"/>
                    </a:cubicBezTo>
                    <a:cubicBezTo>
                      <a:pt x="28" y="305"/>
                      <a:pt x="16" y="535"/>
                      <a:pt x="61" y="806"/>
                    </a:cubicBezTo>
                    <a:cubicBezTo>
                      <a:pt x="51" y="811"/>
                      <a:pt x="41" y="817"/>
                      <a:pt x="31" y="824"/>
                    </a:cubicBezTo>
                    <a:cubicBezTo>
                      <a:pt x="2" y="844"/>
                      <a:pt x="2" y="844"/>
                      <a:pt x="2" y="844"/>
                    </a:cubicBezTo>
                    <a:cubicBezTo>
                      <a:pt x="2" y="878"/>
                      <a:pt x="2" y="878"/>
                      <a:pt x="2" y="878"/>
                    </a:cubicBezTo>
                    <a:cubicBezTo>
                      <a:pt x="0" y="969"/>
                      <a:pt x="11" y="1045"/>
                      <a:pt x="36" y="1103"/>
                    </a:cubicBezTo>
                    <a:cubicBezTo>
                      <a:pt x="58" y="1156"/>
                      <a:pt x="91" y="1195"/>
                      <a:pt x="135" y="1219"/>
                    </a:cubicBezTo>
                    <a:cubicBezTo>
                      <a:pt x="187" y="1396"/>
                      <a:pt x="262" y="1528"/>
                      <a:pt x="356" y="1624"/>
                    </a:cubicBezTo>
                    <a:cubicBezTo>
                      <a:pt x="459" y="1728"/>
                      <a:pt x="582" y="1787"/>
                      <a:pt x="722" y="1810"/>
                    </a:cubicBezTo>
                    <a:cubicBezTo>
                      <a:pt x="734" y="1812"/>
                      <a:pt x="734" y="1812"/>
                      <a:pt x="734" y="1812"/>
                    </a:cubicBezTo>
                    <a:cubicBezTo>
                      <a:pt x="747" y="1810"/>
                      <a:pt x="747" y="1810"/>
                      <a:pt x="747" y="1810"/>
                    </a:cubicBezTo>
                    <a:cubicBezTo>
                      <a:pt x="901" y="1777"/>
                      <a:pt x="1024" y="1716"/>
                      <a:pt x="1123" y="1613"/>
                    </a:cubicBezTo>
                    <a:cubicBezTo>
                      <a:pt x="1214" y="1517"/>
                      <a:pt x="1282" y="1388"/>
                      <a:pt x="1332" y="1216"/>
                    </a:cubicBezTo>
                    <a:cubicBezTo>
                      <a:pt x="1374" y="1192"/>
                      <a:pt x="1406" y="1152"/>
                      <a:pt x="1427" y="1099"/>
                    </a:cubicBezTo>
                    <a:cubicBezTo>
                      <a:pt x="1451" y="1042"/>
                      <a:pt x="1462" y="967"/>
                      <a:pt x="1460" y="878"/>
                    </a:cubicBezTo>
                    <a:close/>
                    <a:moveTo>
                      <a:pt x="1301" y="1049"/>
                    </a:moveTo>
                    <a:cubicBezTo>
                      <a:pt x="1289" y="1078"/>
                      <a:pt x="1273" y="1098"/>
                      <a:pt x="1252" y="1105"/>
                    </a:cubicBezTo>
                    <a:cubicBezTo>
                      <a:pt x="1218" y="1117"/>
                      <a:pt x="1218" y="1117"/>
                      <a:pt x="1218" y="1117"/>
                    </a:cubicBezTo>
                    <a:cubicBezTo>
                      <a:pt x="1209" y="1151"/>
                      <a:pt x="1209" y="1151"/>
                      <a:pt x="1209" y="1151"/>
                    </a:cubicBezTo>
                    <a:cubicBezTo>
                      <a:pt x="1164" y="1316"/>
                      <a:pt x="1104" y="1436"/>
                      <a:pt x="1024" y="1520"/>
                    </a:cubicBezTo>
                    <a:cubicBezTo>
                      <a:pt x="948" y="1599"/>
                      <a:pt x="852" y="1648"/>
                      <a:pt x="732" y="1675"/>
                    </a:cubicBezTo>
                    <a:cubicBezTo>
                      <a:pt x="625" y="1655"/>
                      <a:pt x="532" y="1609"/>
                      <a:pt x="454" y="1530"/>
                    </a:cubicBezTo>
                    <a:cubicBezTo>
                      <a:pt x="370" y="1445"/>
                      <a:pt x="304" y="1322"/>
                      <a:pt x="257" y="1153"/>
                    </a:cubicBezTo>
                    <a:cubicBezTo>
                      <a:pt x="248" y="1117"/>
                      <a:pt x="248" y="1117"/>
                      <a:pt x="248" y="1117"/>
                    </a:cubicBezTo>
                    <a:cubicBezTo>
                      <a:pt x="212" y="1106"/>
                      <a:pt x="212" y="1106"/>
                      <a:pt x="212" y="1106"/>
                    </a:cubicBezTo>
                    <a:cubicBezTo>
                      <a:pt x="191" y="1099"/>
                      <a:pt x="174" y="1080"/>
                      <a:pt x="162" y="1051"/>
                    </a:cubicBezTo>
                    <a:cubicBezTo>
                      <a:pt x="150" y="1022"/>
                      <a:pt x="142" y="986"/>
                      <a:pt x="139" y="942"/>
                    </a:cubicBezTo>
                    <a:cubicBezTo>
                      <a:pt x="172" y="937"/>
                      <a:pt x="209" y="927"/>
                      <a:pt x="227" y="939"/>
                    </a:cubicBezTo>
                    <a:cubicBezTo>
                      <a:pt x="229" y="933"/>
                      <a:pt x="231" y="926"/>
                      <a:pt x="233" y="918"/>
                    </a:cubicBezTo>
                    <a:cubicBezTo>
                      <a:pt x="234" y="919"/>
                      <a:pt x="234" y="919"/>
                      <a:pt x="234" y="919"/>
                    </a:cubicBezTo>
                    <a:cubicBezTo>
                      <a:pt x="237" y="904"/>
                      <a:pt x="237" y="904"/>
                      <a:pt x="237" y="904"/>
                    </a:cubicBezTo>
                    <a:cubicBezTo>
                      <a:pt x="247" y="865"/>
                      <a:pt x="258" y="619"/>
                      <a:pt x="268" y="579"/>
                    </a:cubicBezTo>
                    <a:cubicBezTo>
                      <a:pt x="272" y="568"/>
                      <a:pt x="274" y="554"/>
                      <a:pt x="281" y="545"/>
                    </a:cubicBezTo>
                    <a:cubicBezTo>
                      <a:pt x="330" y="611"/>
                      <a:pt x="695" y="618"/>
                      <a:pt x="908" y="472"/>
                    </a:cubicBezTo>
                    <a:cubicBezTo>
                      <a:pt x="868" y="579"/>
                      <a:pt x="868" y="579"/>
                      <a:pt x="868" y="579"/>
                    </a:cubicBezTo>
                    <a:cubicBezTo>
                      <a:pt x="908" y="586"/>
                      <a:pt x="908" y="586"/>
                      <a:pt x="908" y="586"/>
                    </a:cubicBezTo>
                    <a:cubicBezTo>
                      <a:pt x="954" y="514"/>
                      <a:pt x="954" y="514"/>
                      <a:pt x="954" y="514"/>
                    </a:cubicBezTo>
                    <a:cubicBezTo>
                      <a:pt x="948" y="565"/>
                      <a:pt x="948" y="565"/>
                      <a:pt x="948" y="565"/>
                    </a:cubicBezTo>
                    <a:cubicBezTo>
                      <a:pt x="991" y="570"/>
                      <a:pt x="991" y="570"/>
                      <a:pt x="991" y="570"/>
                    </a:cubicBezTo>
                    <a:cubicBezTo>
                      <a:pt x="1018" y="488"/>
                      <a:pt x="1018" y="488"/>
                      <a:pt x="1018" y="488"/>
                    </a:cubicBezTo>
                    <a:cubicBezTo>
                      <a:pt x="1070" y="518"/>
                      <a:pt x="1129" y="558"/>
                      <a:pt x="1181" y="536"/>
                    </a:cubicBezTo>
                    <a:cubicBezTo>
                      <a:pt x="1198" y="575"/>
                      <a:pt x="1211" y="812"/>
                      <a:pt x="1220" y="858"/>
                    </a:cubicBezTo>
                    <a:cubicBezTo>
                      <a:pt x="1231" y="916"/>
                      <a:pt x="1231" y="916"/>
                      <a:pt x="1231" y="916"/>
                    </a:cubicBezTo>
                    <a:cubicBezTo>
                      <a:pt x="1251" y="915"/>
                      <a:pt x="1251" y="915"/>
                      <a:pt x="1251" y="915"/>
                    </a:cubicBezTo>
                    <a:cubicBezTo>
                      <a:pt x="1260" y="946"/>
                      <a:pt x="1260" y="946"/>
                      <a:pt x="1260" y="946"/>
                    </a:cubicBezTo>
                    <a:cubicBezTo>
                      <a:pt x="1283" y="943"/>
                      <a:pt x="1303" y="942"/>
                      <a:pt x="1323" y="942"/>
                    </a:cubicBezTo>
                    <a:cubicBezTo>
                      <a:pt x="1320" y="985"/>
                      <a:pt x="1312" y="1021"/>
                      <a:pt x="1301" y="10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Scale>
                                          <p:cBhvr additive="base">
                                            <p:cTn id="8" dur="250" fill="hold">
                                              <p:stCondLst>
                                                <p:cond delay="0"/>
                                              </p:stCondLst>
                                            </p:cTn>
                                            <p:tgtEl>
                                              <p:spTgt spid="28"/>
                                            </p:tgtEl>
                                          </p:cBhvr>
                                          <p:from x="500000" y="500000"/>
                                          <p:to x="120000" y="120000"/>
                                        </p:animScale>
                                        <p:animScale>
                                          <p:cBhvr additive="base">
                                            <p:cTn id="9" dur="250" fill="hold">
                                              <p:stCondLst>
                                                <p:cond delay="250"/>
                                              </p:stCondLst>
                                            </p:cTn>
                                            <p:tgtEl>
                                              <p:spTgt spid="28"/>
                                            </p:tgtEl>
                                          </p:cBhvr>
                                          <p:from x="120000" y="120000"/>
                                          <p:to x="100000" y="100000"/>
                                        </p:animScale>
                                      </p:childTnLst>
                                    </p:cTn>
                                  </p:par>
                                </p:childTnLst>
                              </p:cTn>
                            </p:par>
                            <p:par>
                              <p:cTn id="10" fill="hold">
                                <p:stCondLst>
                                  <p:cond delay="4625"/>
                                </p:stCondLst>
                                <p:childTnLst>
                                  <p:par>
                                    <p:cTn id="11" presetID="47" presetClass="entr" presetSubtype="0"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anim calcmode="lin" valueType="num">
                                          <p:cBhvr>
                                            <p:cTn id="14" dur="500" fill="hold"/>
                                            <p:tgtEl>
                                              <p:spTgt spid="116"/>
                                            </p:tgtEl>
                                            <p:attrNameLst>
                                              <p:attrName>ppt_x</p:attrName>
                                            </p:attrNameLst>
                                          </p:cBhvr>
                                          <p:tavLst>
                                            <p:tav tm="0">
                                              <p:val>
                                                <p:strVal val="#ppt_x"/>
                                              </p:val>
                                            </p:tav>
                                            <p:tav tm="100000">
                                              <p:val>
                                                <p:strVal val="#ppt_x"/>
                                              </p:val>
                                            </p:tav>
                                          </p:tavLst>
                                        </p:anim>
                                        <p:anim calcmode="lin" valueType="num">
                                          <p:cBhvr>
                                            <p:cTn id="15" dur="500" fill="hold"/>
                                            <p:tgtEl>
                                              <p:spTgt spid="116"/>
                                            </p:tgtEl>
                                            <p:attrNameLst>
                                              <p:attrName>ppt_y</p:attrName>
                                            </p:attrNameLst>
                                          </p:cBhvr>
                                          <p:tavLst>
                                            <p:tav tm="0">
                                              <p:val>
                                                <p:strVal val="#ppt_y-.1"/>
                                              </p:val>
                                            </p:tav>
                                            <p:tav tm="100000">
                                              <p:val>
                                                <p:strVal val="#ppt_y"/>
                                              </p:val>
                                            </p:tav>
                                          </p:tavLst>
                                        </p:anim>
                                      </p:childTnLst>
                                    </p:cTn>
                                  </p:par>
                                </p:childTnLst>
                              </p:cTn>
                            </p:par>
                            <p:par>
                              <p:cTn id="16" fill="hold">
                                <p:stCondLst>
                                  <p:cond delay="5125"/>
                                </p:stCondLst>
                                <p:childTnLst>
                                  <p:par>
                                    <p:cTn id="17" presetID="10" presetClass="entr" presetSubtype="0" fill="hold" nodeType="afterEffect" p14:presetBounceEnd="50000">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750"/>
                                            <p:tgtEl>
                                              <p:spTgt spid="132"/>
                                            </p:tgtEl>
                                          </p:cBhvr>
                                        </p:animEffect>
                                        <p:animScale p14:bounceEnd="50000">
                                          <p:cBhvr additive="base">
                                            <p:cTn id="20" dur="750" fill="hold">
                                              <p:stCondLst>
                                                <p:cond delay="0"/>
                                              </p:stCondLst>
                                            </p:cTn>
                                            <p:tgtEl>
                                              <p:spTgt spid="132"/>
                                            </p:tgtEl>
                                          </p:cBhvr>
                                          <p:from x="0" y="0"/>
                                          <p:to x="100000" y="100000"/>
                                        </p:animScale>
                                      </p:childTnLst>
                                    </p:cTn>
                                  </p:par>
                                  <p:par>
                                    <p:cTn id="21" presetID="10" presetClass="entr" presetSubtype="0" fill="hold" grpId="0" nodeType="withEffect">
                                      <p:stCondLst>
                                        <p:cond delay="0"/>
                                      </p:stCondLst>
                                      <p:iterate type="lt">
                                        <p:tmPct val="15000"/>
                                      </p:iterate>
                                      <p:childTnLst>
                                        <p:set>
                                          <p:cBhvr>
                                            <p:cTn id="22" dur="1" fill="hold">
                                              <p:stCondLst>
                                                <p:cond delay="0"/>
                                              </p:stCondLst>
                                            </p:cTn>
                                            <p:tgtEl>
                                              <p:spTgt spid="118"/>
                                            </p:tgtEl>
                                            <p:attrNameLst>
                                              <p:attrName>style.visibility</p:attrName>
                                            </p:attrNameLst>
                                          </p:cBhvr>
                                          <p:to>
                                            <p:strVal val="visible"/>
                                          </p:to>
                                        </p:set>
                                        <p:animEffect transition="in" filter="fade">
                                          <p:cBhvr>
                                            <p:cTn id="23" dur="500"/>
                                            <p:tgtEl>
                                              <p:spTgt spid="118"/>
                                            </p:tgtEl>
                                          </p:cBhvr>
                                        </p:animEffect>
                                        <p:animScale>
                                          <p:cBhvr additive="base">
                                            <p:cTn id="24" dur="250" fill="hold">
                                              <p:stCondLst>
                                                <p:cond delay="0"/>
                                              </p:stCondLst>
                                            </p:cTn>
                                            <p:tgtEl>
                                              <p:spTgt spid="118"/>
                                            </p:tgtEl>
                                          </p:cBhvr>
                                          <p:from x="500000" y="500000"/>
                                          <p:to x="120000" y="120000"/>
                                        </p:animScale>
                                        <p:animScale>
                                          <p:cBhvr additive="base">
                                            <p:cTn id="25" dur="250" fill="hold">
                                              <p:stCondLst>
                                                <p:cond delay="250"/>
                                              </p:stCondLst>
                                            </p:cTn>
                                            <p:tgtEl>
                                              <p:spTgt spid="118"/>
                                            </p:tgtEl>
                                          </p:cBhvr>
                                          <p:from x="120000" y="120000"/>
                                          <p:to x="100000" y="100000"/>
                                        </p:animScale>
                                      </p:childTnLst>
                                    </p:cTn>
                                  </p:par>
                                  <p:par>
                                    <p:cTn id="26" presetID="10" presetClass="entr" presetSubtype="0" fill="hold" nodeType="withEffect" p14:presetBounceEnd="50000">
                                      <p:stCondLst>
                                        <p:cond delay="725"/>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750"/>
                                            <p:tgtEl>
                                              <p:spTgt spid="133"/>
                                            </p:tgtEl>
                                          </p:cBhvr>
                                        </p:animEffect>
                                        <p:animScale p14:bounceEnd="50000">
                                          <p:cBhvr additive="base">
                                            <p:cTn id="29" dur="750" fill="hold">
                                              <p:stCondLst>
                                                <p:cond delay="0"/>
                                              </p:stCondLst>
                                            </p:cTn>
                                            <p:tgtEl>
                                              <p:spTgt spid="133"/>
                                            </p:tgtEl>
                                          </p:cBhvr>
                                          <p:from x="0" y="0"/>
                                          <p:to x="100000" y="100000"/>
                                        </p:animScale>
                                      </p:childTnLst>
                                    </p:cTn>
                                  </p:par>
                                  <p:par>
                                    <p:cTn id="30" presetID="10" presetClass="entr" presetSubtype="0" fill="hold" grpId="0" nodeType="withEffect">
                                      <p:stCondLst>
                                        <p:cond delay="725"/>
                                      </p:stCondLst>
                                      <p:iterate type="lt">
                                        <p:tmPct val="15000"/>
                                      </p:iterate>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animScale>
                                          <p:cBhvr additive="base">
                                            <p:cTn id="33" dur="250" fill="hold">
                                              <p:stCondLst>
                                                <p:cond delay="0"/>
                                              </p:stCondLst>
                                            </p:cTn>
                                            <p:tgtEl>
                                              <p:spTgt spid="119"/>
                                            </p:tgtEl>
                                          </p:cBhvr>
                                          <p:from x="500000" y="500000"/>
                                          <p:to x="120000" y="120000"/>
                                        </p:animScale>
                                        <p:animScale>
                                          <p:cBhvr additive="base">
                                            <p:cTn id="34" dur="250" fill="hold">
                                              <p:stCondLst>
                                                <p:cond delay="250"/>
                                              </p:stCondLst>
                                            </p:cTn>
                                            <p:tgtEl>
                                              <p:spTgt spid="11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16" grpId="0" animBg="1"/>
          <p:bldP spid="118" grpId="0"/>
          <p:bldP spid="1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Scale>
                                          <p:cBhvr additive="base">
                                            <p:cTn id="8" dur="250" fill="hold">
                                              <p:stCondLst>
                                                <p:cond delay="0"/>
                                              </p:stCondLst>
                                            </p:cTn>
                                            <p:tgtEl>
                                              <p:spTgt spid="28"/>
                                            </p:tgtEl>
                                          </p:cBhvr>
                                          <p:from x="500000" y="500000"/>
                                          <p:to x="120000" y="120000"/>
                                        </p:animScale>
                                        <p:animScale>
                                          <p:cBhvr additive="base">
                                            <p:cTn id="9" dur="250" fill="hold">
                                              <p:stCondLst>
                                                <p:cond delay="250"/>
                                              </p:stCondLst>
                                            </p:cTn>
                                            <p:tgtEl>
                                              <p:spTgt spid="28"/>
                                            </p:tgtEl>
                                          </p:cBhvr>
                                          <p:from x="120000" y="120000"/>
                                          <p:to x="100000" y="100000"/>
                                        </p:animScale>
                                      </p:childTnLst>
                                    </p:cTn>
                                  </p:par>
                                </p:childTnLst>
                              </p:cTn>
                            </p:par>
                            <p:par>
                              <p:cTn id="10" fill="hold">
                                <p:stCondLst>
                                  <p:cond delay="4625"/>
                                </p:stCondLst>
                                <p:childTnLst>
                                  <p:par>
                                    <p:cTn id="11" presetID="47" presetClass="entr" presetSubtype="0"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anim calcmode="lin" valueType="num">
                                          <p:cBhvr>
                                            <p:cTn id="14" dur="500" fill="hold"/>
                                            <p:tgtEl>
                                              <p:spTgt spid="116"/>
                                            </p:tgtEl>
                                            <p:attrNameLst>
                                              <p:attrName>ppt_x</p:attrName>
                                            </p:attrNameLst>
                                          </p:cBhvr>
                                          <p:tavLst>
                                            <p:tav tm="0">
                                              <p:val>
                                                <p:strVal val="#ppt_x"/>
                                              </p:val>
                                            </p:tav>
                                            <p:tav tm="100000">
                                              <p:val>
                                                <p:strVal val="#ppt_x"/>
                                              </p:val>
                                            </p:tav>
                                          </p:tavLst>
                                        </p:anim>
                                        <p:anim calcmode="lin" valueType="num">
                                          <p:cBhvr>
                                            <p:cTn id="15" dur="500" fill="hold"/>
                                            <p:tgtEl>
                                              <p:spTgt spid="116"/>
                                            </p:tgtEl>
                                            <p:attrNameLst>
                                              <p:attrName>ppt_y</p:attrName>
                                            </p:attrNameLst>
                                          </p:cBhvr>
                                          <p:tavLst>
                                            <p:tav tm="0">
                                              <p:val>
                                                <p:strVal val="#ppt_y-.1"/>
                                              </p:val>
                                            </p:tav>
                                            <p:tav tm="100000">
                                              <p:val>
                                                <p:strVal val="#ppt_y"/>
                                              </p:val>
                                            </p:tav>
                                          </p:tavLst>
                                        </p:anim>
                                      </p:childTnLst>
                                    </p:cTn>
                                  </p:par>
                                </p:childTnLst>
                              </p:cTn>
                            </p:par>
                            <p:par>
                              <p:cTn id="16" fill="hold">
                                <p:stCondLst>
                                  <p:cond delay="5125"/>
                                </p:stCondLst>
                                <p:childTnLst>
                                  <p:par>
                                    <p:cTn id="17" presetID="10" presetClass="entr" presetSubtype="0" fill="hold" nodeType="after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750"/>
                                            <p:tgtEl>
                                              <p:spTgt spid="132"/>
                                            </p:tgtEl>
                                          </p:cBhvr>
                                        </p:animEffect>
                                        <p:animScale>
                                          <p:cBhvr additive="base">
                                            <p:cTn id="20" dur="750" fill="hold">
                                              <p:stCondLst>
                                                <p:cond delay="0"/>
                                              </p:stCondLst>
                                            </p:cTn>
                                            <p:tgtEl>
                                              <p:spTgt spid="132"/>
                                            </p:tgtEl>
                                          </p:cBhvr>
                                          <p:from x="0" y="0"/>
                                          <p:to x="100000" y="100000"/>
                                        </p:animScale>
                                      </p:childTnLst>
                                    </p:cTn>
                                  </p:par>
                                  <p:par>
                                    <p:cTn id="21" presetID="10" presetClass="entr" presetSubtype="0" fill="hold" grpId="0" nodeType="withEffect">
                                      <p:stCondLst>
                                        <p:cond delay="0"/>
                                      </p:stCondLst>
                                      <p:iterate type="lt">
                                        <p:tmPct val="15000"/>
                                      </p:iterate>
                                      <p:childTnLst>
                                        <p:set>
                                          <p:cBhvr>
                                            <p:cTn id="22" dur="1" fill="hold">
                                              <p:stCondLst>
                                                <p:cond delay="0"/>
                                              </p:stCondLst>
                                            </p:cTn>
                                            <p:tgtEl>
                                              <p:spTgt spid="118"/>
                                            </p:tgtEl>
                                            <p:attrNameLst>
                                              <p:attrName>style.visibility</p:attrName>
                                            </p:attrNameLst>
                                          </p:cBhvr>
                                          <p:to>
                                            <p:strVal val="visible"/>
                                          </p:to>
                                        </p:set>
                                        <p:animEffect transition="in" filter="fade">
                                          <p:cBhvr>
                                            <p:cTn id="23" dur="500"/>
                                            <p:tgtEl>
                                              <p:spTgt spid="118"/>
                                            </p:tgtEl>
                                          </p:cBhvr>
                                        </p:animEffect>
                                        <p:animScale>
                                          <p:cBhvr additive="base">
                                            <p:cTn id="24" dur="250" fill="hold">
                                              <p:stCondLst>
                                                <p:cond delay="0"/>
                                              </p:stCondLst>
                                            </p:cTn>
                                            <p:tgtEl>
                                              <p:spTgt spid="118"/>
                                            </p:tgtEl>
                                          </p:cBhvr>
                                          <p:from x="500000" y="500000"/>
                                          <p:to x="120000" y="120000"/>
                                        </p:animScale>
                                        <p:animScale>
                                          <p:cBhvr additive="base">
                                            <p:cTn id="25" dur="250" fill="hold">
                                              <p:stCondLst>
                                                <p:cond delay="250"/>
                                              </p:stCondLst>
                                            </p:cTn>
                                            <p:tgtEl>
                                              <p:spTgt spid="118"/>
                                            </p:tgtEl>
                                          </p:cBhvr>
                                          <p:from x="120000" y="120000"/>
                                          <p:to x="100000" y="100000"/>
                                        </p:animScale>
                                      </p:childTnLst>
                                    </p:cTn>
                                  </p:par>
                                  <p:par>
                                    <p:cTn id="26" presetID="10" presetClass="entr" presetSubtype="0" fill="hold" nodeType="withEffect">
                                      <p:stCondLst>
                                        <p:cond delay="725"/>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750"/>
                                            <p:tgtEl>
                                              <p:spTgt spid="133"/>
                                            </p:tgtEl>
                                          </p:cBhvr>
                                        </p:animEffect>
                                        <p:animScale>
                                          <p:cBhvr additive="base">
                                            <p:cTn id="29" dur="750" fill="hold">
                                              <p:stCondLst>
                                                <p:cond delay="0"/>
                                              </p:stCondLst>
                                            </p:cTn>
                                            <p:tgtEl>
                                              <p:spTgt spid="133"/>
                                            </p:tgtEl>
                                          </p:cBhvr>
                                          <p:from x="0" y="0"/>
                                          <p:to x="100000" y="100000"/>
                                        </p:animScale>
                                      </p:childTnLst>
                                    </p:cTn>
                                  </p:par>
                                  <p:par>
                                    <p:cTn id="30" presetID="10" presetClass="entr" presetSubtype="0" fill="hold" grpId="0" nodeType="withEffect">
                                      <p:stCondLst>
                                        <p:cond delay="725"/>
                                      </p:stCondLst>
                                      <p:iterate type="lt">
                                        <p:tmPct val="15000"/>
                                      </p:iterate>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animScale>
                                          <p:cBhvr additive="base">
                                            <p:cTn id="33" dur="250" fill="hold">
                                              <p:stCondLst>
                                                <p:cond delay="0"/>
                                              </p:stCondLst>
                                            </p:cTn>
                                            <p:tgtEl>
                                              <p:spTgt spid="119"/>
                                            </p:tgtEl>
                                          </p:cBhvr>
                                          <p:from x="500000" y="500000"/>
                                          <p:to x="120000" y="120000"/>
                                        </p:animScale>
                                        <p:animScale>
                                          <p:cBhvr additive="base">
                                            <p:cTn id="34" dur="250" fill="hold">
                                              <p:stCondLst>
                                                <p:cond delay="250"/>
                                              </p:stCondLst>
                                            </p:cTn>
                                            <p:tgtEl>
                                              <p:spTgt spid="11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16" grpId="0" animBg="1"/>
          <p:bldP spid="118" grpId="0"/>
          <p:bldP spid="11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3188423" cy="332399"/>
          </a:xfrm>
        </p:spPr>
        <p:txBody>
          <a:bodyPr/>
          <a:lstStyle/>
          <a:p>
            <a:r>
              <a:rPr lang="en-US" altLang="zh-CN" sz="2400" dirty="0" smtClean="0"/>
              <a:t>FT</a:t>
            </a:r>
            <a:r>
              <a:rPr lang="zh-CN" altLang="en-US" sz="2400" dirty="0" smtClean="0"/>
              <a:t> </a:t>
            </a:r>
            <a:r>
              <a:rPr lang="en-US" altLang="zh-CN" sz="2400" dirty="0" smtClean="0"/>
              <a:t>in</a:t>
            </a:r>
            <a:r>
              <a:rPr lang="zh-CN" altLang="en-US" sz="2400" dirty="0" smtClean="0"/>
              <a:t> </a:t>
            </a:r>
            <a:r>
              <a:rPr lang="en-US" altLang="zh-CN" sz="2400" dirty="0" smtClean="0"/>
              <a:t>MRI</a:t>
            </a:r>
            <a:endParaRPr lang="zh-CN" altLang="en-US" sz="2400"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875795" y="2798005"/>
            <a:ext cx="346592" cy="30444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65" y="1359607"/>
            <a:ext cx="7691296" cy="5371072"/>
          </a:xfrm>
          <a:prstGeom prst="rect">
            <a:avLst/>
          </a:prstGeom>
        </p:spPr>
      </p:pic>
      <p:sp>
        <p:nvSpPr>
          <p:cNvPr id="5" name="文本框 4"/>
          <p:cNvSpPr txBox="1"/>
          <p:nvPr/>
        </p:nvSpPr>
        <p:spPr>
          <a:xfrm>
            <a:off x="7590583" y="6203091"/>
            <a:ext cx="1787669" cy="369332"/>
          </a:xfrm>
          <a:prstGeom prst="rect">
            <a:avLst/>
          </a:prstGeom>
          <a:solidFill>
            <a:schemeClr val="bg1"/>
          </a:solidFill>
        </p:spPr>
        <p:txBody>
          <a:bodyPr wrap="none" rtlCol="0">
            <a:spAutoFit/>
          </a:bodyPr>
          <a:lstStyle/>
          <a:p>
            <a:r>
              <a:rPr lang="en-US" altLang="zh-CN" dirty="0" smtClean="0"/>
              <a:t>                         </a:t>
            </a:r>
            <a:endParaRPr lang="zh-CN" altLang="en-US" dirty="0"/>
          </a:p>
        </p:txBody>
      </p:sp>
    </p:spTree>
    <p:extLst>
      <p:ext uri="{BB962C8B-B14F-4D97-AF65-F5344CB8AC3E}">
        <p14:creationId xmlns:p14="http://schemas.microsoft.com/office/powerpoint/2010/main" val="81239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739001"/>
            <a:ext cx="7114795" cy="249299"/>
          </a:xfrm>
        </p:spPr>
        <p:txBody>
          <a:bodyPr/>
          <a:lstStyle/>
          <a:p>
            <a:r>
              <a:rPr lang="en-US" altLang="zh-CN" dirty="0"/>
              <a:t>Simple realization of fast Fourier </a:t>
            </a:r>
            <a:r>
              <a:rPr lang="en-US" altLang="zh-CN" dirty="0" smtClean="0"/>
              <a:t>Transform </a:t>
            </a:r>
            <a:r>
              <a:rPr lang="en-US" altLang="zh-CN" dirty="0"/>
              <a:t>with MATLAB</a:t>
            </a:r>
            <a:endParaRPr lang="zh-CN" altLang="en-US" dirty="0"/>
          </a:p>
        </p:txBody>
      </p:sp>
      <p:sp>
        <p:nvSpPr>
          <p:cNvPr id="13" name="TextBox 32"/>
          <p:cNvSpPr txBox="1"/>
          <p:nvPr/>
        </p:nvSpPr>
        <p:spPr>
          <a:xfrm rot="2700000">
            <a:off x="10807569" y="1489285"/>
            <a:ext cx="519696" cy="369332"/>
          </a:xfrm>
          <a:prstGeom prst="rect">
            <a:avLst/>
          </a:prstGeom>
          <a:noFill/>
        </p:spPr>
        <p:txBody>
          <a:bodyPr wrap="square" rtlCol="0">
            <a:spAutoFit/>
          </a:bodyPr>
          <a:lstStyle/>
          <a:p>
            <a:pPr algn="ctr"/>
            <a:r>
              <a:rPr lang="en-US" b="1" dirty="0" smtClean="0">
                <a:solidFill>
                  <a:schemeClr val="bg1"/>
                </a:solidFill>
                <a:latin typeface="+mn-ea"/>
              </a:rPr>
              <a:t>2</a:t>
            </a:r>
            <a:endParaRPr lang="uk-UA" b="1" dirty="0">
              <a:solidFill>
                <a:schemeClr val="bg1"/>
              </a:solidFill>
              <a:latin typeface="+mn-ea"/>
            </a:endParaRPr>
          </a:p>
        </p:txBody>
      </p:sp>
      <p:sp>
        <p:nvSpPr>
          <p:cNvPr id="17" name="TextBox 56"/>
          <p:cNvSpPr txBox="1"/>
          <p:nvPr/>
        </p:nvSpPr>
        <p:spPr>
          <a:xfrm rot="2720180">
            <a:off x="825612" y="5434867"/>
            <a:ext cx="519696" cy="427473"/>
          </a:xfrm>
          <a:prstGeom prst="rect">
            <a:avLst/>
          </a:prstGeom>
          <a:noFill/>
        </p:spPr>
        <p:txBody>
          <a:bodyPr wrap="square" rtlCol="0">
            <a:spAutoFit/>
          </a:bodyPr>
          <a:lstStyle/>
          <a:p>
            <a:pPr algn="ctr"/>
            <a:r>
              <a:rPr lang="en-US" b="1">
                <a:solidFill>
                  <a:schemeClr val="bg1"/>
                </a:solidFill>
                <a:latin typeface="+mn-ea"/>
              </a:rPr>
              <a:t>03</a:t>
            </a:r>
            <a:endParaRPr lang="uk-UA" b="1">
              <a:solidFill>
                <a:schemeClr val="bg1"/>
              </a:solidFill>
              <a:latin typeface="+mn-ea"/>
            </a:endParaRPr>
          </a:p>
        </p:txBody>
      </p:sp>
      <p:sp>
        <p:nvSpPr>
          <p:cNvPr id="22" name="TextBox 64"/>
          <p:cNvSpPr txBox="1"/>
          <p:nvPr/>
        </p:nvSpPr>
        <p:spPr>
          <a:xfrm rot="19095347">
            <a:off x="10794430" y="5494055"/>
            <a:ext cx="559971" cy="396728"/>
          </a:xfrm>
          <a:prstGeom prst="rect">
            <a:avLst/>
          </a:prstGeom>
          <a:noFill/>
        </p:spPr>
        <p:txBody>
          <a:bodyPr wrap="square" rtlCol="0">
            <a:spAutoFit/>
          </a:bodyPr>
          <a:lstStyle/>
          <a:p>
            <a:pPr algn="ctr"/>
            <a:r>
              <a:rPr lang="en-US" b="1">
                <a:solidFill>
                  <a:schemeClr val="bg1"/>
                </a:solidFill>
                <a:latin typeface="+mn-ea"/>
              </a:rPr>
              <a:t>04</a:t>
            </a:r>
            <a:endParaRPr lang="uk-UA" b="1">
              <a:solidFill>
                <a:schemeClr val="bg1"/>
              </a:solidFill>
              <a:latin typeface="+mn-ea"/>
            </a:endParaRPr>
          </a:p>
        </p:txBody>
      </p:sp>
      <p:sp>
        <p:nvSpPr>
          <p:cNvPr id="23" name="pet11"/>
          <p:cNvSpPr>
            <a:spLocks noChangeAspect="1"/>
          </p:cNvSpPr>
          <p:nvPr/>
        </p:nvSpPr>
        <p:spPr bwMode="auto">
          <a:xfrm>
            <a:off x="6417723" y="3892696"/>
            <a:ext cx="386433" cy="373130"/>
          </a:xfrm>
          <a:custGeom>
            <a:avLst/>
            <a:gdLst>
              <a:gd name="T0" fmla="*/ 818 w 1611"/>
              <a:gd name="T1" fmla="*/ 977 h 1676"/>
              <a:gd name="T2" fmla="*/ 692 w 1611"/>
              <a:gd name="T3" fmla="*/ 826 h 1676"/>
              <a:gd name="T4" fmla="*/ 411 w 1611"/>
              <a:gd name="T5" fmla="*/ 453 h 1676"/>
              <a:gd name="T6" fmla="*/ 906 w 1611"/>
              <a:gd name="T7" fmla="*/ 306 h 1676"/>
              <a:gd name="T8" fmla="*/ 1249 w 1611"/>
              <a:gd name="T9" fmla="*/ 897 h 1676"/>
              <a:gd name="T10" fmla="*/ 818 w 1611"/>
              <a:gd name="T11" fmla="*/ 950 h 1676"/>
              <a:gd name="T12" fmla="*/ 406 w 1611"/>
              <a:gd name="T13" fmla="*/ 900 h 1676"/>
              <a:gd name="T14" fmla="*/ 519 w 1611"/>
              <a:gd name="T15" fmla="*/ 880 h 1676"/>
              <a:gd name="T16" fmla="*/ 679 w 1611"/>
              <a:gd name="T17" fmla="*/ 678 h 1676"/>
              <a:gd name="T18" fmla="*/ 873 w 1611"/>
              <a:gd name="T19" fmla="*/ 314 h 1676"/>
              <a:gd name="T20" fmla="*/ 944 w 1611"/>
              <a:gd name="T21" fmla="*/ 826 h 1676"/>
              <a:gd name="T22" fmla="*/ 944 w 1611"/>
              <a:gd name="T23" fmla="*/ 826 h 1676"/>
              <a:gd name="T24" fmla="*/ 807 w 1611"/>
              <a:gd name="T25" fmla="*/ 0 h 1676"/>
              <a:gd name="T26" fmla="*/ 218 w 1611"/>
              <a:gd name="T27" fmla="*/ 726 h 1676"/>
              <a:gd name="T28" fmla="*/ 98 w 1611"/>
              <a:gd name="T29" fmla="*/ 1185 h 1676"/>
              <a:gd name="T30" fmla="*/ 57 w 1611"/>
              <a:gd name="T31" fmla="*/ 1233 h 1676"/>
              <a:gd name="T32" fmla="*/ 57 w 1611"/>
              <a:gd name="T33" fmla="*/ 1233 h 1676"/>
              <a:gd name="T34" fmla="*/ 130 w 1611"/>
              <a:gd name="T35" fmla="*/ 1230 h 1676"/>
              <a:gd name="T36" fmla="*/ 171 w 1611"/>
              <a:gd name="T37" fmla="*/ 1279 h 1676"/>
              <a:gd name="T38" fmla="*/ 159 w 1611"/>
              <a:gd name="T39" fmla="*/ 1280 h 1676"/>
              <a:gd name="T40" fmla="*/ 49 w 1611"/>
              <a:gd name="T41" fmla="*/ 1320 h 1676"/>
              <a:gd name="T42" fmla="*/ 178 w 1611"/>
              <a:gd name="T43" fmla="*/ 1320 h 1676"/>
              <a:gd name="T44" fmla="*/ 352 w 1611"/>
              <a:gd name="T45" fmla="*/ 1409 h 1676"/>
              <a:gd name="T46" fmla="*/ 310 w 1611"/>
              <a:gd name="T47" fmla="*/ 1457 h 1676"/>
              <a:gd name="T48" fmla="*/ 466 w 1611"/>
              <a:gd name="T49" fmla="*/ 1454 h 1676"/>
              <a:gd name="T50" fmla="*/ 466 w 1611"/>
              <a:gd name="T51" fmla="*/ 1454 h 1676"/>
              <a:gd name="T52" fmla="*/ 507 w 1611"/>
              <a:gd name="T53" fmla="*/ 1503 h 1676"/>
              <a:gd name="T54" fmla="*/ 409 w 1611"/>
              <a:gd name="T55" fmla="*/ 1480 h 1676"/>
              <a:gd name="T56" fmla="*/ 371 w 1611"/>
              <a:gd name="T57" fmla="*/ 1592 h 1676"/>
              <a:gd name="T58" fmla="*/ 453 w 1611"/>
              <a:gd name="T59" fmla="*/ 1533 h 1676"/>
              <a:gd name="T60" fmla="*/ 1554 w 1611"/>
              <a:gd name="T61" fmla="*/ 1164 h 1676"/>
              <a:gd name="T62" fmla="*/ 1561 w 1611"/>
              <a:gd name="T63" fmla="*/ 1279 h 1676"/>
              <a:gd name="T64" fmla="*/ 1441 w 1611"/>
              <a:gd name="T65" fmla="*/ 1209 h 1676"/>
              <a:gd name="T66" fmla="*/ 1446 w 1611"/>
              <a:gd name="T67" fmla="*/ 1233 h 1676"/>
              <a:gd name="T68" fmla="*/ 1446 w 1611"/>
              <a:gd name="T69" fmla="*/ 1233 h 1676"/>
              <a:gd name="T70" fmla="*/ 1452 w 1611"/>
              <a:gd name="T71" fmla="*/ 1280 h 1676"/>
              <a:gd name="T72" fmla="*/ 1498 w 1611"/>
              <a:gd name="T73" fmla="*/ 1337 h 1676"/>
              <a:gd name="T74" fmla="*/ 1265 w 1611"/>
              <a:gd name="T75" fmla="*/ 1454 h 1676"/>
              <a:gd name="T76" fmla="*/ 1265 w 1611"/>
              <a:gd name="T77" fmla="*/ 1454 h 1676"/>
              <a:gd name="T78" fmla="*/ 1307 w 1611"/>
              <a:gd name="T79" fmla="*/ 1503 h 1676"/>
              <a:gd name="T80" fmla="*/ 1152 w 1611"/>
              <a:gd name="T81" fmla="*/ 1409 h 1676"/>
              <a:gd name="T82" fmla="*/ 1110 w 1611"/>
              <a:gd name="T83" fmla="*/ 1457 h 1676"/>
              <a:gd name="T84" fmla="*/ 1247 w 1611"/>
              <a:gd name="T85" fmla="*/ 1533 h 1676"/>
              <a:gd name="T86" fmla="*/ 1158 w 1611"/>
              <a:gd name="T87" fmla="*/ 1533 h 1676"/>
              <a:gd name="T88" fmla="*/ 1240 w 1611"/>
              <a:gd name="T89" fmla="*/ 1592 h 1676"/>
              <a:gd name="T90" fmla="*/ 818 w 1611"/>
              <a:gd name="T91" fmla="*/ 1514 h 1676"/>
              <a:gd name="T92" fmla="*/ 776 w 1611"/>
              <a:gd name="T93" fmla="*/ 1562 h 1676"/>
              <a:gd name="T94" fmla="*/ 776 w 1611"/>
              <a:gd name="T95" fmla="*/ 1562 h 1676"/>
              <a:gd name="T96" fmla="*/ 849 w 1611"/>
              <a:gd name="T97" fmla="*/ 1559 h 1676"/>
              <a:gd name="T98" fmla="*/ 891 w 1611"/>
              <a:gd name="T99" fmla="*/ 1608 h 1676"/>
              <a:gd name="T100" fmla="*/ 879 w 1611"/>
              <a:gd name="T101" fmla="*/ 1609 h 1676"/>
              <a:gd name="T102" fmla="*/ 768 w 1611"/>
              <a:gd name="T103" fmla="*/ 1649 h 1676"/>
              <a:gd name="T104" fmla="*/ 897 w 1611"/>
              <a:gd name="T105" fmla="*/ 1649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1" h="1676">
                <a:moveTo>
                  <a:pt x="926" y="1052"/>
                </a:moveTo>
                <a:cubicBezTo>
                  <a:pt x="926" y="1089"/>
                  <a:pt x="877" y="1120"/>
                  <a:pt x="818" y="1120"/>
                </a:cubicBezTo>
                <a:cubicBezTo>
                  <a:pt x="758" y="1120"/>
                  <a:pt x="710" y="1089"/>
                  <a:pt x="710" y="1052"/>
                </a:cubicBezTo>
                <a:cubicBezTo>
                  <a:pt x="710" y="1014"/>
                  <a:pt x="733" y="977"/>
                  <a:pt x="818" y="977"/>
                </a:cubicBezTo>
                <a:cubicBezTo>
                  <a:pt x="905" y="977"/>
                  <a:pt x="926" y="1014"/>
                  <a:pt x="926" y="1052"/>
                </a:cubicBezTo>
                <a:close/>
                <a:moveTo>
                  <a:pt x="749" y="826"/>
                </a:moveTo>
                <a:cubicBezTo>
                  <a:pt x="749" y="804"/>
                  <a:pt x="736" y="786"/>
                  <a:pt x="721" y="786"/>
                </a:cubicBezTo>
                <a:cubicBezTo>
                  <a:pt x="705" y="786"/>
                  <a:pt x="692" y="804"/>
                  <a:pt x="692" y="826"/>
                </a:cubicBezTo>
                <a:cubicBezTo>
                  <a:pt x="692" y="848"/>
                  <a:pt x="705" y="866"/>
                  <a:pt x="721" y="866"/>
                </a:cubicBezTo>
                <a:cubicBezTo>
                  <a:pt x="736" y="866"/>
                  <a:pt x="749" y="848"/>
                  <a:pt x="749" y="826"/>
                </a:cubicBezTo>
                <a:close/>
                <a:moveTo>
                  <a:pt x="708" y="306"/>
                </a:moveTo>
                <a:cubicBezTo>
                  <a:pt x="708" y="306"/>
                  <a:pt x="558" y="279"/>
                  <a:pt x="411" y="453"/>
                </a:cubicBezTo>
                <a:cubicBezTo>
                  <a:pt x="264" y="628"/>
                  <a:pt x="126" y="835"/>
                  <a:pt x="411" y="849"/>
                </a:cubicBezTo>
                <a:cubicBezTo>
                  <a:pt x="696" y="863"/>
                  <a:pt x="708" y="306"/>
                  <a:pt x="708" y="306"/>
                </a:cubicBezTo>
                <a:close/>
                <a:moveTo>
                  <a:pt x="1203" y="453"/>
                </a:moveTo>
                <a:cubicBezTo>
                  <a:pt x="1055" y="279"/>
                  <a:pt x="906" y="306"/>
                  <a:pt x="906" y="306"/>
                </a:cubicBezTo>
                <a:cubicBezTo>
                  <a:pt x="906" y="306"/>
                  <a:pt x="917" y="863"/>
                  <a:pt x="1203" y="849"/>
                </a:cubicBezTo>
                <a:cubicBezTo>
                  <a:pt x="1488" y="835"/>
                  <a:pt x="1350" y="628"/>
                  <a:pt x="1203" y="453"/>
                </a:cubicBezTo>
                <a:close/>
                <a:moveTo>
                  <a:pt x="1207" y="901"/>
                </a:moveTo>
                <a:cubicBezTo>
                  <a:pt x="1222" y="900"/>
                  <a:pt x="1236" y="899"/>
                  <a:pt x="1249" y="897"/>
                </a:cubicBezTo>
                <a:cubicBezTo>
                  <a:pt x="1237" y="1013"/>
                  <a:pt x="1138" y="1103"/>
                  <a:pt x="1019" y="1103"/>
                </a:cubicBezTo>
                <a:cubicBezTo>
                  <a:pt x="994" y="1103"/>
                  <a:pt x="970" y="1099"/>
                  <a:pt x="948" y="1092"/>
                </a:cubicBezTo>
                <a:cubicBezTo>
                  <a:pt x="954" y="1081"/>
                  <a:pt x="958" y="1069"/>
                  <a:pt x="958" y="1056"/>
                </a:cubicBezTo>
                <a:cubicBezTo>
                  <a:pt x="958" y="1017"/>
                  <a:pt x="939" y="950"/>
                  <a:pt x="818" y="950"/>
                </a:cubicBezTo>
                <a:cubicBezTo>
                  <a:pt x="693" y="950"/>
                  <a:pt x="679" y="1024"/>
                  <a:pt x="679" y="1056"/>
                </a:cubicBezTo>
                <a:cubicBezTo>
                  <a:pt x="679" y="1071"/>
                  <a:pt x="683" y="1084"/>
                  <a:pt x="691" y="1097"/>
                </a:cubicBezTo>
                <a:cubicBezTo>
                  <a:pt x="674" y="1101"/>
                  <a:pt x="655" y="1103"/>
                  <a:pt x="637" y="1103"/>
                </a:cubicBezTo>
                <a:cubicBezTo>
                  <a:pt x="518" y="1103"/>
                  <a:pt x="421" y="1015"/>
                  <a:pt x="406" y="900"/>
                </a:cubicBezTo>
                <a:cubicBezTo>
                  <a:pt x="408" y="900"/>
                  <a:pt x="410" y="901"/>
                  <a:pt x="412" y="901"/>
                </a:cubicBezTo>
                <a:cubicBezTo>
                  <a:pt x="416" y="901"/>
                  <a:pt x="420" y="901"/>
                  <a:pt x="424" y="901"/>
                </a:cubicBezTo>
                <a:cubicBezTo>
                  <a:pt x="424" y="901"/>
                  <a:pt x="424" y="901"/>
                  <a:pt x="424" y="901"/>
                </a:cubicBezTo>
                <a:cubicBezTo>
                  <a:pt x="459" y="901"/>
                  <a:pt x="491" y="893"/>
                  <a:pt x="519" y="880"/>
                </a:cubicBezTo>
                <a:cubicBezTo>
                  <a:pt x="524" y="914"/>
                  <a:pt x="540" y="943"/>
                  <a:pt x="568" y="959"/>
                </a:cubicBezTo>
                <a:cubicBezTo>
                  <a:pt x="625" y="995"/>
                  <a:pt x="708" y="964"/>
                  <a:pt x="754" y="890"/>
                </a:cubicBezTo>
                <a:cubicBezTo>
                  <a:pt x="800" y="817"/>
                  <a:pt x="790" y="728"/>
                  <a:pt x="733" y="693"/>
                </a:cubicBezTo>
                <a:cubicBezTo>
                  <a:pt x="717" y="683"/>
                  <a:pt x="698" y="678"/>
                  <a:pt x="679" y="678"/>
                </a:cubicBezTo>
                <a:cubicBezTo>
                  <a:pt x="740" y="521"/>
                  <a:pt x="744" y="337"/>
                  <a:pt x="745" y="324"/>
                </a:cubicBezTo>
                <a:cubicBezTo>
                  <a:pt x="745" y="312"/>
                  <a:pt x="745" y="312"/>
                  <a:pt x="745" y="312"/>
                </a:cubicBezTo>
                <a:cubicBezTo>
                  <a:pt x="765" y="307"/>
                  <a:pt x="786" y="305"/>
                  <a:pt x="807" y="305"/>
                </a:cubicBezTo>
                <a:cubicBezTo>
                  <a:pt x="829" y="305"/>
                  <a:pt x="851" y="308"/>
                  <a:pt x="873" y="314"/>
                </a:cubicBezTo>
                <a:cubicBezTo>
                  <a:pt x="874" y="324"/>
                  <a:pt x="874" y="324"/>
                  <a:pt x="874" y="324"/>
                </a:cubicBezTo>
                <a:cubicBezTo>
                  <a:pt x="874" y="348"/>
                  <a:pt x="889" y="901"/>
                  <a:pt x="1195" y="901"/>
                </a:cubicBezTo>
                <a:cubicBezTo>
                  <a:pt x="1199" y="901"/>
                  <a:pt x="1203" y="901"/>
                  <a:pt x="1207" y="901"/>
                </a:cubicBezTo>
                <a:close/>
                <a:moveTo>
                  <a:pt x="944" y="826"/>
                </a:moveTo>
                <a:cubicBezTo>
                  <a:pt x="944" y="804"/>
                  <a:pt x="931" y="786"/>
                  <a:pt x="915" y="786"/>
                </a:cubicBezTo>
                <a:cubicBezTo>
                  <a:pt x="899" y="786"/>
                  <a:pt x="886" y="804"/>
                  <a:pt x="886" y="826"/>
                </a:cubicBezTo>
                <a:cubicBezTo>
                  <a:pt x="886" y="848"/>
                  <a:pt x="899" y="866"/>
                  <a:pt x="915" y="866"/>
                </a:cubicBezTo>
                <a:cubicBezTo>
                  <a:pt x="931" y="866"/>
                  <a:pt x="944" y="848"/>
                  <a:pt x="944" y="826"/>
                </a:cubicBezTo>
                <a:close/>
                <a:moveTo>
                  <a:pt x="1532" y="726"/>
                </a:moveTo>
                <a:cubicBezTo>
                  <a:pt x="1532" y="1126"/>
                  <a:pt x="1207" y="1451"/>
                  <a:pt x="807" y="1451"/>
                </a:cubicBezTo>
                <a:cubicBezTo>
                  <a:pt x="407" y="1451"/>
                  <a:pt x="82" y="1126"/>
                  <a:pt x="82" y="726"/>
                </a:cubicBezTo>
                <a:cubicBezTo>
                  <a:pt x="82" y="326"/>
                  <a:pt x="407" y="0"/>
                  <a:pt x="807" y="0"/>
                </a:cubicBezTo>
                <a:cubicBezTo>
                  <a:pt x="1207" y="0"/>
                  <a:pt x="1532" y="326"/>
                  <a:pt x="1532" y="726"/>
                </a:cubicBezTo>
                <a:close/>
                <a:moveTo>
                  <a:pt x="1395" y="726"/>
                </a:moveTo>
                <a:cubicBezTo>
                  <a:pt x="1395" y="401"/>
                  <a:pt x="1131" y="137"/>
                  <a:pt x="807" y="137"/>
                </a:cubicBezTo>
                <a:cubicBezTo>
                  <a:pt x="482" y="137"/>
                  <a:pt x="218" y="401"/>
                  <a:pt x="218" y="726"/>
                </a:cubicBezTo>
                <a:cubicBezTo>
                  <a:pt x="218" y="1050"/>
                  <a:pt x="482" y="1314"/>
                  <a:pt x="807" y="1314"/>
                </a:cubicBezTo>
                <a:cubicBezTo>
                  <a:pt x="1131" y="1314"/>
                  <a:pt x="1395" y="1050"/>
                  <a:pt x="1395" y="726"/>
                </a:cubicBezTo>
                <a:close/>
                <a:moveTo>
                  <a:pt x="92" y="1230"/>
                </a:moveTo>
                <a:cubicBezTo>
                  <a:pt x="105" y="1223"/>
                  <a:pt x="108" y="1203"/>
                  <a:pt x="98" y="1185"/>
                </a:cubicBezTo>
                <a:cubicBezTo>
                  <a:pt x="89" y="1166"/>
                  <a:pt x="70" y="1157"/>
                  <a:pt x="57" y="1164"/>
                </a:cubicBezTo>
                <a:cubicBezTo>
                  <a:pt x="44" y="1170"/>
                  <a:pt x="41" y="1191"/>
                  <a:pt x="51" y="1209"/>
                </a:cubicBezTo>
                <a:cubicBezTo>
                  <a:pt x="61" y="1227"/>
                  <a:pt x="79" y="1237"/>
                  <a:pt x="92" y="1230"/>
                </a:cubicBezTo>
                <a:close/>
                <a:moveTo>
                  <a:pt x="57" y="1233"/>
                </a:moveTo>
                <a:cubicBezTo>
                  <a:pt x="47" y="1215"/>
                  <a:pt x="29" y="1205"/>
                  <a:pt x="16" y="1212"/>
                </a:cubicBezTo>
                <a:cubicBezTo>
                  <a:pt x="3" y="1219"/>
                  <a:pt x="0" y="1239"/>
                  <a:pt x="10" y="1258"/>
                </a:cubicBezTo>
                <a:cubicBezTo>
                  <a:pt x="19" y="1276"/>
                  <a:pt x="38" y="1285"/>
                  <a:pt x="51" y="1279"/>
                </a:cubicBezTo>
                <a:cubicBezTo>
                  <a:pt x="64" y="1272"/>
                  <a:pt x="66" y="1251"/>
                  <a:pt x="57" y="1233"/>
                </a:cubicBezTo>
                <a:close/>
                <a:moveTo>
                  <a:pt x="171" y="1209"/>
                </a:moveTo>
                <a:cubicBezTo>
                  <a:pt x="180" y="1191"/>
                  <a:pt x="178" y="1170"/>
                  <a:pt x="165" y="1163"/>
                </a:cubicBezTo>
                <a:cubicBezTo>
                  <a:pt x="152" y="1157"/>
                  <a:pt x="133" y="1166"/>
                  <a:pt x="124" y="1185"/>
                </a:cubicBezTo>
                <a:cubicBezTo>
                  <a:pt x="114" y="1203"/>
                  <a:pt x="117" y="1223"/>
                  <a:pt x="130" y="1230"/>
                </a:cubicBezTo>
                <a:cubicBezTo>
                  <a:pt x="143" y="1237"/>
                  <a:pt x="161" y="1227"/>
                  <a:pt x="171" y="1209"/>
                </a:cubicBezTo>
                <a:close/>
                <a:moveTo>
                  <a:pt x="206" y="1212"/>
                </a:moveTo>
                <a:cubicBezTo>
                  <a:pt x="193" y="1205"/>
                  <a:pt x="175" y="1215"/>
                  <a:pt x="165" y="1233"/>
                </a:cubicBezTo>
                <a:cubicBezTo>
                  <a:pt x="156" y="1251"/>
                  <a:pt x="158" y="1272"/>
                  <a:pt x="171" y="1279"/>
                </a:cubicBezTo>
                <a:cubicBezTo>
                  <a:pt x="184" y="1285"/>
                  <a:pt x="203" y="1276"/>
                  <a:pt x="212" y="1258"/>
                </a:cubicBezTo>
                <a:cubicBezTo>
                  <a:pt x="222" y="1239"/>
                  <a:pt x="219" y="1219"/>
                  <a:pt x="206" y="1212"/>
                </a:cubicBezTo>
                <a:close/>
                <a:moveTo>
                  <a:pt x="159" y="1288"/>
                </a:moveTo>
                <a:cubicBezTo>
                  <a:pt x="159" y="1285"/>
                  <a:pt x="159" y="1283"/>
                  <a:pt x="159" y="1280"/>
                </a:cubicBezTo>
                <a:cubicBezTo>
                  <a:pt x="159" y="1258"/>
                  <a:pt x="136" y="1235"/>
                  <a:pt x="114" y="1235"/>
                </a:cubicBezTo>
                <a:cubicBezTo>
                  <a:pt x="92" y="1235"/>
                  <a:pt x="69" y="1258"/>
                  <a:pt x="69" y="1280"/>
                </a:cubicBezTo>
                <a:cubicBezTo>
                  <a:pt x="69" y="1283"/>
                  <a:pt x="69" y="1285"/>
                  <a:pt x="69" y="1288"/>
                </a:cubicBezTo>
                <a:cubicBezTo>
                  <a:pt x="55" y="1288"/>
                  <a:pt x="49" y="1305"/>
                  <a:pt x="49" y="1320"/>
                </a:cubicBezTo>
                <a:cubicBezTo>
                  <a:pt x="49" y="1335"/>
                  <a:pt x="61" y="1347"/>
                  <a:pt x="76" y="1347"/>
                </a:cubicBezTo>
                <a:cubicBezTo>
                  <a:pt x="90" y="1347"/>
                  <a:pt x="110" y="1338"/>
                  <a:pt x="113" y="1337"/>
                </a:cubicBezTo>
                <a:cubicBezTo>
                  <a:pt x="129" y="1345"/>
                  <a:pt x="137" y="1347"/>
                  <a:pt x="151" y="1347"/>
                </a:cubicBezTo>
                <a:cubicBezTo>
                  <a:pt x="166" y="1347"/>
                  <a:pt x="178" y="1335"/>
                  <a:pt x="178" y="1320"/>
                </a:cubicBezTo>
                <a:cubicBezTo>
                  <a:pt x="178" y="1306"/>
                  <a:pt x="172" y="1289"/>
                  <a:pt x="159" y="1288"/>
                </a:cubicBezTo>
                <a:close/>
                <a:moveTo>
                  <a:pt x="387" y="1475"/>
                </a:moveTo>
                <a:cubicBezTo>
                  <a:pt x="400" y="1469"/>
                  <a:pt x="402" y="1448"/>
                  <a:pt x="393" y="1430"/>
                </a:cubicBezTo>
                <a:cubicBezTo>
                  <a:pt x="383" y="1411"/>
                  <a:pt x="365" y="1402"/>
                  <a:pt x="352" y="1409"/>
                </a:cubicBezTo>
                <a:cubicBezTo>
                  <a:pt x="339" y="1416"/>
                  <a:pt x="336" y="1436"/>
                  <a:pt x="346" y="1454"/>
                </a:cubicBezTo>
                <a:cubicBezTo>
                  <a:pt x="355" y="1473"/>
                  <a:pt x="374" y="1482"/>
                  <a:pt x="387" y="1475"/>
                </a:cubicBezTo>
                <a:close/>
                <a:moveTo>
                  <a:pt x="351" y="1478"/>
                </a:moveTo>
                <a:cubicBezTo>
                  <a:pt x="342" y="1460"/>
                  <a:pt x="323" y="1451"/>
                  <a:pt x="310" y="1457"/>
                </a:cubicBezTo>
                <a:cubicBezTo>
                  <a:pt x="297" y="1464"/>
                  <a:pt x="295" y="1485"/>
                  <a:pt x="304" y="1503"/>
                </a:cubicBezTo>
                <a:cubicBezTo>
                  <a:pt x="314" y="1521"/>
                  <a:pt x="332" y="1531"/>
                  <a:pt x="345" y="1524"/>
                </a:cubicBezTo>
                <a:cubicBezTo>
                  <a:pt x="358" y="1517"/>
                  <a:pt x="361" y="1497"/>
                  <a:pt x="351" y="1478"/>
                </a:cubicBezTo>
                <a:close/>
                <a:moveTo>
                  <a:pt x="466" y="1454"/>
                </a:moveTo>
                <a:cubicBezTo>
                  <a:pt x="475" y="1436"/>
                  <a:pt x="472" y="1416"/>
                  <a:pt x="459" y="1409"/>
                </a:cubicBezTo>
                <a:cubicBezTo>
                  <a:pt x="446" y="1402"/>
                  <a:pt x="428" y="1411"/>
                  <a:pt x="418" y="1430"/>
                </a:cubicBezTo>
                <a:cubicBezTo>
                  <a:pt x="409" y="1448"/>
                  <a:pt x="412" y="1469"/>
                  <a:pt x="425" y="1475"/>
                </a:cubicBezTo>
                <a:cubicBezTo>
                  <a:pt x="438" y="1482"/>
                  <a:pt x="456" y="1473"/>
                  <a:pt x="466" y="1454"/>
                </a:cubicBezTo>
                <a:close/>
                <a:moveTo>
                  <a:pt x="501" y="1457"/>
                </a:moveTo>
                <a:cubicBezTo>
                  <a:pt x="488" y="1451"/>
                  <a:pt x="469" y="1460"/>
                  <a:pt x="460" y="1478"/>
                </a:cubicBezTo>
                <a:cubicBezTo>
                  <a:pt x="450" y="1497"/>
                  <a:pt x="453" y="1517"/>
                  <a:pt x="466" y="1524"/>
                </a:cubicBezTo>
                <a:cubicBezTo>
                  <a:pt x="479" y="1531"/>
                  <a:pt x="497" y="1521"/>
                  <a:pt x="507" y="1503"/>
                </a:cubicBezTo>
                <a:cubicBezTo>
                  <a:pt x="516" y="1485"/>
                  <a:pt x="514" y="1464"/>
                  <a:pt x="501" y="1457"/>
                </a:cubicBezTo>
                <a:close/>
                <a:moveTo>
                  <a:pt x="453" y="1533"/>
                </a:moveTo>
                <a:cubicBezTo>
                  <a:pt x="454" y="1531"/>
                  <a:pt x="454" y="1528"/>
                  <a:pt x="454" y="1526"/>
                </a:cubicBezTo>
                <a:cubicBezTo>
                  <a:pt x="454" y="1504"/>
                  <a:pt x="431" y="1480"/>
                  <a:pt x="409" y="1480"/>
                </a:cubicBezTo>
                <a:cubicBezTo>
                  <a:pt x="387" y="1480"/>
                  <a:pt x="363" y="1504"/>
                  <a:pt x="363" y="1526"/>
                </a:cubicBezTo>
                <a:cubicBezTo>
                  <a:pt x="363" y="1528"/>
                  <a:pt x="364" y="1531"/>
                  <a:pt x="364" y="1533"/>
                </a:cubicBezTo>
                <a:cubicBezTo>
                  <a:pt x="350" y="1534"/>
                  <a:pt x="343" y="1551"/>
                  <a:pt x="343" y="1565"/>
                </a:cubicBezTo>
                <a:cubicBezTo>
                  <a:pt x="343" y="1580"/>
                  <a:pt x="356" y="1592"/>
                  <a:pt x="371" y="1592"/>
                </a:cubicBezTo>
                <a:cubicBezTo>
                  <a:pt x="384" y="1592"/>
                  <a:pt x="405" y="1583"/>
                  <a:pt x="408" y="1582"/>
                </a:cubicBezTo>
                <a:cubicBezTo>
                  <a:pt x="424" y="1591"/>
                  <a:pt x="432" y="1592"/>
                  <a:pt x="445" y="1592"/>
                </a:cubicBezTo>
                <a:cubicBezTo>
                  <a:pt x="460" y="1592"/>
                  <a:pt x="472" y="1580"/>
                  <a:pt x="472" y="1565"/>
                </a:cubicBezTo>
                <a:cubicBezTo>
                  <a:pt x="472" y="1551"/>
                  <a:pt x="467" y="1535"/>
                  <a:pt x="453" y="1533"/>
                </a:cubicBezTo>
                <a:close/>
                <a:moveTo>
                  <a:pt x="1513" y="1185"/>
                </a:moveTo>
                <a:cubicBezTo>
                  <a:pt x="1504" y="1203"/>
                  <a:pt x="1506" y="1223"/>
                  <a:pt x="1519" y="1230"/>
                </a:cubicBezTo>
                <a:cubicBezTo>
                  <a:pt x="1532" y="1237"/>
                  <a:pt x="1551" y="1228"/>
                  <a:pt x="1560" y="1209"/>
                </a:cubicBezTo>
                <a:cubicBezTo>
                  <a:pt x="1570" y="1191"/>
                  <a:pt x="1567" y="1170"/>
                  <a:pt x="1554" y="1164"/>
                </a:cubicBezTo>
                <a:cubicBezTo>
                  <a:pt x="1541" y="1157"/>
                  <a:pt x="1523" y="1166"/>
                  <a:pt x="1513" y="1185"/>
                </a:cubicBezTo>
                <a:close/>
                <a:moveTo>
                  <a:pt x="1595" y="1212"/>
                </a:moveTo>
                <a:cubicBezTo>
                  <a:pt x="1582" y="1205"/>
                  <a:pt x="1564" y="1215"/>
                  <a:pt x="1555" y="1233"/>
                </a:cubicBezTo>
                <a:cubicBezTo>
                  <a:pt x="1545" y="1251"/>
                  <a:pt x="1548" y="1272"/>
                  <a:pt x="1561" y="1279"/>
                </a:cubicBezTo>
                <a:cubicBezTo>
                  <a:pt x="1574" y="1285"/>
                  <a:pt x="1592" y="1276"/>
                  <a:pt x="1602" y="1258"/>
                </a:cubicBezTo>
                <a:cubicBezTo>
                  <a:pt x="1611" y="1239"/>
                  <a:pt x="1608" y="1219"/>
                  <a:pt x="1595" y="1212"/>
                </a:cubicBezTo>
                <a:close/>
                <a:moveTo>
                  <a:pt x="1447" y="1163"/>
                </a:moveTo>
                <a:cubicBezTo>
                  <a:pt x="1434" y="1170"/>
                  <a:pt x="1431" y="1191"/>
                  <a:pt x="1441" y="1209"/>
                </a:cubicBezTo>
                <a:cubicBezTo>
                  <a:pt x="1450" y="1227"/>
                  <a:pt x="1468" y="1237"/>
                  <a:pt x="1481" y="1230"/>
                </a:cubicBezTo>
                <a:cubicBezTo>
                  <a:pt x="1494" y="1223"/>
                  <a:pt x="1497" y="1203"/>
                  <a:pt x="1488" y="1184"/>
                </a:cubicBezTo>
                <a:cubicBezTo>
                  <a:pt x="1478" y="1166"/>
                  <a:pt x="1460" y="1157"/>
                  <a:pt x="1447" y="1163"/>
                </a:cubicBezTo>
                <a:close/>
                <a:moveTo>
                  <a:pt x="1446" y="1233"/>
                </a:moveTo>
                <a:cubicBezTo>
                  <a:pt x="1437" y="1215"/>
                  <a:pt x="1418" y="1205"/>
                  <a:pt x="1405" y="1212"/>
                </a:cubicBezTo>
                <a:cubicBezTo>
                  <a:pt x="1392" y="1219"/>
                  <a:pt x="1390" y="1239"/>
                  <a:pt x="1399" y="1258"/>
                </a:cubicBezTo>
                <a:cubicBezTo>
                  <a:pt x="1409" y="1276"/>
                  <a:pt x="1427" y="1285"/>
                  <a:pt x="1440" y="1279"/>
                </a:cubicBezTo>
                <a:cubicBezTo>
                  <a:pt x="1453" y="1272"/>
                  <a:pt x="1456" y="1251"/>
                  <a:pt x="1446" y="1233"/>
                </a:cubicBezTo>
                <a:close/>
                <a:moveTo>
                  <a:pt x="1542" y="1288"/>
                </a:moveTo>
                <a:cubicBezTo>
                  <a:pt x="1542" y="1285"/>
                  <a:pt x="1543" y="1283"/>
                  <a:pt x="1543" y="1280"/>
                </a:cubicBezTo>
                <a:cubicBezTo>
                  <a:pt x="1543" y="1258"/>
                  <a:pt x="1519" y="1235"/>
                  <a:pt x="1497" y="1235"/>
                </a:cubicBezTo>
                <a:cubicBezTo>
                  <a:pt x="1475" y="1235"/>
                  <a:pt x="1452" y="1258"/>
                  <a:pt x="1452" y="1280"/>
                </a:cubicBezTo>
                <a:cubicBezTo>
                  <a:pt x="1452" y="1283"/>
                  <a:pt x="1452" y="1285"/>
                  <a:pt x="1453" y="1288"/>
                </a:cubicBezTo>
                <a:cubicBezTo>
                  <a:pt x="1439" y="1289"/>
                  <a:pt x="1434" y="1306"/>
                  <a:pt x="1434" y="1320"/>
                </a:cubicBezTo>
                <a:cubicBezTo>
                  <a:pt x="1434" y="1335"/>
                  <a:pt x="1446" y="1347"/>
                  <a:pt x="1461" y="1347"/>
                </a:cubicBezTo>
                <a:cubicBezTo>
                  <a:pt x="1474" y="1347"/>
                  <a:pt x="1482" y="1345"/>
                  <a:pt x="1498" y="1337"/>
                </a:cubicBezTo>
                <a:cubicBezTo>
                  <a:pt x="1501" y="1338"/>
                  <a:pt x="1522" y="1347"/>
                  <a:pt x="1535" y="1347"/>
                </a:cubicBezTo>
                <a:cubicBezTo>
                  <a:pt x="1550" y="1347"/>
                  <a:pt x="1563" y="1335"/>
                  <a:pt x="1563" y="1320"/>
                </a:cubicBezTo>
                <a:cubicBezTo>
                  <a:pt x="1563" y="1305"/>
                  <a:pt x="1556" y="1288"/>
                  <a:pt x="1542" y="1288"/>
                </a:cubicBezTo>
                <a:close/>
                <a:moveTo>
                  <a:pt x="1265" y="1454"/>
                </a:moveTo>
                <a:cubicBezTo>
                  <a:pt x="1275" y="1436"/>
                  <a:pt x="1272" y="1416"/>
                  <a:pt x="1259" y="1409"/>
                </a:cubicBezTo>
                <a:cubicBezTo>
                  <a:pt x="1246" y="1402"/>
                  <a:pt x="1228" y="1411"/>
                  <a:pt x="1218" y="1430"/>
                </a:cubicBezTo>
                <a:cubicBezTo>
                  <a:pt x="1209" y="1448"/>
                  <a:pt x="1211" y="1469"/>
                  <a:pt x="1224" y="1475"/>
                </a:cubicBezTo>
                <a:cubicBezTo>
                  <a:pt x="1237" y="1482"/>
                  <a:pt x="1256" y="1473"/>
                  <a:pt x="1265" y="1454"/>
                </a:cubicBezTo>
                <a:close/>
                <a:moveTo>
                  <a:pt x="1301" y="1457"/>
                </a:moveTo>
                <a:cubicBezTo>
                  <a:pt x="1288" y="1451"/>
                  <a:pt x="1269" y="1460"/>
                  <a:pt x="1260" y="1478"/>
                </a:cubicBezTo>
                <a:cubicBezTo>
                  <a:pt x="1250" y="1497"/>
                  <a:pt x="1253" y="1517"/>
                  <a:pt x="1266" y="1524"/>
                </a:cubicBezTo>
                <a:cubicBezTo>
                  <a:pt x="1279" y="1531"/>
                  <a:pt x="1297" y="1521"/>
                  <a:pt x="1307" y="1503"/>
                </a:cubicBezTo>
                <a:cubicBezTo>
                  <a:pt x="1316" y="1485"/>
                  <a:pt x="1314" y="1464"/>
                  <a:pt x="1301" y="1457"/>
                </a:cubicBezTo>
                <a:close/>
                <a:moveTo>
                  <a:pt x="1187" y="1475"/>
                </a:moveTo>
                <a:cubicBezTo>
                  <a:pt x="1200" y="1469"/>
                  <a:pt x="1202" y="1448"/>
                  <a:pt x="1193" y="1430"/>
                </a:cubicBezTo>
                <a:cubicBezTo>
                  <a:pt x="1183" y="1411"/>
                  <a:pt x="1165" y="1402"/>
                  <a:pt x="1152" y="1409"/>
                </a:cubicBezTo>
                <a:cubicBezTo>
                  <a:pt x="1139" y="1416"/>
                  <a:pt x="1136" y="1436"/>
                  <a:pt x="1146" y="1454"/>
                </a:cubicBezTo>
                <a:cubicBezTo>
                  <a:pt x="1155" y="1473"/>
                  <a:pt x="1174" y="1482"/>
                  <a:pt x="1187" y="1475"/>
                </a:cubicBezTo>
                <a:close/>
                <a:moveTo>
                  <a:pt x="1151" y="1478"/>
                </a:moveTo>
                <a:cubicBezTo>
                  <a:pt x="1142" y="1460"/>
                  <a:pt x="1123" y="1451"/>
                  <a:pt x="1110" y="1457"/>
                </a:cubicBezTo>
                <a:cubicBezTo>
                  <a:pt x="1097" y="1464"/>
                  <a:pt x="1095" y="1485"/>
                  <a:pt x="1104" y="1503"/>
                </a:cubicBezTo>
                <a:cubicBezTo>
                  <a:pt x="1114" y="1521"/>
                  <a:pt x="1132" y="1531"/>
                  <a:pt x="1145" y="1524"/>
                </a:cubicBezTo>
                <a:cubicBezTo>
                  <a:pt x="1158" y="1517"/>
                  <a:pt x="1161" y="1497"/>
                  <a:pt x="1151" y="1478"/>
                </a:cubicBezTo>
                <a:close/>
                <a:moveTo>
                  <a:pt x="1247" y="1533"/>
                </a:moveTo>
                <a:cubicBezTo>
                  <a:pt x="1248" y="1531"/>
                  <a:pt x="1248" y="1528"/>
                  <a:pt x="1248" y="1526"/>
                </a:cubicBezTo>
                <a:cubicBezTo>
                  <a:pt x="1248" y="1504"/>
                  <a:pt x="1225" y="1480"/>
                  <a:pt x="1202" y="1480"/>
                </a:cubicBezTo>
                <a:cubicBezTo>
                  <a:pt x="1180" y="1480"/>
                  <a:pt x="1157" y="1504"/>
                  <a:pt x="1157" y="1526"/>
                </a:cubicBezTo>
                <a:cubicBezTo>
                  <a:pt x="1157" y="1528"/>
                  <a:pt x="1157" y="1531"/>
                  <a:pt x="1158" y="1533"/>
                </a:cubicBezTo>
                <a:cubicBezTo>
                  <a:pt x="1144" y="1535"/>
                  <a:pt x="1139" y="1551"/>
                  <a:pt x="1139" y="1565"/>
                </a:cubicBezTo>
                <a:cubicBezTo>
                  <a:pt x="1139" y="1580"/>
                  <a:pt x="1151" y="1592"/>
                  <a:pt x="1166" y="1592"/>
                </a:cubicBezTo>
                <a:cubicBezTo>
                  <a:pt x="1179" y="1592"/>
                  <a:pt x="1187" y="1591"/>
                  <a:pt x="1203" y="1582"/>
                </a:cubicBezTo>
                <a:cubicBezTo>
                  <a:pt x="1206" y="1583"/>
                  <a:pt x="1227" y="1592"/>
                  <a:pt x="1240" y="1592"/>
                </a:cubicBezTo>
                <a:cubicBezTo>
                  <a:pt x="1255" y="1592"/>
                  <a:pt x="1268" y="1580"/>
                  <a:pt x="1268" y="1565"/>
                </a:cubicBezTo>
                <a:cubicBezTo>
                  <a:pt x="1268" y="1551"/>
                  <a:pt x="1261" y="1534"/>
                  <a:pt x="1247" y="1533"/>
                </a:cubicBezTo>
                <a:close/>
                <a:moveTo>
                  <a:pt x="812" y="1559"/>
                </a:moveTo>
                <a:cubicBezTo>
                  <a:pt x="825" y="1552"/>
                  <a:pt x="827" y="1532"/>
                  <a:pt x="818" y="1514"/>
                </a:cubicBezTo>
                <a:cubicBezTo>
                  <a:pt x="808" y="1495"/>
                  <a:pt x="790" y="1486"/>
                  <a:pt x="777" y="1493"/>
                </a:cubicBezTo>
                <a:cubicBezTo>
                  <a:pt x="764" y="1499"/>
                  <a:pt x="761" y="1520"/>
                  <a:pt x="771" y="1538"/>
                </a:cubicBezTo>
                <a:cubicBezTo>
                  <a:pt x="780" y="1557"/>
                  <a:pt x="799" y="1566"/>
                  <a:pt x="812" y="1559"/>
                </a:cubicBezTo>
                <a:close/>
                <a:moveTo>
                  <a:pt x="776" y="1562"/>
                </a:moveTo>
                <a:cubicBezTo>
                  <a:pt x="767" y="1544"/>
                  <a:pt x="748" y="1534"/>
                  <a:pt x="735" y="1541"/>
                </a:cubicBezTo>
                <a:cubicBezTo>
                  <a:pt x="722" y="1548"/>
                  <a:pt x="720" y="1568"/>
                  <a:pt x="729" y="1587"/>
                </a:cubicBezTo>
                <a:cubicBezTo>
                  <a:pt x="739" y="1605"/>
                  <a:pt x="757" y="1615"/>
                  <a:pt x="770" y="1608"/>
                </a:cubicBezTo>
                <a:cubicBezTo>
                  <a:pt x="783" y="1601"/>
                  <a:pt x="786" y="1581"/>
                  <a:pt x="776" y="1562"/>
                </a:cubicBezTo>
                <a:close/>
                <a:moveTo>
                  <a:pt x="890" y="1538"/>
                </a:moveTo>
                <a:cubicBezTo>
                  <a:pt x="900" y="1520"/>
                  <a:pt x="897" y="1499"/>
                  <a:pt x="884" y="1493"/>
                </a:cubicBezTo>
                <a:cubicBezTo>
                  <a:pt x="871" y="1486"/>
                  <a:pt x="853" y="1495"/>
                  <a:pt x="843" y="1514"/>
                </a:cubicBezTo>
                <a:cubicBezTo>
                  <a:pt x="834" y="1532"/>
                  <a:pt x="836" y="1552"/>
                  <a:pt x="849" y="1559"/>
                </a:cubicBezTo>
                <a:cubicBezTo>
                  <a:pt x="862" y="1566"/>
                  <a:pt x="881" y="1557"/>
                  <a:pt x="890" y="1538"/>
                </a:cubicBezTo>
                <a:close/>
                <a:moveTo>
                  <a:pt x="926" y="1541"/>
                </a:moveTo>
                <a:cubicBezTo>
                  <a:pt x="913" y="1534"/>
                  <a:pt x="894" y="1544"/>
                  <a:pt x="885" y="1562"/>
                </a:cubicBezTo>
                <a:cubicBezTo>
                  <a:pt x="875" y="1581"/>
                  <a:pt x="878" y="1601"/>
                  <a:pt x="891" y="1608"/>
                </a:cubicBezTo>
                <a:cubicBezTo>
                  <a:pt x="904" y="1615"/>
                  <a:pt x="922" y="1605"/>
                  <a:pt x="932" y="1587"/>
                </a:cubicBezTo>
                <a:cubicBezTo>
                  <a:pt x="941" y="1568"/>
                  <a:pt x="938" y="1548"/>
                  <a:pt x="926" y="1541"/>
                </a:cubicBezTo>
                <a:close/>
                <a:moveTo>
                  <a:pt x="878" y="1617"/>
                </a:moveTo>
                <a:cubicBezTo>
                  <a:pt x="879" y="1615"/>
                  <a:pt x="879" y="1612"/>
                  <a:pt x="879" y="1609"/>
                </a:cubicBezTo>
                <a:cubicBezTo>
                  <a:pt x="879" y="1587"/>
                  <a:pt x="856" y="1564"/>
                  <a:pt x="834" y="1564"/>
                </a:cubicBezTo>
                <a:cubicBezTo>
                  <a:pt x="811" y="1564"/>
                  <a:pt x="788" y="1587"/>
                  <a:pt x="788" y="1609"/>
                </a:cubicBezTo>
                <a:cubicBezTo>
                  <a:pt x="788" y="1612"/>
                  <a:pt x="788" y="1614"/>
                  <a:pt x="789" y="1617"/>
                </a:cubicBezTo>
                <a:cubicBezTo>
                  <a:pt x="774" y="1618"/>
                  <a:pt x="768" y="1634"/>
                  <a:pt x="768" y="1649"/>
                </a:cubicBezTo>
                <a:cubicBezTo>
                  <a:pt x="768" y="1664"/>
                  <a:pt x="780" y="1676"/>
                  <a:pt x="795" y="1676"/>
                </a:cubicBezTo>
                <a:cubicBezTo>
                  <a:pt x="809" y="1676"/>
                  <a:pt x="830" y="1667"/>
                  <a:pt x="833" y="1666"/>
                </a:cubicBezTo>
                <a:cubicBezTo>
                  <a:pt x="849" y="1675"/>
                  <a:pt x="857" y="1676"/>
                  <a:pt x="870" y="1676"/>
                </a:cubicBezTo>
                <a:cubicBezTo>
                  <a:pt x="885" y="1676"/>
                  <a:pt x="897" y="1664"/>
                  <a:pt x="897" y="1649"/>
                </a:cubicBezTo>
                <a:cubicBezTo>
                  <a:pt x="897" y="1635"/>
                  <a:pt x="892" y="1618"/>
                  <a:pt x="878" y="1617"/>
                </a:cubicBezTo>
                <a:close/>
                <a:moveTo>
                  <a:pt x="878" y="1617"/>
                </a:moveTo>
                <a:cubicBezTo>
                  <a:pt x="878" y="1617"/>
                  <a:pt x="878" y="1617"/>
                  <a:pt x="878" y="1617"/>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pawprint"/>
          <p:cNvSpPr>
            <a:spLocks noChangeAspect="1"/>
          </p:cNvSpPr>
          <p:nvPr/>
        </p:nvSpPr>
        <p:spPr bwMode="auto">
          <a:xfrm>
            <a:off x="5394127" y="3882325"/>
            <a:ext cx="401942" cy="373130"/>
          </a:xfrm>
          <a:custGeom>
            <a:avLst/>
            <a:gdLst>
              <a:gd name="T0" fmla="*/ 303 w 1621"/>
              <a:gd name="T1" fmla="*/ 706 h 1621"/>
              <a:gd name="T2" fmla="*/ 304 w 1621"/>
              <a:gd name="T3" fmla="*/ 517 h 1621"/>
              <a:gd name="T4" fmla="*/ 491 w 1621"/>
              <a:gd name="T5" fmla="*/ 546 h 1621"/>
              <a:gd name="T6" fmla="*/ 490 w 1621"/>
              <a:gd name="T7" fmla="*/ 735 h 1621"/>
              <a:gd name="T8" fmla="*/ 303 w 1621"/>
              <a:gd name="T9" fmla="*/ 706 h 1621"/>
              <a:gd name="T10" fmla="*/ 672 w 1621"/>
              <a:gd name="T11" fmla="*/ 548 h 1621"/>
              <a:gd name="T12" fmla="*/ 760 w 1621"/>
              <a:gd name="T13" fmla="*/ 381 h 1621"/>
              <a:gd name="T14" fmla="*/ 607 w 1621"/>
              <a:gd name="T15" fmla="*/ 269 h 1621"/>
              <a:gd name="T16" fmla="*/ 519 w 1621"/>
              <a:gd name="T17" fmla="*/ 436 h 1621"/>
              <a:gd name="T18" fmla="*/ 672 w 1621"/>
              <a:gd name="T19" fmla="*/ 548 h 1621"/>
              <a:gd name="T20" fmla="*/ 1317 w 1621"/>
              <a:gd name="T21" fmla="*/ 517 h 1621"/>
              <a:gd name="T22" fmla="*/ 1130 w 1621"/>
              <a:gd name="T23" fmla="*/ 546 h 1621"/>
              <a:gd name="T24" fmla="*/ 1131 w 1621"/>
              <a:gd name="T25" fmla="*/ 735 h 1621"/>
              <a:gd name="T26" fmla="*/ 1318 w 1621"/>
              <a:gd name="T27" fmla="*/ 706 h 1621"/>
              <a:gd name="T28" fmla="*/ 1317 w 1621"/>
              <a:gd name="T29" fmla="*/ 517 h 1621"/>
              <a:gd name="T30" fmla="*/ 950 w 1621"/>
              <a:gd name="T31" fmla="*/ 548 h 1621"/>
              <a:gd name="T32" fmla="*/ 1102 w 1621"/>
              <a:gd name="T33" fmla="*/ 436 h 1621"/>
              <a:gd name="T34" fmla="*/ 1014 w 1621"/>
              <a:gd name="T35" fmla="*/ 269 h 1621"/>
              <a:gd name="T36" fmla="*/ 862 w 1621"/>
              <a:gd name="T37" fmla="*/ 381 h 1621"/>
              <a:gd name="T38" fmla="*/ 950 w 1621"/>
              <a:gd name="T39" fmla="*/ 548 h 1621"/>
              <a:gd name="T40" fmla="*/ 1086 w 1621"/>
              <a:gd name="T41" fmla="*/ 823 h 1621"/>
              <a:gd name="T42" fmla="*/ 811 w 1621"/>
              <a:gd name="T43" fmla="*/ 601 h 1621"/>
              <a:gd name="T44" fmla="*/ 536 w 1621"/>
              <a:gd name="T45" fmla="*/ 823 h 1621"/>
              <a:gd name="T46" fmla="*/ 397 w 1621"/>
              <a:gd name="T47" fmla="*/ 1065 h 1621"/>
              <a:gd name="T48" fmla="*/ 679 w 1621"/>
              <a:gd name="T49" fmla="*/ 1346 h 1621"/>
              <a:gd name="T50" fmla="*/ 811 w 1621"/>
              <a:gd name="T51" fmla="*/ 1313 h 1621"/>
              <a:gd name="T52" fmla="*/ 943 w 1621"/>
              <a:gd name="T53" fmla="*/ 1346 h 1621"/>
              <a:gd name="T54" fmla="*/ 1224 w 1621"/>
              <a:gd name="T55" fmla="*/ 1065 h 1621"/>
              <a:gd name="T56" fmla="*/ 1086 w 1621"/>
              <a:gd name="T57" fmla="*/ 823 h 1621"/>
              <a:gd name="T58" fmla="*/ 1621 w 1621"/>
              <a:gd name="T59" fmla="*/ 811 h 1621"/>
              <a:gd name="T60" fmla="*/ 811 w 1621"/>
              <a:gd name="T61" fmla="*/ 1621 h 1621"/>
              <a:gd name="T62" fmla="*/ 0 w 1621"/>
              <a:gd name="T63" fmla="*/ 811 h 1621"/>
              <a:gd name="T64" fmla="*/ 811 w 1621"/>
              <a:gd name="T65" fmla="*/ 0 h 1621"/>
              <a:gd name="T66" fmla="*/ 1621 w 1621"/>
              <a:gd name="T67" fmla="*/ 811 h 1621"/>
              <a:gd name="T68" fmla="*/ 1502 w 1621"/>
              <a:gd name="T69" fmla="*/ 811 h 1621"/>
              <a:gd name="T70" fmla="*/ 811 w 1621"/>
              <a:gd name="T71" fmla="*/ 119 h 1621"/>
              <a:gd name="T72" fmla="*/ 119 w 1621"/>
              <a:gd name="T73" fmla="*/ 811 h 1621"/>
              <a:gd name="T74" fmla="*/ 811 w 1621"/>
              <a:gd name="T75" fmla="*/ 1502 h 1621"/>
              <a:gd name="T76" fmla="*/ 1502 w 1621"/>
              <a:gd name="T77" fmla="*/ 811 h 1621"/>
              <a:gd name="T78" fmla="*/ 1502 w 1621"/>
              <a:gd name="T79" fmla="*/ 811 h 1621"/>
              <a:gd name="T80" fmla="*/ 1502 w 1621"/>
              <a:gd name="T81" fmla="*/ 811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21" h="1621">
                <a:moveTo>
                  <a:pt x="303" y="706"/>
                </a:moveTo>
                <a:cubicBezTo>
                  <a:pt x="252" y="645"/>
                  <a:pt x="253" y="561"/>
                  <a:pt x="304" y="517"/>
                </a:cubicBezTo>
                <a:cubicBezTo>
                  <a:pt x="356" y="472"/>
                  <a:pt x="440" y="485"/>
                  <a:pt x="491" y="546"/>
                </a:cubicBezTo>
                <a:cubicBezTo>
                  <a:pt x="543" y="606"/>
                  <a:pt x="542" y="690"/>
                  <a:pt x="490" y="735"/>
                </a:cubicBezTo>
                <a:cubicBezTo>
                  <a:pt x="438" y="779"/>
                  <a:pt x="355" y="766"/>
                  <a:pt x="303" y="706"/>
                </a:cubicBezTo>
                <a:close/>
                <a:moveTo>
                  <a:pt x="672" y="548"/>
                </a:moveTo>
                <a:cubicBezTo>
                  <a:pt x="738" y="532"/>
                  <a:pt x="777" y="458"/>
                  <a:pt x="760" y="381"/>
                </a:cubicBezTo>
                <a:cubicBezTo>
                  <a:pt x="742" y="304"/>
                  <a:pt x="673" y="254"/>
                  <a:pt x="607" y="269"/>
                </a:cubicBezTo>
                <a:cubicBezTo>
                  <a:pt x="541" y="284"/>
                  <a:pt x="501" y="359"/>
                  <a:pt x="519" y="436"/>
                </a:cubicBezTo>
                <a:cubicBezTo>
                  <a:pt x="537" y="513"/>
                  <a:pt x="605" y="563"/>
                  <a:pt x="672" y="548"/>
                </a:cubicBezTo>
                <a:close/>
                <a:moveTo>
                  <a:pt x="1317" y="517"/>
                </a:moveTo>
                <a:cubicBezTo>
                  <a:pt x="1265" y="472"/>
                  <a:pt x="1181" y="485"/>
                  <a:pt x="1130" y="546"/>
                </a:cubicBezTo>
                <a:cubicBezTo>
                  <a:pt x="1079" y="606"/>
                  <a:pt x="1079" y="690"/>
                  <a:pt x="1131" y="735"/>
                </a:cubicBezTo>
                <a:cubicBezTo>
                  <a:pt x="1183" y="779"/>
                  <a:pt x="1267" y="766"/>
                  <a:pt x="1318" y="706"/>
                </a:cubicBezTo>
                <a:cubicBezTo>
                  <a:pt x="1369" y="645"/>
                  <a:pt x="1369" y="561"/>
                  <a:pt x="1317" y="517"/>
                </a:cubicBezTo>
                <a:close/>
                <a:moveTo>
                  <a:pt x="950" y="548"/>
                </a:moveTo>
                <a:cubicBezTo>
                  <a:pt x="1016" y="563"/>
                  <a:pt x="1085" y="513"/>
                  <a:pt x="1102" y="436"/>
                </a:cubicBezTo>
                <a:cubicBezTo>
                  <a:pt x="1120" y="359"/>
                  <a:pt x="1081" y="284"/>
                  <a:pt x="1014" y="269"/>
                </a:cubicBezTo>
                <a:cubicBezTo>
                  <a:pt x="948" y="254"/>
                  <a:pt x="880" y="304"/>
                  <a:pt x="862" y="381"/>
                </a:cubicBezTo>
                <a:cubicBezTo>
                  <a:pt x="844" y="458"/>
                  <a:pt x="883" y="533"/>
                  <a:pt x="950" y="548"/>
                </a:cubicBezTo>
                <a:close/>
                <a:moveTo>
                  <a:pt x="1086" y="823"/>
                </a:moveTo>
                <a:cubicBezTo>
                  <a:pt x="1059" y="696"/>
                  <a:pt x="946" y="601"/>
                  <a:pt x="811" y="601"/>
                </a:cubicBezTo>
                <a:cubicBezTo>
                  <a:pt x="676" y="601"/>
                  <a:pt x="563" y="696"/>
                  <a:pt x="536" y="823"/>
                </a:cubicBezTo>
                <a:cubicBezTo>
                  <a:pt x="453" y="872"/>
                  <a:pt x="397" y="962"/>
                  <a:pt x="397" y="1065"/>
                </a:cubicBezTo>
                <a:cubicBezTo>
                  <a:pt x="397" y="1220"/>
                  <a:pt x="523" y="1346"/>
                  <a:pt x="679" y="1346"/>
                </a:cubicBezTo>
                <a:cubicBezTo>
                  <a:pt x="726" y="1346"/>
                  <a:pt x="771" y="1334"/>
                  <a:pt x="811" y="1313"/>
                </a:cubicBezTo>
                <a:cubicBezTo>
                  <a:pt x="850" y="1334"/>
                  <a:pt x="895" y="1346"/>
                  <a:pt x="943" y="1346"/>
                </a:cubicBezTo>
                <a:cubicBezTo>
                  <a:pt x="1098" y="1346"/>
                  <a:pt x="1224" y="1220"/>
                  <a:pt x="1224" y="1065"/>
                </a:cubicBezTo>
                <a:cubicBezTo>
                  <a:pt x="1224" y="962"/>
                  <a:pt x="1169" y="872"/>
                  <a:pt x="1086" y="823"/>
                </a:cubicBezTo>
                <a:close/>
                <a:moveTo>
                  <a:pt x="1621" y="811"/>
                </a:moveTo>
                <a:cubicBezTo>
                  <a:pt x="1621" y="1258"/>
                  <a:pt x="1258" y="1621"/>
                  <a:pt x="811" y="1621"/>
                </a:cubicBezTo>
                <a:cubicBezTo>
                  <a:pt x="364" y="1621"/>
                  <a:pt x="0" y="1258"/>
                  <a:pt x="0" y="811"/>
                </a:cubicBezTo>
                <a:cubicBezTo>
                  <a:pt x="0" y="364"/>
                  <a:pt x="364" y="0"/>
                  <a:pt x="811" y="0"/>
                </a:cubicBezTo>
                <a:cubicBezTo>
                  <a:pt x="1258" y="0"/>
                  <a:pt x="1621" y="364"/>
                  <a:pt x="1621" y="811"/>
                </a:cubicBezTo>
                <a:close/>
                <a:moveTo>
                  <a:pt x="1502" y="811"/>
                </a:moveTo>
                <a:cubicBezTo>
                  <a:pt x="1502" y="429"/>
                  <a:pt x="1192" y="119"/>
                  <a:pt x="811" y="119"/>
                </a:cubicBezTo>
                <a:cubicBezTo>
                  <a:pt x="429" y="119"/>
                  <a:pt x="119" y="429"/>
                  <a:pt x="119" y="811"/>
                </a:cubicBezTo>
                <a:cubicBezTo>
                  <a:pt x="119" y="1192"/>
                  <a:pt x="429" y="1502"/>
                  <a:pt x="811" y="1502"/>
                </a:cubicBezTo>
                <a:cubicBezTo>
                  <a:pt x="1192" y="1502"/>
                  <a:pt x="1502" y="1192"/>
                  <a:pt x="1502" y="811"/>
                </a:cubicBezTo>
                <a:close/>
                <a:moveTo>
                  <a:pt x="1502" y="811"/>
                </a:moveTo>
                <a:cubicBezTo>
                  <a:pt x="1502" y="811"/>
                  <a:pt x="1502" y="811"/>
                  <a:pt x="1502" y="811"/>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4" name="图片 13" descr="../Downloads/fft_matlab.png"/>
          <p:cNvPicPr/>
          <p:nvPr/>
        </p:nvPicPr>
        <p:blipFill>
          <a:blip r:embed="rId2">
            <a:extLst>
              <a:ext uri="{28A0092B-C50C-407E-A947-70E740481C1C}">
                <a14:useLocalDpi xmlns:a14="http://schemas.microsoft.com/office/drawing/2010/main" val="0"/>
              </a:ext>
            </a:extLst>
          </a:blip>
          <a:srcRect/>
          <a:stretch>
            <a:fillRect/>
          </a:stretch>
        </p:blipFill>
        <p:spPr bwMode="auto">
          <a:xfrm>
            <a:off x="1420138" y="1226916"/>
            <a:ext cx="8890247" cy="5412423"/>
          </a:xfrm>
          <a:prstGeom prst="rect">
            <a:avLst/>
          </a:prstGeom>
          <a:noFill/>
          <a:ln>
            <a:noFill/>
          </a:ln>
        </p:spPr>
      </p:pic>
    </p:spTree>
    <p:extLst>
      <p:ext uri="{BB962C8B-B14F-4D97-AF65-F5344CB8AC3E}">
        <p14:creationId xmlns:p14="http://schemas.microsoft.com/office/powerpoint/2010/main" val="189675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3188423" cy="332399"/>
          </a:xfrm>
        </p:spPr>
        <p:txBody>
          <a:bodyPr/>
          <a:lstStyle/>
          <a:p>
            <a:r>
              <a:rPr lang="en-US" altLang="zh-CN" sz="2400" dirty="0"/>
              <a:t>What is K-space?</a:t>
            </a:r>
            <a:endParaRPr lang="zh-CN" altLang="en-US" sz="2400"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779845" y="2690717"/>
            <a:ext cx="442542" cy="411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10"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b="1" dirty="0">
                <a:solidFill>
                  <a:schemeClr val="accent1"/>
                </a:solidFill>
                <a:latin typeface="+mn-lt"/>
                <a:ea typeface="+mn-ea"/>
                <a:cs typeface="+mn-cs"/>
              </a:rPr>
              <a:t>K-space</a:t>
            </a:r>
            <a:r>
              <a:rPr lang="en-US" altLang="zh-CN" sz="2400" dirty="0">
                <a:solidFill>
                  <a:schemeClr val="accent1"/>
                </a:solidFill>
                <a:latin typeface="+mn-lt"/>
                <a:ea typeface="+mn-ea"/>
                <a:cs typeface="+mn-cs"/>
              </a:rPr>
              <a:t> refers to the Fourier frequency-domain space composed of the collected MR data after phase coding and frequency coding. For a two-dimensional space plane, K space is a two-dimensional frequency space, </a:t>
            </a:r>
            <a:r>
              <a:rPr lang="en-US" altLang="zh-CN" sz="2400" dirty="0" err="1" smtClean="0">
                <a:solidFill>
                  <a:schemeClr val="accent1"/>
                </a:solidFill>
                <a:latin typeface="+mn-lt"/>
                <a:ea typeface="+mn-ea"/>
                <a:cs typeface="+mn-cs"/>
              </a:rPr>
              <a:t>Ky</a:t>
            </a:r>
            <a:r>
              <a:rPr lang="en-US" altLang="zh-CN" sz="2400" dirty="0" smtClean="0">
                <a:solidFill>
                  <a:schemeClr val="accent1"/>
                </a:solidFill>
                <a:latin typeface="+mn-lt"/>
                <a:ea typeface="+mn-ea"/>
                <a:cs typeface="+mn-cs"/>
              </a:rPr>
              <a:t> </a:t>
            </a:r>
            <a:r>
              <a:rPr lang="en-US" altLang="zh-CN" sz="2400" dirty="0">
                <a:solidFill>
                  <a:schemeClr val="accent1"/>
                </a:solidFill>
                <a:latin typeface="+mn-lt"/>
                <a:ea typeface="+mn-ea"/>
                <a:cs typeface="+mn-cs"/>
              </a:rPr>
              <a:t>And </a:t>
            </a:r>
            <a:r>
              <a:rPr lang="en-US" altLang="zh-CN" sz="2400" dirty="0" err="1" smtClean="0">
                <a:solidFill>
                  <a:schemeClr val="accent1"/>
                </a:solidFill>
                <a:latin typeface="+mn-lt"/>
                <a:ea typeface="+mn-ea"/>
                <a:cs typeface="+mn-cs"/>
              </a:rPr>
              <a:t>Kx</a:t>
            </a:r>
            <a:r>
              <a:rPr lang="en-US" altLang="zh-CN" sz="2400" dirty="0" smtClean="0">
                <a:solidFill>
                  <a:schemeClr val="accent1"/>
                </a:solidFill>
                <a:latin typeface="+mn-lt"/>
                <a:ea typeface="+mn-ea"/>
                <a:cs typeface="+mn-cs"/>
              </a:rPr>
              <a:t>, </a:t>
            </a:r>
            <a:r>
              <a:rPr lang="en-US" altLang="zh-CN" sz="2400" dirty="0">
                <a:solidFill>
                  <a:schemeClr val="accent1"/>
                </a:solidFill>
                <a:latin typeface="+mn-lt"/>
                <a:ea typeface="+mn-ea"/>
                <a:cs typeface="+mn-cs"/>
              </a:rPr>
              <a:t>respectively, represent two mutually perpendicular spatial frequencies. In MRI, the spatial frequency coordinate </a:t>
            </a:r>
            <a:r>
              <a:rPr lang="en-US" altLang="zh-CN" sz="2400" dirty="0" err="1" smtClean="0">
                <a:solidFill>
                  <a:schemeClr val="accent1"/>
                </a:solidFill>
                <a:latin typeface="+mn-lt"/>
                <a:ea typeface="+mn-ea"/>
                <a:cs typeface="+mn-cs"/>
              </a:rPr>
              <a:t>Ky</a:t>
            </a:r>
            <a:r>
              <a:rPr lang="en-US" altLang="zh-CN" sz="2400" dirty="0" smtClean="0">
                <a:solidFill>
                  <a:schemeClr val="accent1"/>
                </a:solidFill>
                <a:latin typeface="+mn-lt"/>
                <a:ea typeface="+mn-ea"/>
                <a:cs typeface="+mn-cs"/>
              </a:rPr>
              <a:t> </a:t>
            </a:r>
            <a:r>
              <a:rPr lang="en-US" altLang="zh-CN" sz="2400" dirty="0">
                <a:solidFill>
                  <a:schemeClr val="accent1"/>
                </a:solidFill>
                <a:latin typeface="+mn-lt"/>
                <a:ea typeface="+mn-ea"/>
                <a:cs typeface="+mn-cs"/>
              </a:rPr>
              <a:t>And </a:t>
            </a:r>
            <a:r>
              <a:rPr lang="en-US" altLang="zh-CN" sz="2400" dirty="0" err="1" smtClean="0">
                <a:solidFill>
                  <a:schemeClr val="accent1"/>
                </a:solidFill>
                <a:latin typeface="+mn-lt"/>
                <a:ea typeface="+mn-ea"/>
                <a:cs typeface="+mn-cs"/>
              </a:rPr>
              <a:t>K</a:t>
            </a:r>
            <a:r>
              <a:rPr lang="en-US" altLang="zh-CN" sz="2400" dirty="0" err="1" smtClean="0">
                <a:solidFill>
                  <a:schemeClr val="accent1"/>
                </a:solidFill>
                <a:latin typeface="+mn-lt"/>
                <a:ea typeface="+mn-ea"/>
                <a:cs typeface="+mn-cs"/>
              </a:rPr>
              <a:t>x</a:t>
            </a:r>
            <a:r>
              <a:rPr lang="en-US" altLang="zh-CN" sz="2400" dirty="0" smtClean="0">
                <a:solidFill>
                  <a:schemeClr val="accent1"/>
                </a:solidFill>
                <a:latin typeface="+mn-lt"/>
                <a:ea typeface="+mn-ea"/>
                <a:cs typeface="+mn-cs"/>
              </a:rPr>
              <a:t> </a:t>
            </a:r>
            <a:r>
              <a:rPr lang="en-US" altLang="zh-CN" sz="2400" dirty="0">
                <a:solidFill>
                  <a:schemeClr val="accent1"/>
                </a:solidFill>
                <a:latin typeface="+mn-lt"/>
                <a:ea typeface="+mn-ea"/>
                <a:cs typeface="+mn-cs"/>
              </a:rPr>
              <a:t>corresponding to frequency coding direction coordinates and phase coding direction coordinates respectively. </a:t>
            </a:r>
            <a:endParaRPr lang="en-US" altLang="zh-CN" sz="2400" dirty="0" smtClean="0">
              <a:solidFill>
                <a:schemeClr val="accent1"/>
              </a:solidFill>
              <a:latin typeface="+mn-lt"/>
              <a:ea typeface="+mn-ea"/>
              <a:cs typeface="+mn-cs"/>
            </a:endParaRPr>
          </a:p>
          <a:p>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376233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323503"/>
            <a:ext cx="5545218" cy="664797"/>
          </a:xfrm>
        </p:spPr>
        <p:txBody>
          <a:bodyPr/>
          <a:lstStyle/>
          <a:p>
            <a:r>
              <a:rPr lang="en-US" altLang="zh-CN" sz="2400" dirty="0"/>
              <a:t>Sampling trace graph in K space </a:t>
            </a:r>
            <a:endParaRPr lang="zh-CN" altLang="en-US" sz="2400"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779845" y="2690717"/>
            <a:ext cx="442542" cy="411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339" y="1714631"/>
            <a:ext cx="6070312" cy="5531605"/>
          </a:xfrm>
          <a:prstGeom prst="rect">
            <a:avLst/>
          </a:prstGeom>
        </p:spPr>
      </p:pic>
    </p:spTree>
    <p:extLst>
      <p:ext uri="{BB962C8B-B14F-4D97-AF65-F5344CB8AC3E}">
        <p14:creationId xmlns:p14="http://schemas.microsoft.com/office/powerpoint/2010/main" val="210772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323503"/>
            <a:ext cx="4682600" cy="664797"/>
          </a:xfrm>
        </p:spPr>
        <p:txBody>
          <a:bodyPr/>
          <a:lstStyle/>
          <a:p>
            <a:r>
              <a:rPr lang="en-US" altLang="zh-CN" sz="2400" dirty="0"/>
              <a:t>Sample </a:t>
            </a:r>
            <a:r>
              <a:rPr lang="en-US" altLang="zh-CN" sz="2400" dirty="0" smtClean="0"/>
              <a:t>using</a:t>
            </a:r>
            <a:r>
              <a:rPr lang="zh-CN" altLang="en-US" sz="2400" dirty="0" smtClean="0"/>
              <a:t> </a:t>
            </a:r>
            <a:r>
              <a:rPr lang="en-US" altLang="zh-CN" sz="2400" dirty="0" smtClean="0"/>
              <a:t>MATLAB</a:t>
            </a:r>
            <a:endParaRPr lang="zh-CN" altLang="en-US" sz="2400"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779845" y="2690717"/>
            <a:ext cx="442542" cy="411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pic>
        <p:nvPicPr>
          <p:cNvPr id="10" name="图片 9" descr="../Downloads/Snipaste_2019-11-05_19-23-4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1231" y="1357764"/>
            <a:ext cx="10423597" cy="5005812"/>
          </a:xfrm>
          <a:prstGeom prst="rect">
            <a:avLst/>
          </a:prstGeom>
          <a:noFill/>
          <a:ln>
            <a:noFill/>
          </a:ln>
        </p:spPr>
      </p:pic>
    </p:spTree>
    <p:extLst>
      <p:ext uri="{BB962C8B-B14F-4D97-AF65-F5344CB8AC3E}">
        <p14:creationId xmlns:p14="http://schemas.microsoft.com/office/powerpoint/2010/main" val="363975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323503"/>
            <a:ext cx="5532861" cy="664797"/>
          </a:xfrm>
        </p:spPr>
        <p:txBody>
          <a:bodyPr/>
          <a:lstStyle/>
          <a:p>
            <a:r>
              <a:rPr lang="en-US" altLang="zh-CN" sz="2400" dirty="0" smtClean="0"/>
              <a:t>Characters of </a:t>
            </a:r>
            <a:r>
              <a:rPr lang="en-US" altLang="zh-CN" sz="2400" dirty="0"/>
              <a:t>K-space?</a:t>
            </a:r>
            <a:endParaRPr lang="zh-CN" altLang="en-US" sz="2400"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779845" y="2690717"/>
            <a:ext cx="442542" cy="411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10"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In K space, the contribution of each data to image reconstruction is different. The main signals are concentrated in the data of the central area of k-space. Because the coding gradient and action time determine the position of sampling data in k-space together, the signal of the central area of k-space has low-frequency information with the largest amplitude. With the gradual increase of the absolute value of coordinates, the amplitude of the signal also decreases exponentially. Therefore, the data of the central area of k-space contains the strength of the main signals Degree, which contains most of the information of the image, mainly determines the contrast of the image; while k-space edge data has a higher spatial frequency, which contains more accurate positioning information, mainly determines the details of the image and the resolution of the image.</a:t>
            </a:r>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53984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4"/>
          </p:nvPr>
        </p:nvSpPr>
        <p:spPr/>
        <p:txBody>
          <a:bodyPr/>
          <a:lstStyle/>
          <a:p>
            <a:r>
              <a:rPr lang="zh-CN" altLang="en-US" smtClean="0"/>
              <a:t>第 </a:t>
            </a:r>
            <a:fld id="{75168D04-7926-484C-B90B-2D13ABC6EC67}" type="slidenum">
              <a:rPr lang="zh-CN" altLang="en-US" smtClean="0"/>
              <a:t>16</a:t>
            </a:fld>
            <a:r>
              <a:rPr lang="zh-CN" altLang="en-US" smtClean="0"/>
              <a:t> 页</a:t>
            </a:r>
            <a:endParaRPr lang="zh-CN" altLang="en-US" dirty="0"/>
          </a:p>
        </p:txBody>
      </p:sp>
      <p:sp>
        <p:nvSpPr>
          <p:cNvPr id="3" name="页脚占位符 2"/>
          <p:cNvSpPr>
            <a:spLocks noGrp="1"/>
          </p:cNvSpPr>
          <p:nvPr>
            <p:ph type="ftr" sz="quarter" idx="3"/>
          </p:nvPr>
        </p:nvSpPr>
        <p:spPr/>
        <p:txBody>
          <a:bodyPr/>
          <a:lstStyle/>
          <a:p>
            <a:r>
              <a:rPr lang="zh-CN" altLang="en-US" smtClean="0"/>
              <a:t>竢实扬华，自强不息</a:t>
            </a:r>
            <a:endParaRPr lang="zh-CN" altLang="en-US"/>
          </a:p>
        </p:txBody>
      </p:sp>
      <p:sp>
        <p:nvSpPr>
          <p:cNvPr id="4" name="文本占位符 3"/>
          <p:cNvSpPr>
            <a:spLocks noGrp="1"/>
          </p:cNvSpPr>
          <p:nvPr>
            <p:ph type="body" sz="quarter" idx="10"/>
          </p:nvPr>
        </p:nvSpPr>
        <p:spPr>
          <a:xfrm>
            <a:off x="1621701" y="323503"/>
            <a:ext cx="4494894" cy="664797"/>
          </a:xfrm>
        </p:spPr>
        <p:txBody>
          <a:bodyPr/>
          <a:lstStyle/>
          <a:p>
            <a:r>
              <a:rPr kumimoji="1" lang="en-US" altLang="zh-CN" sz="2400" dirty="0"/>
              <a:t>Two cases for illustration</a:t>
            </a:r>
            <a:endParaRPr kumimoji="1" lang="zh-CN" altLang="en-US" sz="2400" dirty="0"/>
          </a:p>
        </p:txBody>
      </p:sp>
      <p:pic>
        <p:nvPicPr>
          <p:cNvPr id="5" name="图片 4" descr="../Downloads/Snipaste_2019-11-05_19-24-25.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887" y="1338943"/>
            <a:ext cx="11408712" cy="5300396"/>
          </a:xfrm>
          <a:prstGeom prst="rect">
            <a:avLst/>
          </a:prstGeom>
          <a:noFill/>
          <a:ln>
            <a:noFill/>
          </a:ln>
        </p:spPr>
      </p:pic>
    </p:spTree>
    <p:extLst>
      <p:ext uri="{BB962C8B-B14F-4D97-AF65-F5344CB8AC3E}">
        <p14:creationId xmlns:p14="http://schemas.microsoft.com/office/powerpoint/2010/main" val="258998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5050948" cy="332399"/>
          </a:xfrm>
        </p:spPr>
        <p:txBody>
          <a:bodyPr/>
          <a:lstStyle/>
          <a:p>
            <a:r>
              <a:rPr lang="en-US" altLang="zh-CN" sz="2400" dirty="0" smtClean="0"/>
              <a:t>Existing technologies &amp; problems</a:t>
            </a:r>
            <a:endParaRPr lang="zh-CN" altLang="en-US" sz="2400"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779845" y="2690717"/>
            <a:ext cx="442542" cy="411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10"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rPr>
              <a:t>Traditional MRI has a long imaging time, and there are artifacts in some fast moving parts. Its reconstruction method is simple, but line by line acquisition is very sensitive to motion artifacts</a:t>
            </a:r>
            <a:r>
              <a:rPr lang="en-US" altLang="zh-CN" sz="2400" dirty="0" smtClean="0">
                <a:solidFill>
                  <a:schemeClr val="accent1"/>
                </a:solidFill>
              </a:rPr>
              <a:t>.</a:t>
            </a:r>
            <a:endParaRPr lang="en-US" altLang="zh-CN" sz="2400" dirty="0" smtClean="0">
              <a:solidFill>
                <a:schemeClr val="accent1"/>
              </a:solidFill>
              <a:latin typeface="+mn-lt"/>
              <a:ea typeface="+mn-ea"/>
              <a:cs typeface="+mn-cs"/>
            </a:endParaRPr>
          </a:p>
          <a:p>
            <a:r>
              <a:rPr lang="en-US" altLang="zh-CN" sz="2400" dirty="0" smtClean="0">
                <a:solidFill>
                  <a:schemeClr val="accent1"/>
                </a:solidFill>
                <a:latin typeface="+mn-lt"/>
                <a:ea typeface="+mn-ea"/>
                <a:cs typeface="+mn-cs"/>
              </a:rPr>
              <a:t>The </a:t>
            </a:r>
            <a:r>
              <a:rPr lang="en-US" altLang="zh-CN" sz="2400" dirty="0">
                <a:solidFill>
                  <a:schemeClr val="accent1"/>
                </a:solidFill>
                <a:latin typeface="+mn-lt"/>
                <a:ea typeface="+mn-ea"/>
                <a:cs typeface="+mn-cs"/>
              </a:rPr>
              <a:t>quality and the properties of reconstructed MR images depend on the k-space sampling patterns, and the Cartesian k-space trajectory is the most widely used sampling pattern. Compared to the Cartesian k-space trajectory, the radial k-space trajectory has many advantages , such as shorter echo times, insensitivity to motion and high temporal resolution, and is suitable for fast imaging and dynamic imaging. However, the MR images usually have streaking artifacts when reconstructed from radial k-space sampling patterns, even using Compressed Sensing(CS) for accelerated MRI.</a:t>
            </a:r>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45838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6538325" cy="332399"/>
          </a:xfrm>
        </p:spPr>
        <p:txBody>
          <a:bodyPr/>
          <a:lstStyle/>
          <a:p>
            <a:r>
              <a:rPr lang="en-US" altLang="zh-CN" sz="2400" dirty="0"/>
              <a:t>Neural network algorithm: steps</a:t>
            </a:r>
            <a:endParaRPr lang="zh-CN" altLang="en-US" sz="2400" dirty="0"/>
          </a:p>
        </p:txBody>
      </p:sp>
      <p:sp>
        <p:nvSpPr>
          <p:cNvPr id="5" name="内容占位符 2"/>
          <p:cNvSpPr txBox="1">
            <a:spLocks/>
          </p:cNvSpPr>
          <p:nvPr/>
        </p:nvSpPr>
        <p:spPr>
          <a:xfrm>
            <a:off x="803476" y="1385787"/>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chemeClr val="accent1"/>
                </a:solidFill>
              </a:rPr>
              <a:t>This </a:t>
            </a:r>
            <a:r>
              <a:rPr lang="en-US" altLang="zh-CN" sz="2400" dirty="0">
                <a:solidFill>
                  <a:schemeClr val="accent1"/>
                </a:solidFill>
              </a:rPr>
              <a:t>is the image results using the </a:t>
            </a:r>
            <a:r>
              <a:rPr lang="en-US" altLang="zh-CN" sz="2400" dirty="0" smtClean="0">
                <a:solidFill>
                  <a:schemeClr val="accent1"/>
                </a:solidFill>
              </a:rPr>
              <a:t>traditional</a:t>
            </a:r>
            <a:r>
              <a:rPr lang="zh-CN" altLang="en-US" sz="2400" dirty="0" smtClean="0">
                <a:solidFill>
                  <a:schemeClr val="accent1"/>
                </a:solidFill>
              </a:rPr>
              <a:t> </a:t>
            </a:r>
            <a:r>
              <a:rPr lang="en-US" altLang="zh-CN" sz="2400" dirty="0">
                <a:solidFill>
                  <a:schemeClr val="accent1"/>
                </a:solidFill>
              </a:rPr>
              <a:t>FFT</a:t>
            </a:r>
            <a:r>
              <a:rPr lang="zh-CN" altLang="en-US" sz="2400" dirty="0">
                <a:solidFill>
                  <a:schemeClr val="accent1"/>
                </a:solidFill>
              </a:rPr>
              <a:t> </a:t>
            </a:r>
            <a:r>
              <a:rPr lang="en-US" altLang="zh-CN" sz="2400" dirty="0">
                <a:solidFill>
                  <a:schemeClr val="accent1"/>
                </a:solidFill>
              </a:rPr>
              <a:t>algorithm. </a:t>
            </a:r>
            <a:endParaRPr lang="en-US" altLang="zh-CN" sz="2400" dirty="0" smtClean="0">
              <a:solidFill>
                <a:schemeClr val="accent1"/>
              </a:solidFill>
            </a:endParaRPr>
          </a:p>
          <a:p>
            <a:r>
              <a:rPr lang="en-US" altLang="zh-CN" sz="2400" dirty="0" smtClean="0">
                <a:solidFill>
                  <a:schemeClr val="accent1"/>
                </a:solidFill>
              </a:rPr>
              <a:t>There </a:t>
            </a:r>
            <a:r>
              <a:rPr lang="en-US" altLang="zh-CN" sz="2400" dirty="0">
                <a:solidFill>
                  <a:schemeClr val="accent1"/>
                </a:solidFill>
              </a:rPr>
              <a:t>will be trace artifacts !</a:t>
            </a:r>
            <a:endParaRPr lang="zh-CN" altLang="en-US" sz="2400" dirty="0">
              <a:solidFill>
                <a:schemeClr val="accent1"/>
              </a:solidFill>
            </a:endParaRPr>
          </a:p>
          <a:p>
            <a:endParaRPr lang="zh-CN" altLang="en-US" sz="2400" dirty="0">
              <a:solidFill>
                <a:schemeClr val="accent1"/>
              </a:solidFill>
            </a:endParaRPr>
          </a:p>
          <a:p>
            <a:endParaRPr lang="zh-CN" altLang="en-US" sz="2400" dirty="0">
              <a:solidFill>
                <a:schemeClr val="accent1"/>
              </a:solidFill>
              <a:latin typeface="+mn-lt"/>
              <a:ea typeface="+mn-ea"/>
              <a:cs typeface="+mn-cs"/>
            </a:endParaRPr>
          </a:p>
        </p:txBody>
      </p:sp>
      <p:pic>
        <p:nvPicPr>
          <p:cNvPr id="6"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720" y="2362622"/>
            <a:ext cx="4851111" cy="4371810"/>
          </a:xfrm>
          <a:prstGeom prst="rect">
            <a:avLst/>
          </a:prstGeom>
        </p:spPr>
      </p:pic>
    </p:spTree>
    <p:extLst>
      <p:ext uri="{BB962C8B-B14F-4D97-AF65-F5344CB8AC3E}">
        <p14:creationId xmlns:p14="http://schemas.microsoft.com/office/powerpoint/2010/main" val="83796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17830" y="642947"/>
            <a:ext cx="3188423" cy="332399"/>
          </a:xfrm>
        </p:spPr>
        <p:txBody>
          <a:bodyPr/>
          <a:lstStyle/>
          <a:p>
            <a:pPr lvl="0"/>
            <a:r>
              <a:rPr lang="en-US" altLang="zh-CN" sz="2400" dirty="0" smtClean="0"/>
              <a:t>Aim</a:t>
            </a:r>
            <a:endParaRPr lang="zh-CN" altLang="en-US" dirty="0"/>
          </a:p>
        </p:txBody>
      </p:sp>
      <p:sp>
        <p:nvSpPr>
          <p:cNvPr id="56" name="Freeform 13"/>
          <p:cNvSpPr>
            <a:spLocks noChangeAspect="1" noEditPoints="1"/>
          </p:cNvSpPr>
          <p:nvPr/>
        </p:nvSpPr>
        <p:spPr bwMode="auto">
          <a:xfrm>
            <a:off x="8941653" y="2541248"/>
            <a:ext cx="527302" cy="476923"/>
          </a:xfrm>
          <a:custGeom>
            <a:avLst/>
            <a:gdLst/>
            <a:ahLst/>
            <a:cxnLst>
              <a:cxn ang="0">
                <a:pos x="75" y="16"/>
              </a:cxn>
              <a:cxn ang="0">
                <a:pos x="71" y="10"/>
              </a:cxn>
              <a:cxn ang="0">
                <a:pos x="83" y="5"/>
              </a:cxn>
              <a:cxn ang="0">
                <a:pos x="99" y="4"/>
              </a:cxn>
              <a:cxn ang="0">
                <a:pos x="75" y="16"/>
              </a:cxn>
              <a:cxn ang="0">
                <a:pos x="112" y="70"/>
              </a:cxn>
              <a:cxn ang="0">
                <a:pos x="61" y="99"/>
              </a:cxn>
              <a:cxn ang="0">
                <a:pos x="31" y="54"/>
              </a:cxn>
              <a:cxn ang="0">
                <a:pos x="27" y="56"/>
              </a:cxn>
              <a:cxn ang="0">
                <a:pos x="20" y="60"/>
              </a:cxn>
              <a:cxn ang="0">
                <a:pos x="0" y="39"/>
              </a:cxn>
              <a:cxn ang="0">
                <a:pos x="6" y="36"/>
              </a:cxn>
              <a:cxn ang="0">
                <a:pos x="19" y="42"/>
              </a:cxn>
              <a:cxn ang="0">
                <a:pos x="43" y="27"/>
              </a:cxn>
              <a:cxn ang="0">
                <a:pos x="16" y="6"/>
              </a:cxn>
              <a:cxn ang="0">
                <a:pos x="27" y="0"/>
              </a:cxn>
              <a:cxn ang="0">
                <a:pos x="58" y="17"/>
              </a:cxn>
              <a:cxn ang="0">
                <a:pos x="69" y="11"/>
              </a:cxn>
              <a:cxn ang="0">
                <a:pos x="75" y="20"/>
              </a:cxn>
              <a:cxn ang="0">
                <a:pos x="100" y="5"/>
              </a:cxn>
              <a:cxn ang="0">
                <a:pos x="91" y="18"/>
              </a:cxn>
              <a:cxn ang="0">
                <a:pos x="88" y="21"/>
              </a:cxn>
              <a:cxn ang="0">
                <a:pos x="112" y="70"/>
              </a:cxn>
              <a:cxn ang="0">
                <a:pos x="57" y="24"/>
              </a:cxn>
              <a:cxn ang="0">
                <a:pos x="61" y="28"/>
              </a:cxn>
              <a:cxn ang="0">
                <a:pos x="64" y="24"/>
              </a:cxn>
              <a:cxn ang="0">
                <a:pos x="61" y="20"/>
              </a:cxn>
              <a:cxn ang="0">
                <a:pos x="57" y="24"/>
              </a:cxn>
              <a:cxn ang="0">
                <a:pos x="47" y="30"/>
              </a:cxn>
              <a:cxn ang="0">
                <a:pos x="50" y="34"/>
              </a:cxn>
              <a:cxn ang="0">
                <a:pos x="54" y="30"/>
              </a:cxn>
              <a:cxn ang="0">
                <a:pos x="50" y="27"/>
              </a:cxn>
              <a:cxn ang="0">
                <a:pos x="47" y="30"/>
              </a:cxn>
              <a:cxn ang="0">
                <a:pos x="37" y="37"/>
              </a:cxn>
              <a:cxn ang="0">
                <a:pos x="40" y="40"/>
              </a:cxn>
              <a:cxn ang="0">
                <a:pos x="44" y="37"/>
              </a:cxn>
              <a:cxn ang="0">
                <a:pos x="40" y="33"/>
              </a:cxn>
              <a:cxn ang="0">
                <a:pos x="37" y="37"/>
              </a:cxn>
              <a:cxn ang="0">
                <a:pos x="88" y="21"/>
              </a:cxn>
              <a:cxn ang="0">
                <a:pos x="68" y="34"/>
              </a:cxn>
              <a:cxn ang="0">
                <a:pos x="68" y="70"/>
              </a:cxn>
              <a:cxn ang="0">
                <a:pos x="57" y="76"/>
              </a:cxn>
              <a:cxn ang="0">
                <a:pos x="52" y="43"/>
              </a:cxn>
              <a:cxn ang="0">
                <a:pos x="32" y="53"/>
              </a:cxn>
              <a:cxn ang="0">
                <a:pos x="60" y="91"/>
              </a:cxn>
              <a:cxn ang="0">
                <a:pos x="107" y="64"/>
              </a:cxn>
              <a:cxn ang="0">
                <a:pos x="88" y="21"/>
              </a:cxn>
            </a:cxnLst>
            <a:rect l="0" t="0" r="r" b="b"/>
            <a:pathLst>
              <a:path w="117" h="105">
                <a:moveTo>
                  <a:pt x="75" y="16"/>
                </a:moveTo>
                <a:cubicBezTo>
                  <a:pt x="71" y="10"/>
                  <a:pt x="71" y="10"/>
                  <a:pt x="71" y="10"/>
                </a:cubicBezTo>
                <a:cubicBezTo>
                  <a:pt x="77" y="7"/>
                  <a:pt x="80" y="5"/>
                  <a:pt x="83" y="5"/>
                </a:cubicBezTo>
                <a:cubicBezTo>
                  <a:pt x="87" y="4"/>
                  <a:pt x="96" y="1"/>
                  <a:pt x="99" y="4"/>
                </a:cubicBezTo>
                <a:lnTo>
                  <a:pt x="75" y="16"/>
                </a:lnTo>
                <a:close/>
                <a:moveTo>
                  <a:pt x="112" y="70"/>
                </a:moveTo>
                <a:cubicBezTo>
                  <a:pt x="106" y="92"/>
                  <a:pt x="83" y="105"/>
                  <a:pt x="61" y="99"/>
                </a:cubicBezTo>
                <a:cubicBezTo>
                  <a:pt x="41" y="93"/>
                  <a:pt x="28" y="74"/>
                  <a:pt x="31" y="54"/>
                </a:cubicBezTo>
                <a:cubicBezTo>
                  <a:pt x="28" y="55"/>
                  <a:pt x="27" y="56"/>
                  <a:pt x="27" y="56"/>
                </a:cubicBezTo>
                <a:cubicBezTo>
                  <a:pt x="20" y="60"/>
                  <a:pt x="20" y="60"/>
                  <a:pt x="20" y="60"/>
                </a:cubicBezTo>
                <a:cubicBezTo>
                  <a:pt x="0" y="39"/>
                  <a:pt x="0" y="39"/>
                  <a:pt x="0" y="39"/>
                </a:cubicBezTo>
                <a:cubicBezTo>
                  <a:pt x="6" y="36"/>
                  <a:pt x="6" y="36"/>
                  <a:pt x="6" y="36"/>
                </a:cubicBezTo>
                <a:cubicBezTo>
                  <a:pt x="19" y="42"/>
                  <a:pt x="19" y="42"/>
                  <a:pt x="19" y="42"/>
                </a:cubicBezTo>
                <a:cubicBezTo>
                  <a:pt x="22" y="40"/>
                  <a:pt x="31" y="34"/>
                  <a:pt x="43" y="27"/>
                </a:cubicBezTo>
                <a:cubicBezTo>
                  <a:pt x="16" y="6"/>
                  <a:pt x="16" y="6"/>
                  <a:pt x="16" y="6"/>
                </a:cubicBezTo>
                <a:cubicBezTo>
                  <a:pt x="27" y="0"/>
                  <a:pt x="27" y="0"/>
                  <a:pt x="27" y="0"/>
                </a:cubicBezTo>
                <a:cubicBezTo>
                  <a:pt x="58" y="17"/>
                  <a:pt x="58" y="17"/>
                  <a:pt x="58" y="17"/>
                </a:cubicBezTo>
                <a:cubicBezTo>
                  <a:pt x="62" y="15"/>
                  <a:pt x="66" y="13"/>
                  <a:pt x="69" y="11"/>
                </a:cubicBezTo>
                <a:cubicBezTo>
                  <a:pt x="75" y="20"/>
                  <a:pt x="75" y="20"/>
                  <a:pt x="75" y="20"/>
                </a:cubicBezTo>
                <a:cubicBezTo>
                  <a:pt x="100" y="5"/>
                  <a:pt x="100" y="5"/>
                  <a:pt x="100" y="5"/>
                </a:cubicBezTo>
                <a:cubicBezTo>
                  <a:pt x="101" y="9"/>
                  <a:pt x="94" y="16"/>
                  <a:pt x="91" y="18"/>
                </a:cubicBezTo>
                <a:cubicBezTo>
                  <a:pt x="90" y="19"/>
                  <a:pt x="89" y="20"/>
                  <a:pt x="88" y="21"/>
                </a:cubicBezTo>
                <a:cubicBezTo>
                  <a:pt x="107" y="29"/>
                  <a:pt x="117" y="49"/>
                  <a:pt x="112" y="70"/>
                </a:cubicBezTo>
                <a:close/>
                <a:moveTo>
                  <a:pt x="57" y="24"/>
                </a:moveTo>
                <a:cubicBezTo>
                  <a:pt x="57" y="26"/>
                  <a:pt x="59" y="28"/>
                  <a:pt x="61" y="28"/>
                </a:cubicBezTo>
                <a:cubicBezTo>
                  <a:pt x="63" y="28"/>
                  <a:pt x="64" y="26"/>
                  <a:pt x="64" y="24"/>
                </a:cubicBezTo>
                <a:cubicBezTo>
                  <a:pt x="64" y="22"/>
                  <a:pt x="63" y="20"/>
                  <a:pt x="61" y="20"/>
                </a:cubicBezTo>
                <a:cubicBezTo>
                  <a:pt x="59" y="20"/>
                  <a:pt x="57" y="22"/>
                  <a:pt x="57" y="24"/>
                </a:cubicBezTo>
                <a:close/>
                <a:moveTo>
                  <a:pt x="47" y="30"/>
                </a:moveTo>
                <a:cubicBezTo>
                  <a:pt x="47" y="32"/>
                  <a:pt x="48" y="34"/>
                  <a:pt x="50" y="34"/>
                </a:cubicBezTo>
                <a:cubicBezTo>
                  <a:pt x="52" y="34"/>
                  <a:pt x="54" y="32"/>
                  <a:pt x="54" y="30"/>
                </a:cubicBezTo>
                <a:cubicBezTo>
                  <a:pt x="54" y="28"/>
                  <a:pt x="52" y="27"/>
                  <a:pt x="50" y="27"/>
                </a:cubicBezTo>
                <a:cubicBezTo>
                  <a:pt x="48" y="27"/>
                  <a:pt x="47" y="28"/>
                  <a:pt x="47" y="30"/>
                </a:cubicBezTo>
                <a:close/>
                <a:moveTo>
                  <a:pt x="37" y="37"/>
                </a:moveTo>
                <a:cubicBezTo>
                  <a:pt x="37" y="39"/>
                  <a:pt x="38" y="40"/>
                  <a:pt x="40" y="40"/>
                </a:cubicBezTo>
                <a:cubicBezTo>
                  <a:pt x="42" y="40"/>
                  <a:pt x="44" y="39"/>
                  <a:pt x="44" y="37"/>
                </a:cubicBezTo>
                <a:cubicBezTo>
                  <a:pt x="44" y="35"/>
                  <a:pt x="42" y="33"/>
                  <a:pt x="40" y="33"/>
                </a:cubicBezTo>
                <a:cubicBezTo>
                  <a:pt x="38" y="33"/>
                  <a:pt x="37" y="35"/>
                  <a:pt x="37" y="37"/>
                </a:cubicBezTo>
                <a:close/>
                <a:moveTo>
                  <a:pt x="88" y="21"/>
                </a:moveTo>
                <a:cubicBezTo>
                  <a:pt x="83" y="25"/>
                  <a:pt x="76" y="29"/>
                  <a:pt x="68" y="34"/>
                </a:cubicBezTo>
                <a:cubicBezTo>
                  <a:pt x="68" y="70"/>
                  <a:pt x="68" y="70"/>
                  <a:pt x="68" y="70"/>
                </a:cubicBezTo>
                <a:cubicBezTo>
                  <a:pt x="57" y="76"/>
                  <a:pt x="57" y="76"/>
                  <a:pt x="57" y="76"/>
                </a:cubicBezTo>
                <a:cubicBezTo>
                  <a:pt x="52" y="43"/>
                  <a:pt x="52" y="43"/>
                  <a:pt x="52" y="43"/>
                </a:cubicBezTo>
                <a:cubicBezTo>
                  <a:pt x="44" y="47"/>
                  <a:pt x="37" y="51"/>
                  <a:pt x="32" y="53"/>
                </a:cubicBezTo>
                <a:cubicBezTo>
                  <a:pt x="31" y="70"/>
                  <a:pt x="43" y="86"/>
                  <a:pt x="60" y="91"/>
                </a:cubicBezTo>
                <a:cubicBezTo>
                  <a:pt x="81" y="96"/>
                  <a:pt x="102" y="85"/>
                  <a:pt x="107" y="64"/>
                </a:cubicBezTo>
                <a:cubicBezTo>
                  <a:pt x="112" y="47"/>
                  <a:pt x="103" y="29"/>
                  <a:pt x="88" y="21"/>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58" name="Freeform 132"/>
          <p:cNvSpPr>
            <a:spLocks noChangeAspect="1" noEditPoints="1"/>
          </p:cNvSpPr>
          <p:nvPr/>
        </p:nvSpPr>
        <p:spPr bwMode="auto">
          <a:xfrm>
            <a:off x="6216722" y="3789001"/>
            <a:ext cx="475052" cy="381538"/>
          </a:xfrm>
          <a:custGeom>
            <a:avLst/>
            <a:gdLst/>
            <a:ahLst/>
            <a:cxnLst>
              <a:cxn ang="0">
                <a:pos x="12" y="62"/>
              </a:cxn>
              <a:cxn ang="0">
                <a:pos x="41" y="62"/>
              </a:cxn>
              <a:cxn ang="0">
                <a:pos x="26" y="70"/>
              </a:cxn>
              <a:cxn ang="0">
                <a:pos x="26" y="54"/>
              </a:cxn>
              <a:cxn ang="0">
                <a:pos x="26" y="70"/>
              </a:cxn>
              <a:cxn ang="0">
                <a:pos x="77" y="22"/>
              </a:cxn>
              <a:cxn ang="0">
                <a:pos x="71" y="15"/>
              </a:cxn>
              <a:cxn ang="0">
                <a:pos x="74" y="0"/>
              </a:cxn>
              <a:cxn ang="0">
                <a:pos x="65" y="3"/>
              </a:cxn>
              <a:cxn ang="0">
                <a:pos x="61" y="8"/>
              </a:cxn>
              <a:cxn ang="0">
                <a:pos x="53" y="13"/>
              </a:cxn>
              <a:cxn ang="0">
                <a:pos x="55" y="15"/>
              </a:cxn>
              <a:cxn ang="0">
                <a:pos x="66" y="14"/>
              </a:cxn>
              <a:cxn ang="0">
                <a:pos x="67" y="26"/>
              </a:cxn>
              <a:cxn ang="0">
                <a:pos x="68" y="55"/>
              </a:cxn>
              <a:cxn ang="0">
                <a:pos x="49" y="55"/>
              </a:cxn>
              <a:cxn ang="0">
                <a:pos x="47" y="39"/>
              </a:cxn>
              <a:cxn ang="0">
                <a:pos x="54" y="35"/>
              </a:cxn>
              <a:cxn ang="0">
                <a:pos x="50" y="31"/>
              </a:cxn>
              <a:cxn ang="0">
                <a:pos x="16" y="34"/>
              </a:cxn>
              <a:cxn ang="0">
                <a:pos x="16" y="36"/>
              </a:cxn>
              <a:cxn ang="0">
                <a:pos x="0" y="61"/>
              </a:cxn>
              <a:cxn ang="0">
                <a:pos x="26" y="46"/>
              </a:cxn>
              <a:cxn ang="0">
                <a:pos x="67" y="61"/>
              </a:cxn>
              <a:cxn ang="0">
                <a:pos x="81" y="76"/>
              </a:cxn>
              <a:cxn ang="0">
                <a:pos x="85" y="48"/>
              </a:cxn>
              <a:cxn ang="0">
                <a:pos x="73" y="62"/>
              </a:cxn>
              <a:cxn ang="0">
                <a:pos x="73" y="61"/>
              </a:cxn>
              <a:cxn ang="0">
                <a:pos x="81" y="54"/>
              </a:cxn>
              <a:cxn ang="0">
                <a:pos x="81" y="70"/>
              </a:cxn>
              <a:cxn ang="0">
                <a:pos x="75" y="0"/>
              </a:cxn>
              <a:cxn ang="0">
                <a:pos x="75" y="15"/>
              </a:cxn>
            </a:cxnLst>
            <a:rect l="0" t="0" r="r" b="b"/>
            <a:pathLst>
              <a:path w="95" h="76">
                <a:moveTo>
                  <a:pt x="26" y="47"/>
                </a:moveTo>
                <a:cubicBezTo>
                  <a:pt x="19" y="47"/>
                  <a:pt x="12" y="54"/>
                  <a:pt x="12" y="62"/>
                </a:cubicBezTo>
                <a:cubicBezTo>
                  <a:pt x="12" y="70"/>
                  <a:pt x="19" y="76"/>
                  <a:pt x="26" y="76"/>
                </a:cubicBezTo>
                <a:cubicBezTo>
                  <a:pt x="34" y="76"/>
                  <a:pt x="41" y="70"/>
                  <a:pt x="41" y="62"/>
                </a:cubicBezTo>
                <a:cubicBezTo>
                  <a:pt x="41" y="54"/>
                  <a:pt x="34" y="47"/>
                  <a:pt x="26" y="47"/>
                </a:cubicBezTo>
                <a:close/>
                <a:moveTo>
                  <a:pt x="26" y="70"/>
                </a:moveTo>
                <a:cubicBezTo>
                  <a:pt x="22" y="70"/>
                  <a:pt x="19" y="66"/>
                  <a:pt x="19" y="62"/>
                </a:cubicBezTo>
                <a:cubicBezTo>
                  <a:pt x="19" y="57"/>
                  <a:pt x="22" y="54"/>
                  <a:pt x="26" y="54"/>
                </a:cubicBezTo>
                <a:cubicBezTo>
                  <a:pt x="31" y="54"/>
                  <a:pt x="34" y="57"/>
                  <a:pt x="34" y="62"/>
                </a:cubicBezTo>
                <a:cubicBezTo>
                  <a:pt x="34" y="66"/>
                  <a:pt x="31" y="70"/>
                  <a:pt x="26" y="70"/>
                </a:cubicBezTo>
                <a:close/>
                <a:moveTo>
                  <a:pt x="85" y="48"/>
                </a:moveTo>
                <a:cubicBezTo>
                  <a:pt x="77" y="22"/>
                  <a:pt x="77" y="22"/>
                  <a:pt x="77" y="22"/>
                </a:cubicBezTo>
                <a:cubicBezTo>
                  <a:pt x="74" y="23"/>
                  <a:pt x="74" y="23"/>
                  <a:pt x="74" y="23"/>
                </a:cubicBezTo>
                <a:cubicBezTo>
                  <a:pt x="71" y="15"/>
                  <a:pt x="71" y="15"/>
                  <a:pt x="71" y="15"/>
                </a:cubicBezTo>
                <a:cubicBezTo>
                  <a:pt x="72" y="16"/>
                  <a:pt x="73" y="16"/>
                  <a:pt x="74" y="16"/>
                </a:cubicBezTo>
                <a:cubicBezTo>
                  <a:pt x="74" y="0"/>
                  <a:pt x="74" y="0"/>
                  <a:pt x="74" y="0"/>
                </a:cubicBezTo>
                <a:cubicBezTo>
                  <a:pt x="72" y="0"/>
                  <a:pt x="69" y="1"/>
                  <a:pt x="67" y="3"/>
                </a:cubicBezTo>
                <a:cubicBezTo>
                  <a:pt x="67" y="3"/>
                  <a:pt x="66" y="3"/>
                  <a:pt x="65" y="3"/>
                </a:cubicBezTo>
                <a:cubicBezTo>
                  <a:pt x="65" y="4"/>
                  <a:pt x="65" y="4"/>
                  <a:pt x="65" y="4"/>
                </a:cubicBezTo>
                <a:cubicBezTo>
                  <a:pt x="63" y="4"/>
                  <a:pt x="61" y="6"/>
                  <a:pt x="61" y="8"/>
                </a:cubicBezTo>
                <a:cubicBezTo>
                  <a:pt x="54" y="10"/>
                  <a:pt x="54" y="10"/>
                  <a:pt x="54" y="10"/>
                </a:cubicBezTo>
                <a:cubicBezTo>
                  <a:pt x="53" y="11"/>
                  <a:pt x="53" y="12"/>
                  <a:pt x="53" y="13"/>
                </a:cubicBezTo>
                <a:cubicBezTo>
                  <a:pt x="53" y="13"/>
                  <a:pt x="53" y="13"/>
                  <a:pt x="53" y="13"/>
                </a:cubicBezTo>
                <a:cubicBezTo>
                  <a:pt x="53" y="15"/>
                  <a:pt x="54" y="15"/>
                  <a:pt x="55" y="15"/>
                </a:cubicBezTo>
                <a:cubicBezTo>
                  <a:pt x="63" y="13"/>
                  <a:pt x="63" y="13"/>
                  <a:pt x="63" y="13"/>
                </a:cubicBezTo>
                <a:cubicBezTo>
                  <a:pt x="64" y="13"/>
                  <a:pt x="65" y="14"/>
                  <a:pt x="66" y="14"/>
                </a:cubicBezTo>
                <a:cubicBezTo>
                  <a:pt x="69" y="25"/>
                  <a:pt x="69" y="25"/>
                  <a:pt x="69" y="25"/>
                </a:cubicBezTo>
                <a:cubicBezTo>
                  <a:pt x="67" y="26"/>
                  <a:pt x="67" y="26"/>
                  <a:pt x="67" y="26"/>
                </a:cubicBezTo>
                <a:cubicBezTo>
                  <a:pt x="74" y="49"/>
                  <a:pt x="74" y="49"/>
                  <a:pt x="74" y="49"/>
                </a:cubicBezTo>
                <a:cubicBezTo>
                  <a:pt x="72" y="50"/>
                  <a:pt x="70" y="52"/>
                  <a:pt x="68" y="55"/>
                </a:cubicBezTo>
                <a:cubicBezTo>
                  <a:pt x="49" y="55"/>
                  <a:pt x="49" y="55"/>
                  <a:pt x="49" y="55"/>
                </a:cubicBezTo>
                <a:cubicBezTo>
                  <a:pt x="49" y="55"/>
                  <a:pt x="49" y="55"/>
                  <a:pt x="49" y="55"/>
                </a:cubicBezTo>
                <a:cubicBezTo>
                  <a:pt x="46" y="54"/>
                  <a:pt x="44" y="50"/>
                  <a:pt x="44" y="46"/>
                </a:cubicBezTo>
                <a:cubicBezTo>
                  <a:pt x="44" y="43"/>
                  <a:pt x="45" y="41"/>
                  <a:pt x="47" y="39"/>
                </a:cubicBezTo>
                <a:cubicBezTo>
                  <a:pt x="50" y="39"/>
                  <a:pt x="50" y="39"/>
                  <a:pt x="50" y="39"/>
                </a:cubicBezTo>
                <a:cubicBezTo>
                  <a:pt x="52" y="39"/>
                  <a:pt x="54" y="37"/>
                  <a:pt x="54" y="35"/>
                </a:cubicBezTo>
                <a:cubicBezTo>
                  <a:pt x="54" y="34"/>
                  <a:pt x="54" y="34"/>
                  <a:pt x="54" y="34"/>
                </a:cubicBezTo>
                <a:cubicBezTo>
                  <a:pt x="54" y="32"/>
                  <a:pt x="52" y="31"/>
                  <a:pt x="50" y="31"/>
                </a:cubicBezTo>
                <a:cubicBezTo>
                  <a:pt x="20" y="31"/>
                  <a:pt x="20" y="31"/>
                  <a:pt x="20" y="31"/>
                </a:cubicBezTo>
                <a:cubicBezTo>
                  <a:pt x="18" y="31"/>
                  <a:pt x="16" y="32"/>
                  <a:pt x="16" y="34"/>
                </a:cubicBezTo>
                <a:cubicBezTo>
                  <a:pt x="16" y="35"/>
                  <a:pt x="16" y="35"/>
                  <a:pt x="16" y="35"/>
                </a:cubicBezTo>
                <a:cubicBezTo>
                  <a:pt x="16" y="36"/>
                  <a:pt x="16" y="36"/>
                  <a:pt x="16" y="36"/>
                </a:cubicBezTo>
                <a:cubicBezTo>
                  <a:pt x="9" y="38"/>
                  <a:pt x="0" y="48"/>
                  <a:pt x="0" y="55"/>
                </a:cubicBezTo>
                <a:cubicBezTo>
                  <a:pt x="0" y="61"/>
                  <a:pt x="0" y="61"/>
                  <a:pt x="0" y="61"/>
                </a:cubicBezTo>
                <a:cubicBezTo>
                  <a:pt x="10" y="61"/>
                  <a:pt x="10" y="61"/>
                  <a:pt x="10" y="61"/>
                </a:cubicBezTo>
                <a:cubicBezTo>
                  <a:pt x="10" y="52"/>
                  <a:pt x="17" y="46"/>
                  <a:pt x="26" y="46"/>
                </a:cubicBezTo>
                <a:cubicBezTo>
                  <a:pt x="35" y="46"/>
                  <a:pt x="42" y="52"/>
                  <a:pt x="43" y="61"/>
                </a:cubicBezTo>
                <a:cubicBezTo>
                  <a:pt x="67" y="61"/>
                  <a:pt x="67" y="61"/>
                  <a:pt x="67" y="61"/>
                </a:cubicBezTo>
                <a:cubicBezTo>
                  <a:pt x="67" y="61"/>
                  <a:pt x="67" y="62"/>
                  <a:pt x="67" y="62"/>
                </a:cubicBezTo>
                <a:cubicBezTo>
                  <a:pt x="67" y="70"/>
                  <a:pt x="73" y="76"/>
                  <a:pt x="81" y="76"/>
                </a:cubicBezTo>
                <a:cubicBezTo>
                  <a:pt x="89" y="76"/>
                  <a:pt x="95" y="70"/>
                  <a:pt x="95" y="62"/>
                </a:cubicBezTo>
                <a:cubicBezTo>
                  <a:pt x="95" y="55"/>
                  <a:pt x="91" y="50"/>
                  <a:pt x="85" y="48"/>
                </a:cubicBezTo>
                <a:close/>
                <a:moveTo>
                  <a:pt x="81" y="70"/>
                </a:moveTo>
                <a:cubicBezTo>
                  <a:pt x="77" y="70"/>
                  <a:pt x="73" y="66"/>
                  <a:pt x="73" y="62"/>
                </a:cubicBezTo>
                <a:cubicBezTo>
                  <a:pt x="73" y="62"/>
                  <a:pt x="73" y="61"/>
                  <a:pt x="73" y="61"/>
                </a:cubicBezTo>
                <a:cubicBezTo>
                  <a:pt x="73" y="61"/>
                  <a:pt x="73" y="61"/>
                  <a:pt x="73" y="61"/>
                </a:cubicBezTo>
                <a:cubicBezTo>
                  <a:pt x="73" y="60"/>
                  <a:pt x="73" y="60"/>
                  <a:pt x="73" y="60"/>
                </a:cubicBezTo>
                <a:cubicBezTo>
                  <a:pt x="74" y="57"/>
                  <a:pt x="77" y="54"/>
                  <a:pt x="81" y="54"/>
                </a:cubicBezTo>
                <a:cubicBezTo>
                  <a:pt x="85" y="54"/>
                  <a:pt x="89" y="57"/>
                  <a:pt x="89" y="62"/>
                </a:cubicBezTo>
                <a:cubicBezTo>
                  <a:pt x="89" y="66"/>
                  <a:pt x="85" y="70"/>
                  <a:pt x="81" y="70"/>
                </a:cubicBezTo>
                <a:close/>
                <a:moveTo>
                  <a:pt x="75" y="15"/>
                </a:moveTo>
                <a:cubicBezTo>
                  <a:pt x="75" y="0"/>
                  <a:pt x="75" y="0"/>
                  <a:pt x="75" y="0"/>
                </a:cubicBezTo>
                <a:cubicBezTo>
                  <a:pt x="77" y="1"/>
                  <a:pt x="79" y="4"/>
                  <a:pt x="79" y="8"/>
                </a:cubicBezTo>
                <a:cubicBezTo>
                  <a:pt x="79" y="12"/>
                  <a:pt x="77" y="15"/>
                  <a:pt x="75" y="15"/>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59" name="Freeform 138"/>
          <p:cNvSpPr>
            <a:spLocks noChangeAspect="1" noEditPoints="1"/>
          </p:cNvSpPr>
          <p:nvPr/>
        </p:nvSpPr>
        <p:spPr bwMode="auto">
          <a:xfrm>
            <a:off x="5220093" y="2794245"/>
            <a:ext cx="463488" cy="288840"/>
          </a:xfrm>
          <a:custGeom>
            <a:avLst/>
            <a:gdLst/>
            <a:ahLst/>
            <a:cxnLst>
              <a:cxn ang="0">
                <a:pos x="77" y="25"/>
              </a:cxn>
              <a:cxn ang="0">
                <a:pos x="70" y="2"/>
              </a:cxn>
              <a:cxn ang="0">
                <a:pos x="68" y="0"/>
              </a:cxn>
              <a:cxn ang="0">
                <a:pos x="54" y="2"/>
              </a:cxn>
              <a:cxn ang="0">
                <a:pos x="57" y="4"/>
              </a:cxn>
              <a:cxn ang="0">
                <a:pos x="73" y="20"/>
              </a:cxn>
              <a:cxn ang="0">
                <a:pos x="32" y="19"/>
              </a:cxn>
              <a:cxn ang="0">
                <a:pos x="43" y="18"/>
              </a:cxn>
              <a:cxn ang="0">
                <a:pos x="45" y="15"/>
              </a:cxn>
              <a:cxn ang="0">
                <a:pos x="27" y="12"/>
              </a:cxn>
              <a:cxn ang="0">
                <a:pos x="24" y="16"/>
              </a:cxn>
              <a:cxn ang="0">
                <a:pos x="30" y="18"/>
              </a:cxn>
              <a:cxn ang="0">
                <a:pos x="30" y="21"/>
              </a:cxn>
              <a:cxn ang="0">
                <a:pos x="20" y="24"/>
              </a:cxn>
              <a:cxn ang="0">
                <a:pos x="20" y="64"/>
              </a:cxn>
              <a:cxn ang="0">
                <a:pos x="51" y="47"/>
              </a:cxn>
              <a:cxn ang="0">
                <a:pos x="75" y="26"/>
              </a:cxn>
              <a:cxn ang="0">
                <a:pos x="83" y="64"/>
              </a:cxn>
              <a:cxn ang="0">
                <a:pos x="83" y="24"/>
              </a:cxn>
              <a:cxn ang="0">
                <a:pos x="48" y="44"/>
              </a:cxn>
              <a:cxn ang="0">
                <a:pos x="30" y="27"/>
              </a:cxn>
              <a:cxn ang="0">
                <a:pos x="25" y="44"/>
              </a:cxn>
              <a:cxn ang="0">
                <a:pos x="29" y="29"/>
              </a:cxn>
              <a:cxn ang="0">
                <a:pos x="25" y="44"/>
              </a:cxn>
              <a:cxn ang="0">
                <a:pos x="3" y="44"/>
              </a:cxn>
              <a:cxn ang="0">
                <a:pos x="26" y="28"/>
              </a:cxn>
              <a:cxn ang="0">
                <a:pos x="20" y="40"/>
              </a:cxn>
              <a:cxn ang="0">
                <a:pos x="20" y="49"/>
              </a:cxn>
              <a:cxn ang="0">
                <a:pos x="38" y="47"/>
              </a:cxn>
              <a:cxn ang="0">
                <a:pos x="51" y="43"/>
              </a:cxn>
              <a:cxn ang="0">
                <a:pos x="71" y="22"/>
              </a:cxn>
              <a:cxn ang="0">
                <a:pos x="83" y="62"/>
              </a:cxn>
              <a:cxn ang="0">
                <a:pos x="76" y="29"/>
              </a:cxn>
              <a:cxn ang="0">
                <a:pos x="78" y="44"/>
              </a:cxn>
              <a:cxn ang="0">
                <a:pos x="87" y="44"/>
              </a:cxn>
              <a:cxn ang="0">
                <a:pos x="83" y="40"/>
              </a:cxn>
              <a:cxn ang="0">
                <a:pos x="83" y="27"/>
              </a:cxn>
              <a:cxn ang="0">
                <a:pos x="83" y="62"/>
              </a:cxn>
            </a:cxnLst>
            <a:rect l="0" t="0" r="r" b="b"/>
            <a:pathLst>
              <a:path w="103" h="64">
                <a:moveTo>
                  <a:pt x="83" y="24"/>
                </a:moveTo>
                <a:cubicBezTo>
                  <a:pt x="81" y="24"/>
                  <a:pt x="79" y="25"/>
                  <a:pt x="77" y="25"/>
                </a:cubicBezTo>
                <a:cubicBezTo>
                  <a:pt x="70" y="3"/>
                  <a:pt x="70" y="3"/>
                  <a:pt x="70" y="3"/>
                </a:cubicBezTo>
                <a:cubicBezTo>
                  <a:pt x="70" y="3"/>
                  <a:pt x="70" y="3"/>
                  <a:pt x="70" y="2"/>
                </a:cubicBezTo>
                <a:cubicBezTo>
                  <a:pt x="70" y="2"/>
                  <a:pt x="70" y="2"/>
                  <a:pt x="70" y="2"/>
                </a:cubicBezTo>
                <a:cubicBezTo>
                  <a:pt x="70" y="1"/>
                  <a:pt x="69" y="0"/>
                  <a:pt x="68" y="0"/>
                </a:cubicBezTo>
                <a:cubicBezTo>
                  <a:pt x="57" y="0"/>
                  <a:pt x="57" y="0"/>
                  <a:pt x="57" y="0"/>
                </a:cubicBezTo>
                <a:cubicBezTo>
                  <a:pt x="55" y="0"/>
                  <a:pt x="54" y="1"/>
                  <a:pt x="54" y="2"/>
                </a:cubicBezTo>
                <a:cubicBezTo>
                  <a:pt x="54" y="2"/>
                  <a:pt x="54" y="2"/>
                  <a:pt x="54" y="2"/>
                </a:cubicBezTo>
                <a:cubicBezTo>
                  <a:pt x="54" y="3"/>
                  <a:pt x="55" y="4"/>
                  <a:pt x="57" y="4"/>
                </a:cubicBezTo>
                <a:cubicBezTo>
                  <a:pt x="67" y="4"/>
                  <a:pt x="67" y="4"/>
                  <a:pt x="67" y="4"/>
                </a:cubicBezTo>
                <a:cubicBezTo>
                  <a:pt x="73" y="20"/>
                  <a:pt x="73" y="20"/>
                  <a:pt x="73" y="20"/>
                </a:cubicBezTo>
                <a:cubicBezTo>
                  <a:pt x="33" y="20"/>
                  <a:pt x="33" y="20"/>
                  <a:pt x="33" y="20"/>
                </a:cubicBezTo>
                <a:cubicBezTo>
                  <a:pt x="32" y="19"/>
                  <a:pt x="32" y="19"/>
                  <a:pt x="32" y="19"/>
                </a:cubicBezTo>
                <a:cubicBezTo>
                  <a:pt x="32" y="18"/>
                  <a:pt x="32" y="18"/>
                  <a:pt x="32" y="18"/>
                </a:cubicBezTo>
                <a:cubicBezTo>
                  <a:pt x="43" y="18"/>
                  <a:pt x="43" y="18"/>
                  <a:pt x="43" y="18"/>
                </a:cubicBezTo>
                <a:cubicBezTo>
                  <a:pt x="44" y="18"/>
                  <a:pt x="45" y="17"/>
                  <a:pt x="45" y="16"/>
                </a:cubicBezTo>
                <a:cubicBezTo>
                  <a:pt x="45" y="15"/>
                  <a:pt x="45" y="15"/>
                  <a:pt x="45" y="15"/>
                </a:cubicBezTo>
                <a:cubicBezTo>
                  <a:pt x="45" y="13"/>
                  <a:pt x="44" y="12"/>
                  <a:pt x="43" y="12"/>
                </a:cubicBezTo>
                <a:cubicBezTo>
                  <a:pt x="27" y="12"/>
                  <a:pt x="27" y="12"/>
                  <a:pt x="27" y="12"/>
                </a:cubicBezTo>
                <a:cubicBezTo>
                  <a:pt x="26" y="12"/>
                  <a:pt x="24" y="13"/>
                  <a:pt x="24" y="15"/>
                </a:cubicBezTo>
                <a:cubicBezTo>
                  <a:pt x="24" y="16"/>
                  <a:pt x="24" y="16"/>
                  <a:pt x="24" y="16"/>
                </a:cubicBezTo>
                <a:cubicBezTo>
                  <a:pt x="24" y="17"/>
                  <a:pt x="26" y="18"/>
                  <a:pt x="27" y="18"/>
                </a:cubicBezTo>
                <a:cubicBezTo>
                  <a:pt x="30" y="18"/>
                  <a:pt x="30" y="18"/>
                  <a:pt x="30" y="18"/>
                </a:cubicBezTo>
                <a:cubicBezTo>
                  <a:pt x="30" y="20"/>
                  <a:pt x="30" y="20"/>
                  <a:pt x="30" y="20"/>
                </a:cubicBezTo>
                <a:cubicBezTo>
                  <a:pt x="30" y="21"/>
                  <a:pt x="30" y="21"/>
                  <a:pt x="30" y="21"/>
                </a:cubicBezTo>
                <a:cubicBezTo>
                  <a:pt x="27" y="26"/>
                  <a:pt x="27" y="26"/>
                  <a:pt x="27" y="26"/>
                </a:cubicBezTo>
                <a:cubicBezTo>
                  <a:pt x="25" y="25"/>
                  <a:pt x="23" y="24"/>
                  <a:pt x="20" y="24"/>
                </a:cubicBezTo>
                <a:cubicBezTo>
                  <a:pt x="9" y="24"/>
                  <a:pt x="0" y="33"/>
                  <a:pt x="0" y="44"/>
                </a:cubicBezTo>
                <a:cubicBezTo>
                  <a:pt x="0" y="55"/>
                  <a:pt x="9" y="64"/>
                  <a:pt x="20" y="64"/>
                </a:cubicBezTo>
                <a:cubicBezTo>
                  <a:pt x="31" y="64"/>
                  <a:pt x="39" y="57"/>
                  <a:pt x="40" y="47"/>
                </a:cubicBezTo>
                <a:cubicBezTo>
                  <a:pt x="51" y="47"/>
                  <a:pt x="51" y="47"/>
                  <a:pt x="51" y="47"/>
                </a:cubicBezTo>
                <a:cubicBezTo>
                  <a:pt x="74" y="23"/>
                  <a:pt x="74" y="23"/>
                  <a:pt x="74" y="23"/>
                </a:cubicBezTo>
                <a:cubicBezTo>
                  <a:pt x="75" y="26"/>
                  <a:pt x="75" y="26"/>
                  <a:pt x="75" y="26"/>
                </a:cubicBezTo>
                <a:cubicBezTo>
                  <a:pt x="68" y="29"/>
                  <a:pt x="63" y="36"/>
                  <a:pt x="63" y="44"/>
                </a:cubicBezTo>
                <a:cubicBezTo>
                  <a:pt x="63" y="55"/>
                  <a:pt x="72" y="64"/>
                  <a:pt x="83" y="64"/>
                </a:cubicBezTo>
                <a:cubicBezTo>
                  <a:pt x="94" y="64"/>
                  <a:pt x="103" y="55"/>
                  <a:pt x="103" y="44"/>
                </a:cubicBezTo>
                <a:cubicBezTo>
                  <a:pt x="103" y="33"/>
                  <a:pt x="94" y="24"/>
                  <a:pt x="83" y="24"/>
                </a:cubicBezTo>
                <a:close/>
                <a:moveTo>
                  <a:pt x="32" y="23"/>
                </a:moveTo>
                <a:cubicBezTo>
                  <a:pt x="48" y="44"/>
                  <a:pt x="48" y="44"/>
                  <a:pt x="48" y="44"/>
                </a:cubicBezTo>
                <a:cubicBezTo>
                  <a:pt x="40" y="44"/>
                  <a:pt x="40" y="44"/>
                  <a:pt x="40" y="44"/>
                </a:cubicBezTo>
                <a:cubicBezTo>
                  <a:pt x="40" y="37"/>
                  <a:pt x="36" y="30"/>
                  <a:pt x="30" y="27"/>
                </a:cubicBezTo>
                <a:lnTo>
                  <a:pt x="32" y="23"/>
                </a:lnTo>
                <a:close/>
                <a:moveTo>
                  <a:pt x="25" y="44"/>
                </a:moveTo>
                <a:cubicBezTo>
                  <a:pt x="25" y="43"/>
                  <a:pt x="24" y="42"/>
                  <a:pt x="23" y="41"/>
                </a:cubicBezTo>
                <a:cubicBezTo>
                  <a:pt x="29" y="29"/>
                  <a:pt x="29" y="29"/>
                  <a:pt x="29" y="29"/>
                </a:cubicBezTo>
                <a:cubicBezTo>
                  <a:pt x="34" y="32"/>
                  <a:pt x="38" y="38"/>
                  <a:pt x="38" y="44"/>
                </a:cubicBezTo>
                <a:lnTo>
                  <a:pt x="25" y="44"/>
                </a:lnTo>
                <a:close/>
                <a:moveTo>
                  <a:pt x="20" y="62"/>
                </a:moveTo>
                <a:cubicBezTo>
                  <a:pt x="11" y="62"/>
                  <a:pt x="3" y="54"/>
                  <a:pt x="3" y="44"/>
                </a:cubicBezTo>
                <a:cubicBezTo>
                  <a:pt x="3" y="35"/>
                  <a:pt x="11" y="27"/>
                  <a:pt x="20" y="27"/>
                </a:cubicBezTo>
                <a:cubicBezTo>
                  <a:pt x="23" y="27"/>
                  <a:pt x="24" y="27"/>
                  <a:pt x="26" y="28"/>
                </a:cubicBezTo>
                <a:cubicBezTo>
                  <a:pt x="21" y="40"/>
                  <a:pt x="21" y="40"/>
                  <a:pt x="21" y="40"/>
                </a:cubicBezTo>
                <a:cubicBezTo>
                  <a:pt x="21" y="40"/>
                  <a:pt x="21" y="40"/>
                  <a:pt x="20" y="40"/>
                </a:cubicBezTo>
                <a:cubicBezTo>
                  <a:pt x="18" y="40"/>
                  <a:pt x="16" y="42"/>
                  <a:pt x="16" y="44"/>
                </a:cubicBezTo>
                <a:cubicBezTo>
                  <a:pt x="16" y="47"/>
                  <a:pt x="18" y="49"/>
                  <a:pt x="20" y="49"/>
                </a:cubicBezTo>
                <a:cubicBezTo>
                  <a:pt x="22" y="49"/>
                  <a:pt x="24" y="48"/>
                  <a:pt x="24" y="47"/>
                </a:cubicBezTo>
                <a:cubicBezTo>
                  <a:pt x="38" y="47"/>
                  <a:pt x="38" y="47"/>
                  <a:pt x="38" y="47"/>
                </a:cubicBezTo>
                <a:cubicBezTo>
                  <a:pt x="36" y="55"/>
                  <a:pt x="29" y="62"/>
                  <a:pt x="20" y="62"/>
                </a:cubicBezTo>
                <a:close/>
                <a:moveTo>
                  <a:pt x="51" y="43"/>
                </a:moveTo>
                <a:cubicBezTo>
                  <a:pt x="35" y="22"/>
                  <a:pt x="35" y="22"/>
                  <a:pt x="35" y="22"/>
                </a:cubicBezTo>
                <a:cubicBezTo>
                  <a:pt x="71" y="22"/>
                  <a:pt x="71" y="22"/>
                  <a:pt x="71" y="22"/>
                </a:cubicBezTo>
                <a:lnTo>
                  <a:pt x="51" y="43"/>
                </a:lnTo>
                <a:close/>
                <a:moveTo>
                  <a:pt x="83" y="62"/>
                </a:moveTo>
                <a:cubicBezTo>
                  <a:pt x="73" y="62"/>
                  <a:pt x="65" y="54"/>
                  <a:pt x="65" y="44"/>
                </a:cubicBezTo>
                <a:cubicBezTo>
                  <a:pt x="65" y="37"/>
                  <a:pt x="70" y="31"/>
                  <a:pt x="76" y="29"/>
                </a:cubicBezTo>
                <a:cubicBezTo>
                  <a:pt x="80" y="41"/>
                  <a:pt x="80" y="41"/>
                  <a:pt x="80" y="41"/>
                </a:cubicBezTo>
                <a:cubicBezTo>
                  <a:pt x="79" y="42"/>
                  <a:pt x="78" y="43"/>
                  <a:pt x="78" y="44"/>
                </a:cubicBezTo>
                <a:cubicBezTo>
                  <a:pt x="78" y="47"/>
                  <a:pt x="80" y="49"/>
                  <a:pt x="83" y="49"/>
                </a:cubicBezTo>
                <a:cubicBezTo>
                  <a:pt x="85" y="49"/>
                  <a:pt x="87" y="47"/>
                  <a:pt x="87" y="44"/>
                </a:cubicBezTo>
                <a:cubicBezTo>
                  <a:pt x="87" y="42"/>
                  <a:pt x="85" y="40"/>
                  <a:pt x="83" y="40"/>
                </a:cubicBezTo>
                <a:cubicBezTo>
                  <a:pt x="83" y="40"/>
                  <a:pt x="83" y="40"/>
                  <a:pt x="83" y="40"/>
                </a:cubicBezTo>
                <a:cubicBezTo>
                  <a:pt x="78" y="28"/>
                  <a:pt x="78" y="28"/>
                  <a:pt x="78" y="28"/>
                </a:cubicBezTo>
                <a:cubicBezTo>
                  <a:pt x="80" y="27"/>
                  <a:pt x="81" y="27"/>
                  <a:pt x="83" y="27"/>
                </a:cubicBezTo>
                <a:cubicBezTo>
                  <a:pt x="92" y="27"/>
                  <a:pt x="100" y="35"/>
                  <a:pt x="100" y="44"/>
                </a:cubicBezTo>
                <a:cubicBezTo>
                  <a:pt x="100" y="54"/>
                  <a:pt x="92" y="62"/>
                  <a:pt x="83" y="62"/>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60" name="Freeform 162"/>
          <p:cNvSpPr>
            <a:spLocks noChangeAspect="1" noEditPoints="1"/>
          </p:cNvSpPr>
          <p:nvPr/>
        </p:nvSpPr>
        <p:spPr bwMode="auto">
          <a:xfrm>
            <a:off x="7131766" y="2360526"/>
            <a:ext cx="386240" cy="463488"/>
          </a:xfrm>
          <a:custGeom>
            <a:avLst/>
            <a:gdLst/>
            <a:ahLst/>
            <a:cxnLst>
              <a:cxn ang="0">
                <a:pos x="83" y="63"/>
              </a:cxn>
              <a:cxn ang="0">
                <a:pos x="52" y="76"/>
              </a:cxn>
              <a:cxn ang="0">
                <a:pos x="51" y="25"/>
              </a:cxn>
              <a:cxn ang="0">
                <a:pos x="83" y="63"/>
              </a:cxn>
              <a:cxn ang="0">
                <a:pos x="18" y="63"/>
              </a:cxn>
              <a:cxn ang="0">
                <a:pos x="48" y="76"/>
              </a:cxn>
              <a:cxn ang="0">
                <a:pos x="49" y="15"/>
              </a:cxn>
              <a:cxn ang="0">
                <a:pos x="18" y="63"/>
              </a:cxn>
              <a:cxn ang="0">
                <a:pos x="60" y="7"/>
              </a:cxn>
              <a:cxn ang="0">
                <a:pos x="47" y="0"/>
              </a:cxn>
              <a:cxn ang="0">
                <a:pos x="47" y="12"/>
              </a:cxn>
              <a:cxn ang="0">
                <a:pos x="60" y="7"/>
              </a:cxn>
              <a:cxn ang="0">
                <a:pos x="58" y="101"/>
              </a:cxn>
              <a:cxn ang="0">
                <a:pos x="82" y="82"/>
              </a:cxn>
              <a:cxn ang="0">
                <a:pos x="0" y="82"/>
              </a:cxn>
              <a:cxn ang="0">
                <a:pos x="58" y="101"/>
              </a:cxn>
            </a:cxnLst>
            <a:rect l="0" t="0" r="r" b="b"/>
            <a:pathLst>
              <a:path w="86" h="102">
                <a:moveTo>
                  <a:pt x="83" y="63"/>
                </a:moveTo>
                <a:cubicBezTo>
                  <a:pt x="81" y="71"/>
                  <a:pt x="52" y="76"/>
                  <a:pt x="52" y="76"/>
                </a:cubicBezTo>
                <a:cubicBezTo>
                  <a:pt x="51" y="25"/>
                  <a:pt x="51" y="25"/>
                  <a:pt x="51" y="25"/>
                </a:cubicBezTo>
                <a:cubicBezTo>
                  <a:pt x="51" y="25"/>
                  <a:pt x="86" y="51"/>
                  <a:pt x="83" y="63"/>
                </a:cubicBezTo>
                <a:close/>
                <a:moveTo>
                  <a:pt x="18" y="63"/>
                </a:moveTo>
                <a:cubicBezTo>
                  <a:pt x="20" y="71"/>
                  <a:pt x="48" y="76"/>
                  <a:pt x="48" y="76"/>
                </a:cubicBezTo>
                <a:cubicBezTo>
                  <a:pt x="49" y="15"/>
                  <a:pt x="49" y="15"/>
                  <a:pt x="49" y="15"/>
                </a:cubicBezTo>
                <a:cubicBezTo>
                  <a:pt x="49" y="15"/>
                  <a:pt x="14" y="49"/>
                  <a:pt x="18" y="63"/>
                </a:cubicBezTo>
                <a:close/>
                <a:moveTo>
                  <a:pt x="60" y="7"/>
                </a:moveTo>
                <a:cubicBezTo>
                  <a:pt x="47" y="0"/>
                  <a:pt x="47" y="0"/>
                  <a:pt x="47" y="0"/>
                </a:cubicBezTo>
                <a:cubicBezTo>
                  <a:pt x="47" y="12"/>
                  <a:pt x="47" y="12"/>
                  <a:pt x="47" y="12"/>
                </a:cubicBezTo>
                <a:lnTo>
                  <a:pt x="60" y="7"/>
                </a:lnTo>
                <a:close/>
                <a:moveTo>
                  <a:pt x="58" y="101"/>
                </a:moveTo>
                <a:cubicBezTo>
                  <a:pt x="75" y="100"/>
                  <a:pt x="82" y="82"/>
                  <a:pt x="82" y="82"/>
                </a:cubicBezTo>
                <a:cubicBezTo>
                  <a:pt x="0" y="82"/>
                  <a:pt x="0" y="82"/>
                  <a:pt x="0" y="82"/>
                </a:cubicBezTo>
                <a:cubicBezTo>
                  <a:pt x="2" y="90"/>
                  <a:pt x="40" y="102"/>
                  <a:pt x="58" y="101"/>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29"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dirty="0">
              <a:solidFill>
                <a:schemeClr val="accent1"/>
              </a:solidFill>
              <a:latin typeface="+mn-lt"/>
              <a:ea typeface="+mn-ea"/>
              <a:cs typeface="+mn-cs"/>
            </a:endParaRPr>
          </a:p>
        </p:txBody>
      </p:sp>
      <p:grpSp>
        <p:nvGrpSpPr>
          <p:cNvPr id="12" name="组合 11"/>
          <p:cNvGrpSpPr/>
          <p:nvPr/>
        </p:nvGrpSpPr>
        <p:grpSpPr>
          <a:xfrm>
            <a:off x="3872379" y="1383943"/>
            <a:ext cx="4452022" cy="4487848"/>
            <a:chOff x="3872379" y="1383943"/>
            <a:chExt cx="4452022" cy="4487848"/>
          </a:xfrm>
        </p:grpSpPr>
        <p:sp>
          <p:nvSpPr>
            <p:cNvPr id="13" name="Freeform 5"/>
            <p:cNvSpPr/>
            <p:nvPr/>
          </p:nvSpPr>
          <p:spPr bwMode="auto">
            <a:xfrm>
              <a:off x="3872379" y="1383943"/>
              <a:ext cx="2161524" cy="2161524"/>
            </a:xfrm>
            <a:custGeom>
              <a:avLst/>
              <a:gdLst/>
              <a:ahLst/>
              <a:cxnLst>
                <a:cxn ang="0">
                  <a:pos x="673" y="233"/>
                </a:cxn>
                <a:cxn ang="0">
                  <a:pos x="233" y="233"/>
                </a:cxn>
                <a:cxn ang="0">
                  <a:pos x="233" y="673"/>
                </a:cxn>
                <a:cxn ang="0">
                  <a:pos x="0" y="905"/>
                </a:cxn>
                <a:cxn ang="0">
                  <a:pos x="905" y="905"/>
                </a:cxn>
                <a:cxn ang="0">
                  <a:pos x="905" y="0"/>
                </a:cxn>
                <a:cxn ang="0">
                  <a:pos x="673" y="233"/>
                </a:cxn>
              </a:cxnLst>
              <a:rect l="0" t="0" r="r" b="b"/>
              <a:pathLst>
                <a:path w="905" h="905">
                  <a:moveTo>
                    <a:pt x="673" y="233"/>
                  </a:moveTo>
                  <a:lnTo>
                    <a:pt x="233" y="233"/>
                  </a:lnTo>
                  <a:lnTo>
                    <a:pt x="233" y="673"/>
                  </a:lnTo>
                  <a:lnTo>
                    <a:pt x="0" y="905"/>
                  </a:lnTo>
                  <a:lnTo>
                    <a:pt x="905" y="905"/>
                  </a:lnTo>
                  <a:lnTo>
                    <a:pt x="905" y="0"/>
                  </a:lnTo>
                  <a:lnTo>
                    <a:pt x="673" y="233"/>
                  </a:lnTo>
                  <a:close/>
                </a:path>
              </a:pathLst>
            </a:custGeom>
            <a:solidFill>
              <a:schemeClr val="accent1"/>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4" name="Freeform 6"/>
            <p:cNvSpPr/>
            <p:nvPr/>
          </p:nvSpPr>
          <p:spPr bwMode="auto">
            <a:xfrm>
              <a:off x="6162877" y="1383943"/>
              <a:ext cx="2161524" cy="2161524"/>
            </a:xfrm>
            <a:custGeom>
              <a:avLst/>
              <a:gdLst/>
              <a:ahLst/>
              <a:cxnLst>
                <a:cxn ang="0">
                  <a:pos x="672" y="673"/>
                </a:cxn>
                <a:cxn ang="0">
                  <a:pos x="672" y="233"/>
                </a:cxn>
                <a:cxn ang="0">
                  <a:pos x="232" y="233"/>
                </a:cxn>
                <a:cxn ang="0">
                  <a:pos x="0" y="0"/>
                </a:cxn>
                <a:cxn ang="0">
                  <a:pos x="0" y="905"/>
                </a:cxn>
                <a:cxn ang="0">
                  <a:pos x="905" y="905"/>
                </a:cxn>
                <a:cxn ang="0">
                  <a:pos x="672" y="673"/>
                </a:cxn>
              </a:cxnLst>
              <a:rect l="0" t="0" r="r" b="b"/>
              <a:pathLst>
                <a:path w="905" h="905">
                  <a:moveTo>
                    <a:pt x="672" y="673"/>
                  </a:moveTo>
                  <a:lnTo>
                    <a:pt x="672" y="233"/>
                  </a:lnTo>
                  <a:lnTo>
                    <a:pt x="232" y="233"/>
                  </a:lnTo>
                  <a:lnTo>
                    <a:pt x="0" y="0"/>
                  </a:lnTo>
                  <a:lnTo>
                    <a:pt x="0" y="905"/>
                  </a:lnTo>
                  <a:lnTo>
                    <a:pt x="905" y="905"/>
                  </a:lnTo>
                  <a:lnTo>
                    <a:pt x="672" y="673"/>
                  </a:lnTo>
                  <a:close/>
                </a:path>
              </a:pathLst>
            </a:custGeom>
            <a:solidFill>
              <a:schemeClr val="accent2"/>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5" name="Freeform 7"/>
            <p:cNvSpPr/>
            <p:nvPr/>
          </p:nvSpPr>
          <p:spPr bwMode="auto">
            <a:xfrm>
              <a:off x="3872379" y="3710267"/>
              <a:ext cx="2161524" cy="2161524"/>
            </a:xfrm>
            <a:custGeom>
              <a:avLst/>
              <a:gdLst/>
              <a:ahLst/>
              <a:cxnLst>
                <a:cxn ang="0">
                  <a:pos x="0" y="0"/>
                </a:cxn>
                <a:cxn ang="0">
                  <a:pos x="233" y="232"/>
                </a:cxn>
                <a:cxn ang="0">
                  <a:pos x="233" y="672"/>
                </a:cxn>
                <a:cxn ang="0">
                  <a:pos x="673" y="672"/>
                </a:cxn>
                <a:cxn ang="0">
                  <a:pos x="905" y="905"/>
                </a:cxn>
                <a:cxn ang="0">
                  <a:pos x="905" y="0"/>
                </a:cxn>
                <a:cxn ang="0">
                  <a:pos x="0" y="0"/>
                </a:cxn>
              </a:cxnLst>
              <a:rect l="0" t="0" r="r" b="b"/>
              <a:pathLst>
                <a:path w="905" h="905">
                  <a:moveTo>
                    <a:pt x="0" y="0"/>
                  </a:moveTo>
                  <a:lnTo>
                    <a:pt x="233" y="232"/>
                  </a:lnTo>
                  <a:lnTo>
                    <a:pt x="233" y="672"/>
                  </a:lnTo>
                  <a:lnTo>
                    <a:pt x="673" y="672"/>
                  </a:lnTo>
                  <a:lnTo>
                    <a:pt x="905" y="905"/>
                  </a:lnTo>
                  <a:lnTo>
                    <a:pt x="905" y="0"/>
                  </a:lnTo>
                  <a:lnTo>
                    <a:pt x="0" y="0"/>
                  </a:lnTo>
                  <a:close/>
                </a:path>
              </a:pathLst>
            </a:custGeom>
            <a:solidFill>
              <a:schemeClr val="accent4"/>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6" name="Freeform 8"/>
            <p:cNvSpPr/>
            <p:nvPr/>
          </p:nvSpPr>
          <p:spPr bwMode="auto">
            <a:xfrm>
              <a:off x="6162877" y="3710267"/>
              <a:ext cx="2161524" cy="2161524"/>
            </a:xfrm>
            <a:custGeom>
              <a:avLst/>
              <a:gdLst/>
              <a:ahLst/>
              <a:cxnLst>
                <a:cxn ang="0">
                  <a:pos x="0" y="0"/>
                </a:cxn>
                <a:cxn ang="0">
                  <a:pos x="0" y="905"/>
                </a:cxn>
                <a:cxn ang="0">
                  <a:pos x="232" y="672"/>
                </a:cxn>
                <a:cxn ang="0">
                  <a:pos x="672" y="672"/>
                </a:cxn>
                <a:cxn ang="0">
                  <a:pos x="672" y="232"/>
                </a:cxn>
                <a:cxn ang="0">
                  <a:pos x="905" y="0"/>
                </a:cxn>
                <a:cxn ang="0">
                  <a:pos x="0" y="0"/>
                </a:cxn>
              </a:cxnLst>
              <a:rect l="0" t="0" r="r" b="b"/>
              <a:pathLst>
                <a:path w="905" h="905">
                  <a:moveTo>
                    <a:pt x="0" y="0"/>
                  </a:moveTo>
                  <a:lnTo>
                    <a:pt x="0" y="905"/>
                  </a:lnTo>
                  <a:lnTo>
                    <a:pt x="232" y="672"/>
                  </a:lnTo>
                  <a:lnTo>
                    <a:pt x="672" y="672"/>
                  </a:lnTo>
                  <a:lnTo>
                    <a:pt x="672" y="232"/>
                  </a:lnTo>
                  <a:lnTo>
                    <a:pt x="905" y="0"/>
                  </a:lnTo>
                  <a:lnTo>
                    <a:pt x="0" y="0"/>
                  </a:lnTo>
                  <a:close/>
                </a:path>
              </a:pathLst>
            </a:custGeom>
            <a:solidFill>
              <a:schemeClr val="accent3"/>
            </a:solidFill>
            <a:ln w="9525">
              <a:noFill/>
              <a:round/>
            </a:ln>
          </p:spPr>
          <p:txBody>
            <a:bodyPr vert="horz" wrap="square" lIns="91440" tIns="45720" rIns="91440" bIns="45720" numCol="1" anchor="t" anchorCtr="0" compatLnSpc="1"/>
            <a:lstStyle/>
            <a:p>
              <a:endParaRPr lang="en-US">
                <a:cs typeface="+mn-ea"/>
                <a:sym typeface="+mn-lt"/>
              </a:endParaRPr>
            </a:p>
          </p:txBody>
        </p:sp>
        <p:grpSp>
          <p:nvGrpSpPr>
            <p:cNvPr id="17" name="Group 44"/>
            <p:cNvGrpSpPr/>
            <p:nvPr/>
          </p:nvGrpSpPr>
          <p:grpSpPr>
            <a:xfrm>
              <a:off x="4569798" y="4627422"/>
              <a:ext cx="527842" cy="535007"/>
              <a:chOff x="3557588" y="3654425"/>
              <a:chExt cx="350838" cy="355600"/>
            </a:xfrm>
          </p:grpSpPr>
          <p:sp>
            <p:nvSpPr>
              <p:cNvPr id="35" name="Freeform 9"/>
              <p:cNvSpPr>
                <a:spLocks noEditPoints="1"/>
              </p:cNvSpPr>
              <p:nvPr/>
            </p:nvSpPr>
            <p:spPr bwMode="auto">
              <a:xfrm>
                <a:off x="3619501" y="3654425"/>
                <a:ext cx="288925" cy="163513"/>
              </a:xfrm>
              <a:custGeom>
                <a:avLst/>
                <a:gdLst/>
                <a:ahLst/>
                <a:cxnLst>
                  <a:cxn ang="0">
                    <a:pos x="40" y="55"/>
                  </a:cxn>
                  <a:cxn ang="0">
                    <a:pos x="41" y="55"/>
                  </a:cxn>
                  <a:cxn ang="0">
                    <a:pos x="95" y="55"/>
                  </a:cxn>
                  <a:cxn ang="0">
                    <a:pos x="97" y="55"/>
                  </a:cxn>
                  <a:cxn ang="0">
                    <a:pos x="97" y="53"/>
                  </a:cxn>
                  <a:cxn ang="0">
                    <a:pos x="78" y="15"/>
                  </a:cxn>
                  <a:cxn ang="0">
                    <a:pos x="38" y="0"/>
                  </a:cxn>
                  <a:cxn ang="0">
                    <a:pos x="1" y="13"/>
                  </a:cxn>
                  <a:cxn ang="0">
                    <a:pos x="0" y="15"/>
                  </a:cxn>
                  <a:cxn ang="0">
                    <a:pos x="1" y="16"/>
                  </a:cxn>
                  <a:cxn ang="0">
                    <a:pos x="40" y="55"/>
                  </a:cxn>
                  <a:cxn ang="0">
                    <a:pos x="32" y="34"/>
                  </a:cxn>
                  <a:cxn ang="0">
                    <a:pos x="48" y="11"/>
                  </a:cxn>
                  <a:cxn ang="0">
                    <a:pos x="53" y="12"/>
                  </a:cxn>
                  <a:cxn ang="0">
                    <a:pos x="36" y="38"/>
                  </a:cxn>
                  <a:cxn ang="0">
                    <a:pos x="32" y="34"/>
                  </a:cxn>
                  <a:cxn ang="0">
                    <a:pos x="38" y="10"/>
                  </a:cxn>
                  <a:cxn ang="0">
                    <a:pos x="40" y="10"/>
                  </a:cxn>
                  <a:cxn ang="0">
                    <a:pos x="27" y="29"/>
                  </a:cxn>
                  <a:cxn ang="0">
                    <a:pos x="23" y="25"/>
                  </a:cxn>
                  <a:cxn ang="0">
                    <a:pos x="33" y="10"/>
                  </a:cxn>
                  <a:cxn ang="0">
                    <a:pos x="38" y="10"/>
                  </a:cxn>
                  <a:cxn ang="0">
                    <a:pos x="23" y="12"/>
                  </a:cxn>
                  <a:cxn ang="0">
                    <a:pos x="18" y="19"/>
                  </a:cxn>
                  <a:cxn ang="0">
                    <a:pos x="14" y="16"/>
                  </a:cxn>
                  <a:cxn ang="0">
                    <a:pos x="21" y="13"/>
                  </a:cxn>
                  <a:cxn ang="0">
                    <a:pos x="23" y="12"/>
                  </a:cxn>
                  <a:cxn ang="0">
                    <a:pos x="69" y="46"/>
                  </a:cxn>
                  <a:cxn ang="0">
                    <a:pos x="79" y="31"/>
                  </a:cxn>
                  <a:cxn ang="0">
                    <a:pos x="81" y="34"/>
                  </a:cxn>
                  <a:cxn ang="0">
                    <a:pos x="73" y="46"/>
                  </a:cxn>
                  <a:cxn ang="0">
                    <a:pos x="69" y="46"/>
                  </a:cxn>
                  <a:cxn ang="0">
                    <a:pos x="82" y="46"/>
                  </a:cxn>
                  <a:cxn ang="0">
                    <a:pos x="85" y="41"/>
                  </a:cxn>
                  <a:cxn ang="0">
                    <a:pos x="86" y="46"/>
                  </a:cxn>
                  <a:cxn ang="0">
                    <a:pos x="82" y="46"/>
                  </a:cxn>
                  <a:cxn ang="0">
                    <a:pos x="54" y="46"/>
                  </a:cxn>
                  <a:cxn ang="0">
                    <a:pos x="70" y="22"/>
                  </a:cxn>
                  <a:cxn ang="0">
                    <a:pos x="72" y="23"/>
                  </a:cxn>
                  <a:cxn ang="0">
                    <a:pos x="74" y="25"/>
                  </a:cxn>
                  <a:cxn ang="0">
                    <a:pos x="60" y="46"/>
                  </a:cxn>
                  <a:cxn ang="0">
                    <a:pos x="54" y="46"/>
                  </a:cxn>
                  <a:cxn ang="0">
                    <a:pos x="46" y="46"/>
                  </a:cxn>
                  <a:cxn ang="0">
                    <a:pos x="44" y="46"/>
                  </a:cxn>
                  <a:cxn ang="0">
                    <a:pos x="41" y="43"/>
                  </a:cxn>
                  <a:cxn ang="0">
                    <a:pos x="60" y="15"/>
                  </a:cxn>
                  <a:cxn ang="0">
                    <a:pos x="65" y="17"/>
                  </a:cxn>
                  <a:cxn ang="0">
                    <a:pos x="46" y="46"/>
                  </a:cxn>
                  <a:cxn ang="0">
                    <a:pos x="46" y="46"/>
                  </a:cxn>
                  <a:cxn ang="0">
                    <a:pos x="46" y="46"/>
                  </a:cxn>
                </a:cxnLst>
                <a:rect l="0" t="0" r="r" b="b"/>
                <a:pathLst>
                  <a:path w="97" h="55">
                    <a:moveTo>
                      <a:pt x="40" y="55"/>
                    </a:moveTo>
                    <a:cubicBezTo>
                      <a:pt x="40" y="55"/>
                      <a:pt x="40" y="55"/>
                      <a:pt x="41" y="55"/>
                    </a:cubicBezTo>
                    <a:cubicBezTo>
                      <a:pt x="95" y="55"/>
                      <a:pt x="95" y="55"/>
                      <a:pt x="95" y="55"/>
                    </a:cubicBezTo>
                    <a:cubicBezTo>
                      <a:pt x="96" y="55"/>
                      <a:pt x="96" y="55"/>
                      <a:pt x="97" y="55"/>
                    </a:cubicBezTo>
                    <a:cubicBezTo>
                      <a:pt x="97" y="54"/>
                      <a:pt x="97" y="54"/>
                      <a:pt x="97" y="53"/>
                    </a:cubicBezTo>
                    <a:cubicBezTo>
                      <a:pt x="96" y="39"/>
                      <a:pt x="89" y="25"/>
                      <a:pt x="78" y="15"/>
                    </a:cubicBezTo>
                    <a:cubicBezTo>
                      <a:pt x="67" y="6"/>
                      <a:pt x="53" y="0"/>
                      <a:pt x="38" y="0"/>
                    </a:cubicBezTo>
                    <a:cubicBezTo>
                      <a:pt x="25" y="0"/>
                      <a:pt x="12" y="5"/>
                      <a:pt x="1" y="13"/>
                    </a:cubicBezTo>
                    <a:cubicBezTo>
                      <a:pt x="1" y="14"/>
                      <a:pt x="0" y="14"/>
                      <a:pt x="0" y="15"/>
                    </a:cubicBezTo>
                    <a:cubicBezTo>
                      <a:pt x="0" y="15"/>
                      <a:pt x="1" y="16"/>
                      <a:pt x="1" y="16"/>
                    </a:cubicBezTo>
                    <a:lnTo>
                      <a:pt x="40" y="55"/>
                    </a:lnTo>
                    <a:close/>
                    <a:moveTo>
                      <a:pt x="32" y="34"/>
                    </a:moveTo>
                    <a:cubicBezTo>
                      <a:pt x="48" y="11"/>
                      <a:pt x="48" y="11"/>
                      <a:pt x="48" y="11"/>
                    </a:cubicBezTo>
                    <a:cubicBezTo>
                      <a:pt x="50" y="11"/>
                      <a:pt x="51" y="12"/>
                      <a:pt x="53" y="12"/>
                    </a:cubicBezTo>
                    <a:cubicBezTo>
                      <a:pt x="36" y="38"/>
                      <a:pt x="36" y="38"/>
                      <a:pt x="36" y="38"/>
                    </a:cubicBezTo>
                    <a:lnTo>
                      <a:pt x="32" y="34"/>
                    </a:lnTo>
                    <a:close/>
                    <a:moveTo>
                      <a:pt x="38" y="10"/>
                    </a:moveTo>
                    <a:cubicBezTo>
                      <a:pt x="39" y="10"/>
                      <a:pt x="39" y="10"/>
                      <a:pt x="40" y="10"/>
                    </a:cubicBezTo>
                    <a:cubicBezTo>
                      <a:pt x="27" y="29"/>
                      <a:pt x="27" y="29"/>
                      <a:pt x="27" y="29"/>
                    </a:cubicBezTo>
                    <a:cubicBezTo>
                      <a:pt x="23" y="25"/>
                      <a:pt x="23" y="25"/>
                      <a:pt x="23" y="25"/>
                    </a:cubicBezTo>
                    <a:cubicBezTo>
                      <a:pt x="33" y="10"/>
                      <a:pt x="33" y="10"/>
                      <a:pt x="33" y="10"/>
                    </a:cubicBezTo>
                    <a:cubicBezTo>
                      <a:pt x="35" y="10"/>
                      <a:pt x="37" y="10"/>
                      <a:pt x="38" y="10"/>
                    </a:cubicBezTo>
                    <a:close/>
                    <a:moveTo>
                      <a:pt x="23" y="12"/>
                    </a:moveTo>
                    <a:cubicBezTo>
                      <a:pt x="18" y="19"/>
                      <a:pt x="18" y="19"/>
                      <a:pt x="18" y="19"/>
                    </a:cubicBezTo>
                    <a:cubicBezTo>
                      <a:pt x="14" y="16"/>
                      <a:pt x="14" y="16"/>
                      <a:pt x="14" y="16"/>
                    </a:cubicBezTo>
                    <a:cubicBezTo>
                      <a:pt x="16" y="15"/>
                      <a:pt x="19" y="14"/>
                      <a:pt x="21" y="13"/>
                    </a:cubicBezTo>
                    <a:cubicBezTo>
                      <a:pt x="22" y="13"/>
                      <a:pt x="22" y="12"/>
                      <a:pt x="23" y="12"/>
                    </a:cubicBezTo>
                    <a:close/>
                    <a:moveTo>
                      <a:pt x="69" y="46"/>
                    </a:moveTo>
                    <a:cubicBezTo>
                      <a:pt x="79" y="31"/>
                      <a:pt x="79" y="31"/>
                      <a:pt x="79" y="31"/>
                    </a:cubicBezTo>
                    <a:cubicBezTo>
                      <a:pt x="80" y="32"/>
                      <a:pt x="80" y="33"/>
                      <a:pt x="81" y="34"/>
                    </a:cubicBezTo>
                    <a:cubicBezTo>
                      <a:pt x="73" y="46"/>
                      <a:pt x="73" y="46"/>
                      <a:pt x="73" y="46"/>
                    </a:cubicBezTo>
                    <a:lnTo>
                      <a:pt x="69" y="46"/>
                    </a:lnTo>
                    <a:close/>
                    <a:moveTo>
                      <a:pt x="82" y="46"/>
                    </a:moveTo>
                    <a:cubicBezTo>
                      <a:pt x="85" y="41"/>
                      <a:pt x="85" y="41"/>
                      <a:pt x="85" y="41"/>
                    </a:cubicBezTo>
                    <a:cubicBezTo>
                      <a:pt x="85" y="43"/>
                      <a:pt x="86" y="44"/>
                      <a:pt x="86" y="46"/>
                    </a:cubicBezTo>
                    <a:lnTo>
                      <a:pt x="82" y="46"/>
                    </a:lnTo>
                    <a:close/>
                    <a:moveTo>
                      <a:pt x="54" y="46"/>
                    </a:moveTo>
                    <a:cubicBezTo>
                      <a:pt x="70" y="22"/>
                      <a:pt x="70" y="22"/>
                      <a:pt x="70" y="22"/>
                    </a:cubicBezTo>
                    <a:cubicBezTo>
                      <a:pt x="71" y="22"/>
                      <a:pt x="71" y="22"/>
                      <a:pt x="72" y="23"/>
                    </a:cubicBezTo>
                    <a:cubicBezTo>
                      <a:pt x="73" y="24"/>
                      <a:pt x="73" y="24"/>
                      <a:pt x="74" y="25"/>
                    </a:cubicBezTo>
                    <a:cubicBezTo>
                      <a:pt x="60" y="46"/>
                      <a:pt x="60" y="46"/>
                      <a:pt x="60" y="46"/>
                    </a:cubicBezTo>
                    <a:lnTo>
                      <a:pt x="54" y="46"/>
                    </a:lnTo>
                    <a:close/>
                    <a:moveTo>
                      <a:pt x="46" y="46"/>
                    </a:moveTo>
                    <a:cubicBezTo>
                      <a:pt x="44" y="46"/>
                      <a:pt x="44" y="46"/>
                      <a:pt x="44" y="46"/>
                    </a:cubicBezTo>
                    <a:cubicBezTo>
                      <a:pt x="41" y="43"/>
                      <a:pt x="41" y="43"/>
                      <a:pt x="41" y="43"/>
                    </a:cubicBezTo>
                    <a:cubicBezTo>
                      <a:pt x="60" y="15"/>
                      <a:pt x="60" y="15"/>
                      <a:pt x="60" y="15"/>
                    </a:cubicBezTo>
                    <a:cubicBezTo>
                      <a:pt x="62" y="16"/>
                      <a:pt x="63" y="16"/>
                      <a:pt x="65" y="17"/>
                    </a:cubicBezTo>
                    <a:lnTo>
                      <a:pt x="46" y="46"/>
                    </a:lnTo>
                    <a:close/>
                    <a:moveTo>
                      <a:pt x="46" y="46"/>
                    </a:moveTo>
                    <a:cubicBezTo>
                      <a:pt x="46" y="46"/>
                      <a:pt x="46" y="46"/>
                      <a:pt x="46" y="46"/>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36" name="Freeform 10"/>
              <p:cNvSpPr>
                <a:spLocks noEditPoints="1"/>
              </p:cNvSpPr>
              <p:nvPr/>
            </p:nvSpPr>
            <p:spPr bwMode="auto">
              <a:xfrm>
                <a:off x="3557588" y="3719513"/>
                <a:ext cx="157163" cy="254000"/>
              </a:xfrm>
              <a:custGeom>
                <a:avLst/>
                <a:gdLst/>
                <a:ahLst/>
                <a:cxnLst>
                  <a:cxn ang="0">
                    <a:pos x="53" y="37"/>
                  </a:cxn>
                  <a:cxn ang="0">
                    <a:pos x="16" y="0"/>
                  </a:cxn>
                  <a:cxn ang="0">
                    <a:pos x="14" y="0"/>
                  </a:cxn>
                  <a:cxn ang="0">
                    <a:pos x="13" y="0"/>
                  </a:cxn>
                  <a:cxn ang="0">
                    <a:pos x="0" y="38"/>
                  </a:cxn>
                  <a:cxn ang="0">
                    <a:pos x="23" y="85"/>
                  </a:cxn>
                  <a:cxn ang="0">
                    <a:pos x="24" y="85"/>
                  </a:cxn>
                  <a:cxn ang="0">
                    <a:pos x="24" y="85"/>
                  </a:cxn>
                  <a:cxn ang="0">
                    <a:pos x="26" y="84"/>
                  </a:cxn>
                  <a:cxn ang="0">
                    <a:pos x="53" y="40"/>
                  </a:cxn>
                  <a:cxn ang="0">
                    <a:pos x="53" y="37"/>
                  </a:cxn>
                  <a:cxn ang="0">
                    <a:pos x="42" y="40"/>
                  </a:cxn>
                  <a:cxn ang="0">
                    <a:pos x="22" y="71"/>
                  </a:cxn>
                  <a:cxn ang="0">
                    <a:pos x="15" y="60"/>
                  </a:cxn>
                  <a:cxn ang="0">
                    <a:pos x="9" y="38"/>
                  </a:cxn>
                  <a:cxn ang="0">
                    <a:pos x="12" y="20"/>
                  </a:cxn>
                  <a:cxn ang="0">
                    <a:pos x="16" y="14"/>
                  </a:cxn>
                  <a:cxn ang="0">
                    <a:pos x="42" y="40"/>
                  </a:cxn>
                  <a:cxn ang="0">
                    <a:pos x="42" y="40"/>
                  </a:cxn>
                  <a:cxn ang="0">
                    <a:pos x="42" y="40"/>
                  </a:cxn>
                </a:cxnLst>
                <a:rect l="0" t="0" r="r" b="b"/>
                <a:pathLst>
                  <a:path w="53" h="85">
                    <a:moveTo>
                      <a:pt x="53" y="37"/>
                    </a:moveTo>
                    <a:cubicBezTo>
                      <a:pt x="16" y="0"/>
                      <a:pt x="16" y="0"/>
                      <a:pt x="16" y="0"/>
                    </a:cubicBezTo>
                    <a:cubicBezTo>
                      <a:pt x="15" y="0"/>
                      <a:pt x="15" y="0"/>
                      <a:pt x="14" y="0"/>
                    </a:cubicBezTo>
                    <a:cubicBezTo>
                      <a:pt x="14" y="0"/>
                      <a:pt x="13" y="0"/>
                      <a:pt x="13" y="0"/>
                    </a:cubicBezTo>
                    <a:cubicBezTo>
                      <a:pt x="5" y="11"/>
                      <a:pt x="0" y="24"/>
                      <a:pt x="0" y="38"/>
                    </a:cubicBezTo>
                    <a:cubicBezTo>
                      <a:pt x="0" y="56"/>
                      <a:pt x="8" y="73"/>
                      <a:pt x="23" y="85"/>
                    </a:cubicBezTo>
                    <a:cubicBezTo>
                      <a:pt x="23" y="85"/>
                      <a:pt x="24" y="85"/>
                      <a:pt x="24" y="85"/>
                    </a:cubicBezTo>
                    <a:cubicBezTo>
                      <a:pt x="24" y="85"/>
                      <a:pt x="24" y="85"/>
                      <a:pt x="24" y="85"/>
                    </a:cubicBezTo>
                    <a:cubicBezTo>
                      <a:pt x="25" y="85"/>
                      <a:pt x="25" y="85"/>
                      <a:pt x="26" y="84"/>
                    </a:cubicBezTo>
                    <a:cubicBezTo>
                      <a:pt x="53" y="40"/>
                      <a:pt x="53" y="40"/>
                      <a:pt x="53" y="40"/>
                    </a:cubicBezTo>
                    <a:cubicBezTo>
                      <a:pt x="53" y="39"/>
                      <a:pt x="53" y="38"/>
                      <a:pt x="53" y="37"/>
                    </a:cubicBezTo>
                    <a:close/>
                    <a:moveTo>
                      <a:pt x="42" y="40"/>
                    </a:moveTo>
                    <a:cubicBezTo>
                      <a:pt x="22" y="71"/>
                      <a:pt x="22" y="71"/>
                      <a:pt x="22" y="71"/>
                    </a:cubicBezTo>
                    <a:cubicBezTo>
                      <a:pt x="19" y="68"/>
                      <a:pt x="17" y="64"/>
                      <a:pt x="15" y="60"/>
                    </a:cubicBezTo>
                    <a:cubicBezTo>
                      <a:pt x="11" y="53"/>
                      <a:pt x="9" y="46"/>
                      <a:pt x="9" y="38"/>
                    </a:cubicBezTo>
                    <a:cubicBezTo>
                      <a:pt x="9" y="32"/>
                      <a:pt x="10" y="26"/>
                      <a:pt x="12" y="20"/>
                    </a:cubicBezTo>
                    <a:cubicBezTo>
                      <a:pt x="13" y="18"/>
                      <a:pt x="14" y="16"/>
                      <a:pt x="16" y="14"/>
                    </a:cubicBezTo>
                    <a:lnTo>
                      <a:pt x="42" y="40"/>
                    </a:lnTo>
                    <a:close/>
                    <a:moveTo>
                      <a:pt x="42" y="40"/>
                    </a:moveTo>
                    <a:cubicBezTo>
                      <a:pt x="42" y="40"/>
                      <a:pt x="42" y="40"/>
                      <a:pt x="42" y="40"/>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37" name="Freeform 11"/>
              <p:cNvSpPr>
                <a:spLocks noEditPoints="1"/>
              </p:cNvSpPr>
              <p:nvPr/>
            </p:nvSpPr>
            <p:spPr bwMode="auto">
              <a:xfrm>
                <a:off x="3656013" y="3844925"/>
                <a:ext cx="252413" cy="165100"/>
              </a:xfrm>
              <a:custGeom>
                <a:avLst/>
                <a:gdLst/>
                <a:ahLst/>
                <a:cxnLst>
                  <a:cxn ang="0">
                    <a:pos x="83" y="0"/>
                  </a:cxn>
                  <a:cxn ang="0">
                    <a:pos x="30" y="0"/>
                  </a:cxn>
                  <a:cxn ang="0">
                    <a:pos x="28" y="1"/>
                  </a:cxn>
                  <a:cxn ang="0">
                    <a:pos x="0" y="47"/>
                  </a:cxn>
                  <a:cxn ang="0">
                    <a:pos x="0" y="48"/>
                  </a:cxn>
                  <a:cxn ang="0">
                    <a:pos x="1" y="49"/>
                  </a:cxn>
                  <a:cxn ang="0">
                    <a:pos x="26" y="55"/>
                  </a:cxn>
                  <a:cxn ang="0">
                    <a:pos x="66" y="40"/>
                  </a:cxn>
                  <a:cxn ang="0">
                    <a:pos x="85" y="2"/>
                  </a:cxn>
                  <a:cxn ang="0">
                    <a:pos x="85" y="1"/>
                  </a:cxn>
                  <a:cxn ang="0">
                    <a:pos x="83" y="0"/>
                  </a:cxn>
                  <a:cxn ang="0">
                    <a:pos x="83" y="0"/>
                  </a:cxn>
                  <a:cxn ang="0">
                    <a:pos x="83" y="0"/>
                  </a:cxn>
                </a:cxnLst>
                <a:rect l="0" t="0" r="r" b="b"/>
                <a:pathLst>
                  <a:path w="85" h="55">
                    <a:moveTo>
                      <a:pt x="83" y="0"/>
                    </a:moveTo>
                    <a:cubicBezTo>
                      <a:pt x="30" y="0"/>
                      <a:pt x="30" y="0"/>
                      <a:pt x="30" y="0"/>
                    </a:cubicBezTo>
                    <a:cubicBezTo>
                      <a:pt x="29" y="0"/>
                      <a:pt x="29" y="0"/>
                      <a:pt x="28" y="1"/>
                    </a:cubicBezTo>
                    <a:cubicBezTo>
                      <a:pt x="0" y="47"/>
                      <a:pt x="0" y="47"/>
                      <a:pt x="0" y="47"/>
                    </a:cubicBezTo>
                    <a:cubicBezTo>
                      <a:pt x="0" y="47"/>
                      <a:pt x="0" y="48"/>
                      <a:pt x="0" y="48"/>
                    </a:cubicBezTo>
                    <a:cubicBezTo>
                      <a:pt x="0" y="49"/>
                      <a:pt x="0" y="49"/>
                      <a:pt x="1" y="49"/>
                    </a:cubicBezTo>
                    <a:cubicBezTo>
                      <a:pt x="9" y="53"/>
                      <a:pt x="17" y="55"/>
                      <a:pt x="26" y="55"/>
                    </a:cubicBezTo>
                    <a:cubicBezTo>
                      <a:pt x="41" y="55"/>
                      <a:pt x="55" y="50"/>
                      <a:pt x="66" y="40"/>
                    </a:cubicBezTo>
                    <a:cubicBezTo>
                      <a:pt x="77" y="30"/>
                      <a:pt x="84" y="17"/>
                      <a:pt x="85" y="2"/>
                    </a:cubicBezTo>
                    <a:cubicBezTo>
                      <a:pt x="85" y="2"/>
                      <a:pt x="85" y="1"/>
                      <a:pt x="85" y="1"/>
                    </a:cubicBezTo>
                    <a:cubicBezTo>
                      <a:pt x="84" y="0"/>
                      <a:pt x="84" y="0"/>
                      <a:pt x="83" y="0"/>
                    </a:cubicBezTo>
                    <a:close/>
                    <a:moveTo>
                      <a:pt x="83" y="0"/>
                    </a:moveTo>
                    <a:cubicBezTo>
                      <a:pt x="83" y="0"/>
                      <a:pt x="83" y="0"/>
                      <a:pt x="83" y="0"/>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grpSp>
        <p:grpSp>
          <p:nvGrpSpPr>
            <p:cNvPr id="18" name="Group 48"/>
            <p:cNvGrpSpPr/>
            <p:nvPr/>
          </p:nvGrpSpPr>
          <p:grpSpPr>
            <a:xfrm>
              <a:off x="7025097" y="2098082"/>
              <a:ext cx="606660" cy="539784"/>
              <a:chOff x="5189538" y="1973263"/>
              <a:chExt cx="403225" cy="358775"/>
            </a:xfrm>
          </p:grpSpPr>
          <p:sp>
            <p:nvSpPr>
              <p:cNvPr id="28" name="Freeform 12"/>
              <p:cNvSpPr>
                <a:spLocks noEditPoints="1"/>
              </p:cNvSpPr>
              <p:nvPr/>
            </p:nvSpPr>
            <p:spPr bwMode="auto">
              <a:xfrm>
                <a:off x="5310188" y="1973263"/>
                <a:ext cx="282575" cy="260350"/>
              </a:xfrm>
              <a:custGeom>
                <a:avLst/>
                <a:gdLst/>
                <a:ahLst/>
                <a:cxnLst>
                  <a:cxn ang="0">
                    <a:pos x="3" y="23"/>
                  </a:cxn>
                  <a:cxn ang="0">
                    <a:pos x="13" y="25"/>
                  </a:cxn>
                  <a:cxn ang="0">
                    <a:pos x="54" y="33"/>
                  </a:cxn>
                  <a:cxn ang="0">
                    <a:pos x="65" y="55"/>
                  </a:cxn>
                  <a:cxn ang="0">
                    <a:pos x="61" y="52"/>
                  </a:cxn>
                  <a:cxn ang="0">
                    <a:pos x="56" y="52"/>
                  </a:cxn>
                  <a:cxn ang="0">
                    <a:pos x="55" y="57"/>
                  </a:cxn>
                  <a:cxn ang="0">
                    <a:pos x="65" y="85"/>
                  </a:cxn>
                  <a:cxn ang="0">
                    <a:pos x="68" y="87"/>
                  </a:cxn>
                  <a:cxn ang="0">
                    <a:pos x="72" y="86"/>
                  </a:cxn>
                  <a:cxn ang="0">
                    <a:pos x="93" y="65"/>
                  </a:cxn>
                  <a:cxn ang="0">
                    <a:pos x="94" y="60"/>
                  </a:cxn>
                  <a:cxn ang="0">
                    <a:pos x="90" y="58"/>
                  </a:cxn>
                  <a:cxn ang="0">
                    <a:pos x="83" y="60"/>
                  </a:cxn>
                  <a:cxn ang="0">
                    <a:pos x="67" y="21"/>
                  </a:cxn>
                  <a:cxn ang="0">
                    <a:pos x="6" y="9"/>
                  </a:cxn>
                  <a:cxn ang="0">
                    <a:pos x="1" y="15"/>
                  </a:cxn>
                  <a:cxn ang="0">
                    <a:pos x="3" y="23"/>
                  </a:cxn>
                  <a:cxn ang="0">
                    <a:pos x="3" y="23"/>
                  </a:cxn>
                  <a:cxn ang="0">
                    <a:pos x="3" y="23"/>
                  </a:cxn>
                </a:cxnLst>
                <a:rect l="0" t="0" r="r" b="b"/>
                <a:pathLst>
                  <a:path w="95" h="87">
                    <a:moveTo>
                      <a:pt x="3" y="23"/>
                    </a:moveTo>
                    <a:cubicBezTo>
                      <a:pt x="6" y="26"/>
                      <a:pt x="10" y="27"/>
                      <a:pt x="13" y="25"/>
                    </a:cubicBezTo>
                    <a:cubicBezTo>
                      <a:pt x="27" y="20"/>
                      <a:pt x="43" y="22"/>
                      <a:pt x="54" y="33"/>
                    </a:cubicBezTo>
                    <a:cubicBezTo>
                      <a:pt x="60" y="39"/>
                      <a:pt x="64" y="47"/>
                      <a:pt x="65" y="55"/>
                    </a:cubicBezTo>
                    <a:cubicBezTo>
                      <a:pt x="61" y="52"/>
                      <a:pt x="61" y="52"/>
                      <a:pt x="61" y="52"/>
                    </a:cubicBezTo>
                    <a:cubicBezTo>
                      <a:pt x="59" y="51"/>
                      <a:pt x="57" y="51"/>
                      <a:pt x="56" y="52"/>
                    </a:cubicBezTo>
                    <a:cubicBezTo>
                      <a:pt x="55" y="53"/>
                      <a:pt x="54" y="55"/>
                      <a:pt x="55" y="57"/>
                    </a:cubicBezTo>
                    <a:cubicBezTo>
                      <a:pt x="65" y="85"/>
                      <a:pt x="65" y="85"/>
                      <a:pt x="65" y="85"/>
                    </a:cubicBezTo>
                    <a:cubicBezTo>
                      <a:pt x="66" y="86"/>
                      <a:pt x="67" y="87"/>
                      <a:pt x="68" y="87"/>
                    </a:cubicBezTo>
                    <a:cubicBezTo>
                      <a:pt x="69" y="87"/>
                      <a:pt x="71" y="87"/>
                      <a:pt x="72" y="86"/>
                    </a:cubicBezTo>
                    <a:cubicBezTo>
                      <a:pt x="93" y="65"/>
                      <a:pt x="93" y="65"/>
                      <a:pt x="93" y="65"/>
                    </a:cubicBezTo>
                    <a:cubicBezTo>
                      <a:pt x="94" y="64"/>
                      <a:pt x="95" y="62"/>
                      <a:pt x="94" y="60"/>
                    </a:cubicBezTo>
                    <a:cubicBezTo>
                      <a:pt x="93" y="59"/>
                      <a:pt x="91" y="58"/>
                      <a:pt x="90" y="58"/>
                    </a:cubicBezTo>
                    <a:cubicBezTo>
                      <a:pt x="83" y="60"/>
                      <a:pt x="83" y="60"/>
                      <a:pt x="83" y="60"/>
                    </a:cubicBezTo>
                    <a:cubicBezTo>
                      <a:pt x="83" y="46"/>
                      <a:pt x="77" y="31"/>
                      <a:pt x="67" y="21"/>
                    </a:cubicBezTo>
                    <a:cubicBezTo>
                      <a:pt x="50" y="4"/>
                      <a:pt x="26" y="0"/>
                      <a:pt x="6" y="9"/>
                    </a:cubicBezTo>
                    <a:cubicBezTo>
                      <a:pt x="4" y="10"/>
                      <a:pt x="1" y="12"/>
                      <a:pt x="1" y="15"/>
                    </a:cubicBezTo>
                    <a:cubicBezTo>
                      <a:pt x="0" y="18"/>
                      <a:pt x="1" y="21"/>
                      <a:pt x="3" y="23"/>
                    </a:cubicBezTo>
                    <a:close/>
                    <a:moveTo>
                      <a:pt x="3" y="23"/>
                    </a:moveTo>
                    <a:cubicBezTo>
                      <a:pt x="3" y="23"/>
                      <a:pt x="3" y="23"/>
                      <a:pt x="3" y="23"/>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34" name="Freeform 13"/>
              <p:cNvSpPr>
                <a:spLocks noEditPoints="1"/>
              </p:cNvSpPr>
              <p:nvPr/>
            </p:nvSpPr>
            <p:spPr bwMode="auto">
              <a:xfrm>
                <a:off x="5189538" y="2071688"/>
                <a:ext cx="280988" cy="260350"/>
              </a:xfrm>
              <a:custGeom>
                <a:avLst/>
                <a:gdLst/>
                <a:ahLst/>
                <a:cxnLst>
                  <a:cxn ang="0">
                    <a:pos x="94" y="72"/>
                  </a:cxn>
                  <a:cxn ang="0">
                    <a:pos x="91" y="64"/>
                  </a:cxn>
                  <a:cxn ang="0">
                    <a:pos x="82" y="62"/>
                  </a:cxn>
                  <a:cxn ang="0">
                    <a:pos x="41" y="54"/>
                  </a:cxn>
                  <a:cxn ang="0">
                    <a:pos x="30" y="32"/>
                  </a:cxn>
                  <a:cxn ang="0">
                    <a:pos x="34" y="35"/>
                  </a:cxn>
                  <a:cxn ang="0">
                    <a:pos x="39" y="35"/>
                  </a:cxn>
                  <a:cxn ang="0">
                    <a:pos x="40" y="31"/>
                  </a:cxn>
                  <a:cxn ang="0">
                    <a:pos x="29" y="2"/>
                  </a:cxn>
                  <a:cxn ang="0">
                    <a:pos x="26" y="0"/>
                  </a:cxn>
                  <a:cxn ang="0">
                    <a:pos x="23" y="1"/>
                  </a:cxn>
                  <a:cxn ang="0">
                    <a:pos x="1" y="22"/>
                  </a:cxn>
                  <a:cxn ang="0">
                    <a:pos x="1" y="27"/>
                  </a:cxn>
                  <a:cxn ang="0">
                    <a:pos x="5" y="29"/>
                  </a:cxn>
                  <a:cxn ang="0">
                    <a:pos x="12" y="28"/>
                  </a:cxn>
                  <a:cxn ang="0">
                    <a:pos x="28" y="66"/>
                  </a:cxn>
                  <a:cxn ang="0">
                    <a:pos x="88" y="79"/>
                  </a:cxn>
                  <a:cxn ang="0">
                    <a:pos x="94" y="72"/>
                  </a:cxn>
                  <a:cxn ang="0">
                    <a:pos x="94" y="72"/>
                  </a:cxn>
                  <a:cxn ang="0">
                    <a:pos x="94" y="72"/>
                  </a:cxn>
                </a:cxnLst>
                <a:rect l="0" t="0" r="r" b="b"/>
                <a:pathLst>
                  <a:path w="94" h="87">
                    <a:moveTo>
                      <a:pt x="94" y="72"/>
                    </a:moveTo>
                    <a:cubicBezTo>
                      <a:pt x="94" y="69"/>
                      <a:pt x="93" y="66"/>
                      <a:pt x="91" y="64"/>
                    </a:cubicBezTo>
                    <a:cubicBezTo>
                      <a:pt x="89" y="61"/>
                      <a:pt x="85" y="61"/>
                      <a:pt x="82" y="62"/>
                    </a:cubicBezTo>
                    <a:cubicBezTo>
                      <a:pt x="68" y="68"/>
                      <a:pt x="52" y="65"/>
                      <a:pt x="41" y="54"/>
                    </a:cubicBezTo>
                    <a:cubicBezTo>
                      <a:pt x="34" y="48"/>
                      <a:pt x="31" y="40"/>
                      <a:pt x="30" y="32"/>
                    </a:cubicBezTo>
                    <a:cubicBezTo>
                      <a:pt x="34" y="35"/>
                      <a:pt x="34" y="35"/>
                      <a:pt x="34" y="35"/>
                    </a:cubicBezTo>
                    <a:cubicBezTo>
                      <a:pt x="35" y="36"/>
                      <a:pt x="37" y="36"/>
                      <a:pt x="39" y="35"/>
                    </a:cubicBezTo>
                    <a:cubicBezTo>
                      <a:pt x="40" y="34"/>
                      <a:pt x="41" y="32"/>
                      <a:pt x="40" y="31"/>
                    </a:cubicBezTo>
                    <a:cubicBezTo>
                      <a:pt x="29" y="2"/>
                      <a:pt x="29" y="2"/>
                      <a:pt x="29" y="2"/>
                    </a:cubicBezTo>
                    <a:cubicBezTo>
                      <a:pt x="29" y="1"/>
                      <a:pt x="28" y="0"/>
                      <a:pt x="26" y="0"/>
                    </a:cubicBezTo>
                    <a:cubicBezTo>
                      <a:pt x="25" y="0"/>
                      <a:pt x="24" y="0"/>
                      <a:pt x="23" y="1"/>
                    </a:cubicBezTo>
                    <a:cubicBezTo>
                      <a:pt x="1" y="22"/>
                      <a:pt x="1" y="22"/>
                      <a:pt x="1" y="22"/>
                    </a:cubicBezTo>
                    <a:cubicBezTo>
                      <a:pt x="0" y="24"/>
                      <a:pt x="0" y="25"/>
                      <a:pt x="1" y="27"/>
                    </a:cubicBezTo>
                    <a:cubicBezTo>
                      <a:pt x="2" y="28"/>
                      <a:pt x="3" y="29"/>
                      <a:pt x="5" y="29"/>
                    </a:cubicBezTo>
                    <a:cubicBezTo>
                      <a:pt x="12" y="28"/>
                      <a:pt x="12" y="28"/>
                      <a:pt x="12" y="28"/>
                    </a:cubicBezTo>
                    <a:cubicBezTo>
                      <a:pt x="12" y="42"/>
                      <a:pt x="17" y="56"/>
                      <a:pt x="28" y="66"/>
                    </a:cubicBezTo>
                    <a:cubicBezTo>
                      <a:pt x="44" y="83"/>
                      <a:pt x="68" y="87"/>
                      <a:pt x="88" y="79"/>
                    </a:cubicBezTo>
                    <a:cubicBezTo>
                      <a:pt x="91" y="77"/>
                      <a:pt x="93" y="75"/>
                      <a:pt x="94" y="72"/>
                    </a:cubicBezTo>
                    <a:close/>
                    <a:moveTo>
                      <a:pt x="94" y="72"/>
                    </a:moveTo>
                    <a:cubicBezTo>
                      <a:pt x="94" y="72"/>
                      <a:pt x="94" y="72"/>
                      <a:pt x="94" y="72"/>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grpSp>
        <p:grpSp>
          <p:nvGrpSpPr>
            <p:cNvPr id="19" name="Group 51"/>
            <p:cNvGrpSpPr/>
            <p:nvPr/>
          </p:nvGrpSpPr>
          <p:grpSpPr>
            <a:xfrm>
              <a:off x="6984495" y="4601150"/>
              <a:ext cx="599495" cy="587552"/>
              <a:chOff x="5162551" y="3636963"/>
              <a:chExt cx="398463" cy="390525"/>
            </a:xfrm>
          </p:grpSpPr>
          <p:sp>
            <p:nvSpPr>
              <p:cNvPr id="25" name="Freeform 14"/>
              <p:cNvSpPr>
                <a:spLocks noEditPoints="1"/>
              </p:cNvSpPr>
              <p:nvPr/>
            </p:nvSpPr>
            <p:spPr bwMode="auto">
              <a:xfrm>
                <a:off x="5162551" y="3636963"/>
                <a:ext cx="233363" cy="234950"/>
              </a:xfrm>
              <a:custGeom>
                <a:avLst/>
                <a:gdLst/>
                <a:ahLst/>
                <a:cxnLst>
                  <a:cxn ang="0">
                    <a:pos x="9" y="48"/>
                  </a:cxn>
                  <a:cxn ang="0">
                    <a:pos x="12" y="55"/>
                  </a:cxn>
                  <a:cxn ang="0">
                    <a:pos x="8" y="59"/>
                  </a:cxn>
                  <a:cxn ang="0">
                    <a:pos x="8" y="64"/>
                  </a:cxn>
                  <a:cxn ang="0">
                    <a:pos x="14" y="70"/>
                  </a:cxn>
                  <a:cxn ang="0">
                    <a:pos x="19" y="70"/>
                  </a:cxn>
                  <a:cxn ang="0">
                    <a:pos x="23" y="67"/>
                  </a:cxn>
                  <a:cxn ang="0">
                    <a:pos x="31" y="70"/>
                  </a:cxn>
                  <a:cxn ang="0">
                    <a:pos x="31" y="75"/>
                  </a:cxn>
                  <a:cxn ang="0">
                    <a:pos x="35" y="79"/>
                  </a:cxn>
                  <a:cxn ang="0">
                    <a:pos x="43" y="79"/>
                  </a:cxn>
                  <a:cxn ang="0">
                    <a:pos x="47" y="75"/>
                  </a:cxn>
                  <a:cxn ang="0">
                    <a:pos x="47" y="70"/>
                  </a:cxn>
                  <a:cxn ang="0">
                    <a:pos x="55" y="67"/>
                  </a:cxn>
                  <a:cxn ang="0">
                    <a:pos x="59" y="70"/>
                  </a:cxn>
                  <a:cxn ang="0">
                    <a:pos x="64" y="70"/>
                  </a:cxn>
                  <a:cxn ang="0">
                    <a:pos x="70" y="64"/>
                  </a:cxn>
                  <a:cxn ang="0">
                    <a:pos x="70" y="59"/>
                  </a:cxn>
                  <a:cxn ang="0">
                    <a:pos x="67" y="55"/>
                  </a:cxn>
                  <a:cxn ang="0">
                    <a:pos x="70" y="48"/>
                  </a:cxn>
                  <a:cxn ang="0">
                    <a:pos x="75" y="47"/>
                  </a:cxn>
                  <a:cxn ang="0">
                    <a:pos x="78" y="43"/>
                  </a:cxn>
                  <a:cxn ang="0">
                    <a:pos x="78" y="35"/>
                  </a:cxn>
                  <a:cxn ang="0">
                    <a:pos x="75" y="31"/>
                  </a:cxn>
                  <a:cxn ang="0">
                    <a:pos x="70" y="31"/>
                  </a:cxn>
                  <a:cxn ang="0">
                    <a:pos x="67" y="23"/>
                  </a:cxn>
                  <a:cxn ang="0">
                    <a:pos x="70" y="20"/>
                  </a:cxn>
                  <a:cxn ang="0">
                    <a:pos x="70" y="15"/>
                  </a:cxn>
                  <a:cxn ang="0">
                    <a:pos x="64" y="9"/>
                  </a:cxn>
                  <a:cxn ang="0">
                    <a:pos x="59" y="8"/>
                  </a:cxn>
                  <a:cxn ang="0">
                    <a:pos x="56" y="11"/>
                  </a:cxn>
                  <a:cxn ang="0">
                    <a:pos x="48" y="8"/>
                  </a:cxn>
                  <a:cxn ang="0">
                    <a:pos x="47" y="3"/>
                  </a:cxn>
                  <a:cxn ang="0">
                    <a:pos x="44" y="0"/>
                  </a:cxn>
                  <a:cxn ang="0">
                    <a:pos x="35" y="0"/>
                  </a:cxn>
                  <a:cxn ang="0">
                    <a:pos x="32" y="3"/>
                  </a:cxn>
                  <a:cxn ang="0">
                    <a:pos x="31" y="8"/>
                  </a:cxn>
                  <a:cxn ang="0">
                    <a:pos x="23" y="12"/>
                  </a:cxn>
                  <a:cxn ang="0">
                    <a:pos x="19" y="8"/>
                  </a:cxn>
                  <a:cxn ang="0">
                    <a:pos x="14" y="9"/>
                  </a:cxn>
                  <a:cxn ang="0">
                    <a:pos x="8" y="15"/>
                  </a:cxn>
                  <a:cxn ang="0">
                    <a:pos x="8" y="20"/>
                  </a:cxn>
                  <a:cxn ang="0">
                    <a:pos x="11" y="24"/>
                  </a:cxn>
                  <a:cxn ang="0">
                    <a:pos x="8" y="31"/>
                  </a:cxn>
                  <a:cxn ang="0">
                    <a:pos x="3" y="32"/>
                  </a:cxn>
                  <a:cxn ang="0">
                    <a:pos x="0" y="35"/>
                  </a:cxn>
                  <a:cxn ang="0">
                    <a:pos x="0" y="44"/>
                  </a:cxn>
                  <a:cxn ang="0">
                    <a:pos x="3" y="47"/>
                  </a:cxn>
                  <a:cxn ang="0">
                    <a:pos x="9" y="48"/>
                  </a:cxn>
                  <a:cxn ang="0">
                    <a:pos x="39" y="25"/>
                  </a:cxn>
                  <a:cxn ang="0">
                    <a:pos x="53" y="39"/>
                  </a:cxn>
                  <a:cxn ang="0">
                    <a:pos x="39" y="53"/>
                  </a:cxn>
                  <a:cxn ang="0">
                    <a:pos x="25" y="39"/>
                  </a:cxn>
                  <a:cxn ang="0">
                    <a:pos x="39" y="25"/>
                  </a:cxn>
                  <a:cxn ang="0">
                    <a:pos x="39" y="25"/>
                  </a:cxn>
                  <a:cxn ang="0">
                    <a:pos x="39" y="25"/>
                  </a:cxn>
                </a:cxnLst>
                <a:rect l="0" t="0" r="r" b="b"/>
                <a:pathLst>
                  <a:path w="78" h="79">
                    <a:moveTo>
                      <a:pt x="9" y="48"/>
                    </a:moveTo>
                    <a:cubicBezTo>
                      <a:pt x="9" y="50"/>
                      <a:pt x="10" y="53"/>
                      <a:pt x="12" y="55"/>
                    </a:cubicBezTo>
                    <a:cubicBezTo>
                      <a:pt x="8" y="59"/>
                      <a:pt x="8" y="59"/>
                      <a:pt x="8" y="59"/>
                    </a:cubicBezTo>
                    <a:cubicBezTo>
                      <a:pt x="7" y="61"/>
                      <a:pt x="7" y="63"/>
                      <a:pt x="8" y="64"/>
                    </a:cubicBezTo>
                    <a:cubicBezTo>
                      <a:pt x="14" y="70"/>
                      <a:pt x="14" y="70"/>
                      <a:pt x="14" y="70"/>
                    </a:cubicBezTo>
                    <a:cubicBezTo>
                      <a:pt x="16" y="71"/>
                      <a:pt x="18" y="71"/>
                      <a:pt x="19" y="70"/>
                    </a:cubicBezTo>
                    <a:cubicBezTo>
                      <a:pt x="23" y="67"/>
                      <a:pt x="23" y="67"/>
                      <a:pt x="23" y="67"/>
                    </a:cubicBezTo>
                    <a:cubicBezTo>
                      <a:pt x="26" y="68"/>
                      <a:pt x="28" y="69"/>
                      <a:pt x="31" y="70"/>
                    </a:cubicBezTo>
                    <a:cubicBezTo>
                      <a:pt x="31" y="75"/>
                      <a:pt x="31" y="75"/>
                      <a:pt x="31" y="75"/>
                    </a:cubicBezTo>
                    <a:cubicBezTo>
                      <a:pt x="31" y="77"/>
                      <a:pt x="33" y="79"/>
                      <a:pt x="35" y="79"/>
                    </a:cubicBezTo>
                    <a:cubicBezTo>
                      <a:pt x="43" y="79"/>
                      <a:pt x="43" y="79"/>
                      <a:pt x="43" y="79"/>
                    </a:cubicBezTo>
                    <a:cubicBezTo>
                      <a:pt x="45" y="79"/>
                      <a:pt x="47" y="77"/>
                      <a:pt x="47" y="75"/>
                    </a:cubicBezTo>
                    <a:cubicBezTo>
                      <a:pt x="47" y="70"/>
                      <a:pt x="47" y="70"/>
                      <a:pt x="47" y="70"/>
                    </a:cubicBezTo>
                    <a:cubicBezTo>
                      <a:pt x="50" y="69"/>
                      <a:pt x="53" y="68"/>
                      <a:pt x="55" y="67"/>
                    </a:cubicBezTo>
                    <a:cubicBezTo>
                      <a:pt x="59" y="70"/>
                      <a:pt x="59" y="70"/>
                      <a:pt x="59" y="70"/>
                    </a:cubicBezTo>
                    <a:cubicBezTo>
                      <a:pt x="61" y="71"/>
                      <a:pt x="63" y="71"/>
                      <a:pt x="64" y="70"/>
                    </a:cubicBezTo>
                    <a:cubicBezTo>
                      <a:pt x="70" y="64"/>
                      <a:pt x="70" y="64"/>
                      <a:pt x="70" y="64"/>
                    </a:cubicBezTo>
                    <a:cubicBezTo>
                      <a:pt x="71" y="63"/>
                      <a:pt x="71" y="61"/>
                      <a:pt x="70" y="59"/>
                    </a:cubicBezTo>
                    <a:cubicBezTo>
                      <a:pt x="67" y="55"/>
                      <a:pt x="67" y="55"/>
                      <a:pt x="67" y="55"/>
                    </a:cubicBezTo>
                    <a:cubicBezTo>
                      <a:pt x="68" y="53"/>
                      <a:pt x="70" y="50"/>
                      <a:pt x="70" y="48"/>
                    </a:cubicBezTo>
                    <a:cubicBezTo>
                      <a:pt x="75" y="47"/>
                      <a:pt x="75" y="47"/>
                      <a:pt x="75" y="47"/>
                    </a:cubicBezTo>
                    <a:cubicBezTo>
                      <a:pt x="77" y="47"/>
                      <a:pt x="78" y="45"/>
                      <a:pt x="78" y="43"/>
                    </a:cubicBezTo>
                    <a:cubicBezTo>
                      <a:pt x="78" y="35"/>
                      <a:pt x="78" y="35"/>
                      <a:pt x="78" y="35"/>
                    </a:cubicBezTo>
                    <a:cubicBezTo>
                      <a:pt x="78" y="33"/>
                      <a:pt x="77" y="32"/>
                      <a:pt x="75" y="31"/>
                    </a:cubicBezTo>
                    <a:cubicBezTo>
                      <a:pt x="70" y="31"/>
                      <a:pt x="70" y="31"/>
                      <a:pt x="70" y="31"/>
                    </a:cubicBezTo>
                    <a:cubicBezTo>
                      <a:pt x="70" y="28"/>
                      <a:pt x="69" y="26"/>
                      <a:pt x="67" y="23"/>
                    </a:cubicBezTo>
                    <a:cubicBezTo>
                      <a:pt x="70" y="20"/>
                      <a:pt x="70" y="20"/>
                      <a:pt x="70" y="20"/>
                    </a:cubicBezTo>
                    <a:cubicBezTo>
                      <a:pt x="71" y="18"/>
                      <a:pt x="71" y="16"/>
                      <a:pt x="70" y="15"/>
                    </a:cubicBezTo>
                    <a:cubicBezTo>
                      <a:pt x="64" y="9"/>
                      <a:pt x="64" y="9"/>
                      <a:pt x="64" y="9"/>
                    </a:cubicBezTo>
                    <a:cubicBezTo>
                      <a:pt x="63" y="7"/>
                      <a:pt x="61" y="7"/>
                      <a:pt x="59" y="8"/>
                    </a:cubicBezTo>
                    <a:cubicBezTo>
                      <a:pt x="56" y="11"/>
                      <a:pt x="56" y="11"/>
                      <a:pt x="56" y="11"/>
                    </a:cubicBezTo>
                    <a:cubicBezTo>
                      <a:pt x="53" y="10"/>
                      <a:pt x="51" y="9"/>
                      <a:pt x="48" y="8"/>
                    </a:cubicBezTo>
                    <a:cubicBezTo>
                      <a:pt x="47" y="3"/>
                      <a:pt x="47" y="3"/>
                      <a:pt x="47" y="3"/>
                    </a:cubicBezTo>
                    <a:cubicBezTo>
                      <a:pt x="47" y="2"/>
                      <a:pt x="45" y="0"/>
                      <a:pt x="44" y="0"/>
                    </a:cubicBezTo>
                    <a:cubicBezTo>
                      <a:pt x="35" y="0"/>
                      <a:pt x="35" y="0"/>
                      <a:pt x="35" y="0"/>
                    </a:cubicBezTo>
                    <a:cubicBezTo>
                      <a:pt x="33" y="0"/>
                      <a:pt x="32" y="2"/>
                      <a:pt x="32" y="3"/>
                    </a:cubicBezTo>
                    <a:cubicBezTo>
                      <a:pt x="31" y="8"/>
                      <a:pt x="31" y="8"/>
                      <a:pt x="31" y="8"/>
                    </a:cubicBezTo>
                    <a:cubicBezTo>
                      <a:pt x="28" y="9"/>
                      <a:pt x="26" y="10"/>
                      <a:pt x="23" y="12"/>
                    </a:cubicBezTo>
                    <a:cubicBezTo>
                      <a:pt x="19" y="8"/>
                      <a:pt x="19" y="8"/>
                      <a:pt x="19" y="8"/>
                    </a:cubicBezTo>
                    <a:cubicBezTo>
                      <a:pt x="18" y="7"/>
                      <a:pt x="16" y="7"/>
                      <a:pt x="14" y="9"/>
                    </a:cubicBezTo>
                    <a:cubicBezTo>
                      <a:pt x="8" y="15"/>
                      <a:pt x="8" y="15"/>
                      <a:pt x="8" y="15"/>
                    </a:cubicBezTo>
                    <a:cubicBezTo>
                      <a:pt x="7" y="16"/>
                      <a:pt x="7" y="18"/>
                      <a:pt x="8" y="20"/>
                    </a:cubicBezTo>
                    <a:cubicBezTo>
                      <a:pt x="11" y="24"/>
                      <a:pt x="11" y="24"/>
                      <a:pt x="11" y="24"/>
                    </a:cubicBezTo>
                    <a:cubicBezTo>
                      <a:pt x="10" y="26"/>
                      <a:pt x="9" y="29"/>
                      <a:pt x="8" y="31"/>
                    </a:cubicBezTo>
                    <a:cubicBezTo>
                      <a:pt x="3" y="32"/>
                      <a:pt x="3" y="32"/>
                      <a:pt x="3" y="32"/>
                    </a:cubicBezTo>
                    <a:cubicBezTo>
                      <a:pt x="1" y="32"/>
                      <a:pt x="0" y="33"/>
                      <a:pt x="0" y="35"/>
                    </a:cubicBezTo>
                    <a:cubicBezTo>
                      <a:pt x="0" y="44"/>
                      <a:pt x="0" y="44"/>
                      <a:pt x="0" y="44"/>
                    </a:cubicBezTo>
                    <a:cubicBezTo>
                      <a:pt x="0" y="46"/>
                      <a:pt x="1" y="47"/>
                      <a:pt x="3" y="47"/>
                    </a:cubicBezTo>
                    <a:lnTo>
                      <a:pt x="9" y="48"/>
                    </a:lnTo>
                    <a:close/>
                    <a:moveTo>
                      <a:pt x="39" y="25"/>
                    </a:moveTo>
                    <a:cubicBezTo>
                      <a:pt x="47" y="25"/>
                      <a:pt x="53" y="31"/>
                      <a:pt x="53" y="39"/>
                    </a:cubicBezTo>
                    <a:cubicBezTo>
                      <a:pt x="53" y="47"/>
                      <a:pt x="47" y="53"/>
                      <a:pt x="39" y="53"/>
                    </a:cubicBezTo>
                    <a:cubicBezTo>
                      <a:pt x="32" y="53"/>
                      <a:pt x="25" y="47"/>
                      <a:pt x="25" y="39"/>
                    </a:cubicBezTo>
                    <a:cubicBezTo>
                      <a:pt x="25" y="31"/>
                      <a:pt x="32" y="25"/>
                      <a:pt x="39" y="25"/>
                    </a:cubicBezTo>
                    <a:close/>
                    <a:moveTo>
                      <a:pt x="39" y="25"/>
                    </a:moveTo>
                    <a:cubicBezTo>
                      <a:pt x="39" y="25"/>
                      <a:pt x="39" y="25"/>
                      <a:pt x="39" y="25"/>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6" name="Freeform 15"/>
              <p:cNvSpPr>
                <a:spLocks noEditPoints="1"/>
              </p:cNvSpPr>
              <p:nvPr/>
            </p:nvSpPr>
            <p:spPr bwMode="auto">
              <a:xfrm>
                <a:off x="5365751" y="3756025"/>
                <a:ext cx="195263" cy="193675"/>
              </a:xfrm>
              <a:custGeom>
                <a:avLst/>
                <a:gdLst/>
                <a:ahLst/>
                <a:cxnLst>
                  <a:cxn ang="0">
                    <a:pos x="55" y="10"/>
                  </a:cxn>
                  <a:cxn ang="0">
                    <a:pos x="51" y="6"/>
                  </a:cxn>
                  <a:cxn ang="0">
                    <a:pos x="46" y="6"/>
                  </a:cxn>
                  <a:cxn ang="0">
                    <a:pos x="44" y="9"/>
                  </a:cxn>
                  <a:cxn ang="0">
                    <a:pos x="37" y="7"/>
                  </a:cxn>
                  <a:cxn ang="0">
                    <a:pos x="36" y="3"/>
                  </a:cxn>
                  <a:cxn ang="0">
                    <a:pos x="32" y="0"/>
                  </a:cxn>
                  <a:cxn ang="0">
                    <a:pos x="27" y="1"/>
                  </a:cxn>
                  <a:cxn ang="0">
                    <a:pos x="23" y="4"/>
                  </a:cxn>
                  <a:cxn ang="0">
                    <a:pos x="23" y="8"/>
                  </a:cxn>
                  <a:cxn ang="0">
                    <a:pos x="17" y="11"/>
                  </a:cxn>
                  <a:cxn ang="0">
                    <a:pos x="14" y="9"/>
                  </a:cxn>
                  <a:cxn ang="0">
                    <a:pos x="9" y="10"/>
                  </a:cxn>
                  <a:cxn ang="0">
                    <a:pos x="6" y="14"/>
                  </a:cxn>
                  <a:cxn ang="0">
                    <a:pos x="6" y="19"/>
                  </a:cxn>
                  <a:cxn ang="0">
                    <a:pos x="8" y="22"/>
                  </a:cxn>
                  <a:cxn ang="0">
                    <a:pos x="6" y="28"/>
                  </a:cxn>
                  <a:cxn ang="0">
                    <a:pos x="3" y="29"/>
                  </a:cxn>
                  <a:cxn ang="0">
                    <a:pos x="0" y="33"/>
                  </a:cxn>
                  <a:cxn ang="0">
                    <a:pos x="0" y="38"/>
                  </a:cxn>
                  <a:cxn ang="0">
                    <a:pos x="4" y="42"/>
                  </a:cxn>
                  <a:cxn ang="0">
                    <a:pos x="8" y="42"/>
                  </a:cxn>
                  <a:cxn ang="0">
                    <a:pos x="11" y="47"/>
                  </a:cxn>
                  <a:cxn ang="0">
                    <a:pos x="8" y="51"/>
                  </a:cxn>
                  <a:cxn ang="0">
                    <a:pos x="9" y="55"/>
                  </a:cxn>
                  <a:cxn ang="0">
                    <a:pos x="14" y="59"/>
                  </a:cxn>
                  <a:cxn ang="0">
                    <a:pos x="18" y="59"/>
                  </a:cxn>
                  <a:cxn ang="0">
                    <a:pos x="21" y="56"/>
                  </a:cxn>
                  <a:cxn ang="0">
                    <a:pos x="27" y="58"/>
                  </a:cxn>
                  <a:cxn ang="0">
                    <a:pos x="28" y="62"/>
                  </a:cxn>
                  <a:cxn ang="0">
                    <a:pos x="32" y="65"/>
                  </a:cxn>
                  <a:cxn ang="0">
                    <a:pos x="38" y="64"/>
                  </a:cxn>
                  <a:cxn ang="0">
                    <a:pos x="41" y="61"/>
                  </a:cxn>
                  <a:cxn ang="0">
                    <a:pos x="41" y="57"/>
                  </a:cxn>
                  <a:cxn ang="0">
                    <a:pos x="47" y="54"/>
                  </a:cxn>
                  <a:cxn ang="0">
                    <a:pos x="50" y="56"/>
                  </a:cxn>
                  <a:cxn ang="0">
                    <a:pos x="55" y="56"/>
                  </a:cxn>
                  <a:cxn ang="0">
                    <a:pos x="59" y="51"/>
                  </a:cxn>
                  <a:cxn ang="0">
                    <a:pos x="59" y="46"/>
                  </a:cxn>
                  <a:cxn ang="0">
                    <a:pos x="56" y="44"/>
                  </a:cxn>
                  <a:cxn ang="0">
                    <a:pos x="58" y="37"/>
                  </a:cxn>
                  <a:cxn ang="0">
                    <a:pos x="62" y="37"/>
                  </a:cxn>
                  <a:cxn ang="0">
                    <a:pos x="64" y="33"/>
                  </a:cxn>
                  <a:cxn ang="0">
                    <a:pos x="64" y="27"/>
                  </a:cxn>
                  <a:cxn ang="0">
                    <a:pos x="60" y="24"/>
                  </a:cxn>
                  <a:cxn ang="0">
                    <a:pos x="57" y="24"/>
                  </a:cxn>
                  <a:cxn ang="0">
                    <a:pos x="54" y="18"/>
                  </a:cxn>
                  <a:cxn ang="0">
                    <a:pos x="56" y="15"/>
                  </a:cxn>
                  <a:cxn ang="0">
                    <a:pos x="55" y="10"/>
                  </a:cxn>
                  <a:cxn ang="0">
                    <a:pos x="33" y="44"/>
                  </a:cxn>
                  <a:cxn ang="0">
                    <a:pos x="21" y="33"/>
                  </a:cxn>
                  <a:cxn ang="0">
                    <a:pos x="31" y="21"/>
                  </a:cxn>
                  <a:cxn ang="0">
                    <a:pos x="44" y="31"/>
                  </a:cxn>
                  <a:cxn ang="0">
                    <a:pos x="33" y="44"/>
                  </a:cxn>
                  <a:cxn ang="0">
                    <a:pos x="33" y="44"/>
                  </a:cxn>
                  <a:cxn ang="0">
                    <a:pos x="33" y="44"/>
                  </a:cxn>
                </a:cxnLst>
                <a:rect l="0" t="0" r="r" b="b"/>
                <a:pathLst>
                  <a:path w="65" h="65">
                    <a:moveTo>
                      <a:pt x="55" y="10"/>
                    </a:moveTo>
                    <a:cubicBezTo>
                      <a:pt x="51" y="6"/>
                      <a:pt x="51" y="6"/>
                      <a:pt x="51" y="6"/>
                    </a:cubicBezTo>
                    <a:cubicBezTo>
                      <a:pt x="49" y="5"/>
                      <a:pt x="47" y="5"/>
                      <a:pt x="46" y="6"/>
                    </a:cubicBezTo>
                    <a:cubicBezTo>
                      <a:pt x="44" y="9"/>
                      <a:pt x="44" y="9"/>
                      <a:pt x="44" y="9"/>
                    </a:cubicBezTo>
                    <a:cubicBezTo>
                      <a:pt x="41" y="8"/>
                      <a:pt x="39" y="7"/>
                      <a:pt x="37" y="7"/>
                    </a:cubicBezTo>
                    <a:cubicBezTo>
                      <a:pt x="36" y="3"/>
                      <a:pt x="36" y="3"/>
                      <a:pt x="36" y="3"/>
                    </a:cubicBezTo>
                    <a:cubicBezTo>
                      <a:pt x="36" y="1"/>
                      <a:pt x="34" y="0"/>
                      <a:pt x="32" y="0"/>
                    </a:cubicBezTo>
                    <a:cubicBezTo>
                      <a:pt x="27" y="1"/>
                      <a:pt x="27" y="1"/>
                      <a:pt x="27" y="1"/>
                    </a:cubicBezTo>
                    <a:cubicBezTo>
                      <a:pt x="25" y="1"/>
                      <a:pt x="23" y="2"/>
                      <a:pt x="23" y="4"/>
                    </a:cubicBezTo>
                    <a:cubicBezTo>
                      <a:pt x="23" y="8"/>
                      <a:pt x="23" y="8"/>
                      <a:pt x="23" y="8"/>
                    </a:cubicBezTo>
                    <a:cubicBezTo>
                      <a:pt x="21" y="9"/>
                      <a:pt x="19" y="10"/>
                      <a:pt x="17" y="11"/>
                    </a:cubicBezTo>
                    <a:cubicBezTo>
                      <a:pt x="14" y="9"/>
                      <a:pt x="14" y="9"/>
                      <a:pt x="14" y="9"/>
                    </a:cubicBezTo>
                    <a:cubicBezTo>
                      <a:pt x="13" y="8"/>
                      <a:pt x="11" y="8"/>
                      <a:pt x="9" y="10"/>
                    </a:cubicBezTo>
                    <a:cubicBezTo>
                      <a:pt x="6" y="14"/>
                      <a:pt x="6" y="14"/>
                      <a:pt x="6" y="14"/>
                    </a:cubicBezTo>
                    <a:cubicBezTo>
                      <a:pt x="4" y="16"/>
                      <a:pt x="4" y="18"/>
                      <a:pt x="6" y="19"/>
                    </a:cubicBezTo>
                    <a:cubicBezTo>
                      <a:pt x="8" y="22"/>
                      <a:pt x="8" y="22"/>
                      <a:pt x="8" y="22"/>
                    </a:cubicBezTo>
                    <a:cubicBezTo>
                      <a:pt x="7" y="24"/>
                      <a:pt x="7" y="26"/>
                      <a:pt x="6" y="28"/>
                    </a:cubicBezTo>
                    <a:cubicBezTo>
                      <a:pt x="3" y="29"/>
                      <a:pt x="3" y="29"/>
                      <a:pt x="3" y="29"/>
                    </a:cubicBezTo>
                    <a:cubicBezTo>
                      <a:pt x="1" y="29"/>
                      <a:pt x="0" y="31"/>
                      <a:pt x="0" y="33"/>
                    </a:cubicBezTo>
                    <a:cubicBezTo>
                      <a:pt x="0" y="38"/>
                      <a:pt x="0" y="38"/>
                      <a:pt x="0" y="38"/>
                    </a:cubicBezTo>
                    <a:cubicBezTo>
                      <a:pt x="1" y="40"/>
                      <a:pt x="2" y="42"/>
                      <a:pt x="4" y="42"/>
                    </a:cubicBezTo>
                    <a:cubicBezTo>
                      <a:pt x="8" y="42"/>
                      <a:pt x="8" y="42"/>
                      <a:pt x="8" y="42"/>
                    </a:cubicBezTo>
                    <a:cubicBezTo>
                      <a:pt x="9" y="44"/>
                      <a:pt x="9" y="45"/>
                      <a:pt x="11" y="47"/>
                    </a:cubicBezTo>
                    <a:cubicBezTo>
                      <a:pt x="8" y="51"/>
                      <a:pt x="8" y="51"/>
                      <a:pt x="8" y="51"/>
                    </a:cubicBezTo>
                    <a:cubicBezTo>
                      <a:pt x="7" y="52"/>
                      <a:pt x="8" y="54"/>
                      <a:pt x="9" y="55"/>
                    </a:cubicBezTo>
                    <a:cubicBezTo>
                      <a:pt x="14" y="59"/>
                      <a:pt x="14" y="59"/>
                      <a:pt x="14" y="59"/>
                    </a:cubicBezTo>
                    <a:cubicBezTo>
                      <a:pt x="15" y="60"/>
                      <a:pt x="17" y="60"/>
                      <a:pt x="18" y="59"/>
                    </a:cubicBezTo>
                    <a:cubicBezTo>
                      <a:pt x="21" y="56"/>
                      <a:pt x="21" y="56"/>
                      <a:pt x="21" y="56"/>
                    </a:cubicBezTo>
                    <a:cubicBezTo>
                      <a:pt x="23" y="57"/>
                      <a:pt x="25" y="58"/>
                      <a:pt x="27" y="58"/>
                    </a:cubicBezTo>
                    <a:cubicBezTo>
                      <a:pt x="28" y="62"/>
                      <a:pt x="28" y="62"/>
                      <a:pt x="28" y="62"/>
                    </a:cubicBezTo>
                    <a:cubicBezTo>
                      <a:pt x="28" y="64"/>
                      <a:pt x="30" y="65"/>
                      <a:pt x="32" y="65"/>
                    </a:cubicBezTo>
                    <a:cubicBezTo>
                      <a:pt x="38" y="64"/>
                      <a:pt x="38" y="64"/>
                      <a:pt x="38" y="64"/>
                    </a:cubicBezTo>
                    <a:cubicBezTo>
                      <a:pt x="39" y="64"/>
                      <a:pt x="41" y="63"/>
                      <a:pt x="41" y="61"/>
                    </a:cubicBezTo>
                    <a:cubicBezTo>
                      <a:pt x="41" y="57"/>
                      <a:pt x="41" y="57"/>
                      <a:pt x="41" y="57"/>
                    </a:cubicBezTo>
                    <a:cubicBezTo>
                      <a:pt x="43" y="56"/>
                      <a:pt x="45" y="55"/>
                      <a:pt x="47" y="54"/>
                    </a:cubicBezTo>
                    <a:cubicBezTo>
                      <a:pt x="50" y="56"/>
                      <a:pt x="50" y="56"/>
                      <a:pt x="50" y="56"/>
                    </a:cubicBezTo>
                    <a:cubicBezTo>
                      <a:pt x="52" y="57"/>
                      <a:pt x="54" y="57"/>
                      <a:pt x="55" y="56"/>
                    </a:cubicBezTo>
                    <a:cubicBezTo>
                      <a:pt x="59" y="51"/>
                      <a:pt x="59" y="51"/>
                      <a:pt x="59" y="51"/>
                    </a:cubicBezTo>
                    <a:cubicBezTo>
                      <a:pt x="60" y="50"/>
                      <a:pt x="60" y="48"/>
                      <a:pt x="59" y="46"/>
                    </a:cubicBezTo>
                    <a:cubicBezTo>
                      <a:pt x="56" y="44"/>
                      <a:pt x="56" y="44"/>
                      <a:pt x="56" y="44"/>
                    </a:cubicBezTo>
                    <a:cubicBezTo>
                      <a:pt x="57" y="42"/>
                      <a:pt x="58" y="39"/>
                      <a:pt x="58" y="37"/>
                    </a:cubicBezTo>
                    <a:cubicBezTo>
                      <a:pt x="62" y="37"/>
                      <a:pt x="62" y="37"/>
                      <a:pt x="62" y="37"/>
                    </a:cubicBezTo>
                    <a:cubicBezTo>
                      <a:pt x="63" y="36"/>
                      <a:pt x="65" y="35"/>
                      <a:pt x="64" y="33"/>
                    </a:cubicBezTo>
                    <a:cubicBezTo>
                      <a:pt x="64" y="27"/>
                      <a:pt x="64" y="27"/>
                      <a:pt x="64" y="27"/>
                    </a:cubicBezTo>
                    <a:cubicBezTo>
                      <a:pt x="64" y="25"/>
                      <a:pt x="62" y="24"/>
                      <a:pt x="60" y="24"/>
                    </a:cubicBezTo>
                    <a:cubicBezTo>
                      <a:pt x="57" y="24"/>
                      <a:pt x="57" y="24"/>
                      <a:pt x="57" y="24"/>
                    </a:cubicBezTo>
                    <a:cubicBezTo>
                      <a:pt x="56" y="21"/>
                      <a:pt x="55" y="20"/>
                      <a:pt x="54" y="18"/>
                    </a:cubicBezTo>
                    <a:cubicBezTo>
                      <a:pt x="56" y="15"/>
                      <a:pt x="56" y="15"/>
                      <a:pt x="56" y="15"/>
                    </a:cubicBezTo>
                    <a:cubicBezTo>
                      <a:pt x="57" y="13"/>
                      <a:pt x="57" y="11"/>
                      <a:pt x="55" y="10"/>
                    </a:cubicBezTo>
                    <a:close/>
                    <a:moveTo>
                      <a:pt x="33" y="44"/>
                    </a:moveTo>
                    <a:cubicBezTo>
                      <a:pt x="27" y="44"/>
                      <a:pt x="21" y="40"/>
                      <a:pt x="21" y="33"/>
                    </a:cubicBezTo>
                    <a:cubicBezTo>
                      <a:pt x="20" y="27"/>
                      <a:pt x="25" y="21"/>
                      <a:pt x="31" y="21"/>
                    </a:cubicBezTo>
                    <a:cubicBezTo>
                      <a:pt x="38" y="20"/>
                      <a:pt x="43" y="25"/>
                      <a:pt x="44" y="31"/>
                    </a:cubicBezTo>
                    <a:cubicBezTo>
                      <a:pt x="44" y="38"/>
                      <a:pt x="40" y="43"/>
                      <a:pt x="33" y="44"/>
                    </a:cubicBezTo>
                    <a:close/>
                    <a:moveTo>
                      <a:pt x="33" y="44"/>
                    </a:moveTo>
                    <a:cubicBezTo>
                      <a:pt x="33" y="44"/>
                      <a:pt x="33" y="44"/>
                      <a:pt x="33" y="44"/>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7" name="Freeform 16"/>
              <p:cNvSpPr>
                <a:spLocks noEditPoints="1"/>
              </p:cNvSpPr>
              <p:nvPr/>
            </p:nvSpPr>
            <p:spPr bwMode="auto">
              <a:xfrm>
                <a:off x="5240338" y="3871913"/>
                <a:ext cx="155575" cy="155575"/>
              </a:xfrm>
              <a:custGeom>
                <a:avLst/>
                <a:gdLst/>
                <a:ahLst/>
                <a:cxnLst>
                  <a:cxn ang="0">
                    <a:pos x="3" y="21"/>
                  </a:cxn>
                  <a:cxn ang="0">
                    <a:pos x="0" y="24"/>
                  </a:cxn>
                  <a:cxn ang="0">
                    <a:pos x="0" y="28"/>
                  </a:cxn>
                  <a:cxn ang="0">
                    <a:pos x="3" y="31"/>
                  </a:cxn>
                  <a:cxn ang="0">
                    <a:pos x="6" y="32"/>
                  </a:cxn>
                  <a:cxn ang="0">
                    <a:pos x="7" y="36"/>
                  </a:cxn>
                  <a:cxn ang="0">
                    <a:pos x="6" y="38"/>
                  </a:cxn>
                  <a:cxn ang="0">
                    <a:pos x="6" y="43"/>
                  </a:cxn>
                  <a:cxn ang="0">
                    <a:pos x="9" y="45"/>
                  </a:cxn>
                  <a:cxn ang="0">
                    <a:pos x="13" y="46"/>
                  </a:cxn>
                  <a:cxn ang="0">
                    <a:pos x="15" y="44"/>
                  </a:cxn>
                  <a:cxn ang="0">
                    <a:pos x="20" y="46"/>
                  </a:cxn>
                  <a:cxn ang="0">
                    <a:pos x="20" y="49"/>
                  </a:cxn>
                  <a:cxn ang="0">
                    <a:pos x="24" y="52"/>
                  </a:cxn>
                  <a:cxn ang="0">
                    <a:pos x="27" y="52"/>
                  </a:cxn>
                  <a:cxn ang="0">
                    <a:pos x="31" y="49"/>
                  </a:cxn>
                  <a:cxn ang="0">
                    <a:pos x="31" y="47"/>
                  </a:cxn>
                  <a:cxn ang="0">
                    <a:pos x="36" y="45"/>
                  </a:cxn>
                  <a:cxn ang="0">
                    <a:pos x="38" y="46"/>
                  </a:cxn>
                  <a:cxn ang="0">
                    <a:pos x="43" y="46"/>
                  </a:cxn>
                  <a:cxn ang="0">
                    <a:pos x="46" y="43"/>
                  </a:cxn>
                  <a:cxn ang="0">
                    <a:pos x="46" y="39"/>
                  </a:cxn>
                  <a:cxn ang="0">
                    <a:pos x="45" y="37"/>
                  </a:cxn>
                  <a:cxn ang="0">
                    <a:pos x="47" y="32"/>
                  </a:cxn>
                  <a:cxn ang="0">
                    <a:pos x="49" y="32"/>
                  </a:cxn>
                  <a:cxn ang="0">
                    <a:pos x="52" y="28"/>
                  </a:cxn>
                  <a:cxn ang="0">
                    <a:pos x="52" y="24"/>
                  </a:cxn>
                  <a:cxn ang="0">
                    <a:pos x="49" y="21"/>
                  </a:cxn>
                  <a:cxn ang="0">
                    <a:pos x="47" y="21"/>
                  </a:cxn>
                  <a:cxn ang="0">
                    <a:pos x="45" y="16"/>
                  </a:cxn>
                  <a:cxn ang="0">
                    <a:pos x="46" y="14"/>
                  </a:cxn>
                  <a:cxn ang="0">
                    <a:pos x="46" y="9"/>
                  </a:cxn>
                  <a:cxn ang="0">
                    <a:pos x="44" y="7"/>
                  </a:cxn>
                  <a:cxn ang="0">
                    <a:pos x="39" y="6"/>
                  </a:cxn>
                  <a:cxn ang="0">
                    <a:pos x="37" y="8"/>
                  </a:cxn>
                  <a:cxn ang="0">
                    <a:pos x="32" y="5"/>
                  </a:cxn>
                  <a:cxn ang="0">
                    <a:pos x="32" y="3"/>
                  </a:cxn>
                  <a:cxn ang="0">
                    <a:pos x="28" y="0"/>
                  </a:cxn>
                  <a:cxn ang="0">
                    <a:pos x="25" y="0"/>
                  </a:cxn>
                  <a:cxn ang="0">
                    <a:pos x="21" y="3"/>
                  </a:cxn>
                  <a:cxn ang="0">
                    <a:pos x="21" y="5"/>
                  </a:cxn>
                  <a:cxn ang="0">
                    <a:pos x="16" y="7"/>
                  </a:cxn>
                  <a:cxn ang="0">
                    <a:pos x="14" y="6"/>
                  </a:cxn>
                  <a:cxn ang="0">
                    <a:pos x="9" y="6"/>
                  </a:cxn>
                  <a:cxn ang="0">
                    <a:pos x="6" y="9"/>
                  </a:cxn>
                  <a:cxn ang="0">
                    <a:pos x="6" y="13"/>
                  </a:cxn>
                  <a:cxn ang="0">
                    <a:pos x="8" y="15"/>
                  </a:cxn>
                  <a:cxn ang="0">
                    <a:pos x="6" y="20"/>
                  </a:cxn>
                  <a:cxn ang="0">
                    <a:pos x="3" y="21"/>
                  </a:cxn>
                  <a:cxn ang="0">
                    <a:pos x="26" y="16"/>
                  </a:cxn>
                  <a:cxn ang="0">
                    <a:pos x="36" y="26"/>
                  </a:cxn>
                  <a:cxn ang="0">
                    <a:pos x="26" y="35"/>
                  </a:cxn>
                  <a:cxn ang="0">
                    <a:pos x="17" y="26"/>
                  </a:cxn>
                  <a:cxn ang="0">
                    <a:pos x="26" y="16"/>
                  </a:cxn>
                  <a:cxn ang="0">
                    <a:pos x="26" y="16"/>
                  </a:cxn>
                  <a:cxn ang="0">
                    <a:pos x="26" y="16"/>
                  </a:cxn>
                </a:cxnLst>
                <a:rect l="0" t="0" r="r" b="b"/>
                <a:pathLst>
                  <a:path w="52" h="52">
                    <a:moveTo>
                      <a:pt x="3" y="21"/>
                    </a:moveTo>
                    <a:cubicBezTo>
                      <a:pt x="1" y="21"/>
                      <a:pt x="0" y="22"/>
                      <a:pt x="0" y="24"/>
                    </a:cubicBezTo>
                    <a:cubicBezTo>
                      <a:pt x="0" y="28"/>
                      <a:pt x="0" y="28"/>
                      <a:pt x="0" y="28"/>
                    </a:cubicBezTo>
                    <a:cubicBezTo>
                      <a:pt x="0" y="29"/>
                      <a:pt x="1" y="31"/>
                      <a:pt x="3" y="31"/>
                    </a:cubicBezTo>
                    <a:cubicBezTo>
                      <a:pt x="6" y="32"/>
                      <a:pt x="6" y="32"/>
                      <a:pt x="6" y="32"/>
                    </a:cubicBezTo>
                    <a:cubicBezTo>
                      <a:pt x="6" y="33"/>
                      <a:pt x="7" y="35"/>
                      <a:pt x="7" y="36"/>
                    </a:cubicBezTo>
                    <a:cubicBezTo>
                      <a:pt x="6" y="38"/>
                      <a:pt x="6" y="38"/>
                      <a:pt x="6" y="38"/>
                    </a:cubicBezTo>
                    <a:cubicBezTo>
                      <a:pt x="5" y="40"/>
                      <a:pt x="5" y="42"/>
                      <a:pt x="6" y="43"/>
                    </a:cubicBezTo>
                    <a:cubicBezTo>
                      <a:pt x="9" y="45"/>
                      <a:pt x="9" y="45"/>
                      <a:pt x="9" y="45"/>
                    </a:cubicBezTo>
                    <a:cubicBezTo>
                      <a:pt x="10" y="47"/>
                      <a:pt x="12" y="47"/>
                      <a:pt x="13" y="46"/>
                    </a:cubicBezTo>
                    <a:cubicBezTo>
                      <a:pt x="15" y="44"/>
                      <a:pt x="15" y="44"/>
                      <a:pt x="15" y="44"/>
                    </a:cubicBezTo>
                    <a:cubicBezTo>
                      <a:pt x="17" y="45"/>
                      <a:pt x="18" y="46"/>
                      <a:pt x="20" y="46"/>
                    </a:cubicBezTo>
                    <a:cubicBezTo>
                      <a:pt x="20" y="49"/>
                      <a:pt x="20" y="49"/>
                      <a:pt x="20" y="49"/>
                    </a:cubicBezTo>
                    <a:cubicBezTo>
                      <a:pt x="21" y="51"/>
                      <a:pt x="22" y="52"/>
                      <a:pt x="24" y="52"/>
                    </a:cubicBezTo>
                    <a:cubicBezTo>
                      <a:pt x="27" y="52"/>
                      <a:pt x="27" y="52"/>
                      <a:pt x="27" y="52"/>
                    </a:cubicBezTo>
                    <a:cubicBezTo>
                      <a:pt x="29" y="52"/>
                      <a:pt x="31" y="51"/>
                      <a:pt x="31" y="49"/>
                    </a:cubicBezTo>
                    <a:cubicBezTo>
                      <a:pt x="31" y="47"/>
                      <a:pt x="31" y="47"/>
                      <a:pt x="31" y="47"/>
                    </a:cubicBezTo>
                    <a:cubicBezTo>
                      <a:pt x="33" y="46"/>
                      <a:pt x="35" y="45"/>
                      <a:pt x="36" y="45"/>
                    </a:cubicBezTo>
                    <a:cubicBezTo>
                      <a:pt x="38" y="46"/>
                      <a:pt x="38" y="46"/>
                      <a:pt x="38" y="46"/>
                    </a:cubicBezTo>
                    <a:cubicBezTo>
                      <a:pt x="40" y="47"/>
                      <a:pt x="42" y="47"/>
                      <a:pt x="43" y="46"/>
                    </a:cubicBezTo>
                    <a:cubicBezTo>
                      <a:pt x="46" y="43"/>
                      <a:pt x="46" y="43"/>
                      <a:pt x="46" y="43"/>
                    </a:cubicBezTo>
                    <a:cubicBezTo>
                      <a:pt x="47" y="42"/>
                      <a:pt x="47" y="40"/>
                      <a:pt x="46" y="39"/>
                    </a:cubicBezTo>
                    <a:cubicBezTo>
                      <a:pt x="45" y="37"/>
                      <a:pt x="45" y="37"/>
                      <a:pt x="45" y="37"/>
                    </a:cubicBezTo>
                    <a:cubicBezTo>
                      <a:pt x="45" y="35"/>
                      <a:pt x="46" y="33"/>
                      <a:pt x="47" y="32"/>
                    </a:cubicBezTo>
                    <a:cubicBezTo>
                      <a:pt x="49" y="32"/>
                      <a:pt x="49" y="32"/>
                      <a:pt x="49" y="32"/>
                    </a:cubicBezTo>
                    <a:cubicBezTo>
                      <a:pt x="51" y="31"/>
                      <a:pt x="52" y="30"/>
                      <a:pt x="52" y="28"/>
                    </a:cubicBezTo>
                    <a:cubicBezTo>
                      <a:pt x="52" y="24"/>
                      <a:pt x="52" y="24"/>
                      <a:pt x="52" y="24"/>
                    </a:cubicBezTo>
                    <a:cubicBezTo>
                      <a:pt x="52" y="23"/>
                      <a:pt x="51" y="21"/>
                      <a:pt x="49" y="21"/>
                    </a:cubicBezTo>
                    <a:cubicBezTo>
                      <a:pt x="47" y="21"/>
                      <a:pt x="47" y="21"/>
                      <a:pt x="47" y="21"/>
                    </a:cubicBezTo>
                    <a:cubicBezTo>
                      <a:pt x="46" y="19"/>
                      <a:pt x="46" y="17"/>
                      <a:pt x="45" y="16"/>
                    </a:cubicBezTo>
                    <a:cubicBezTo>
                      <a:pt x="46" y="14"/>
                      <a:pt x="46" y="14"/>
                      <a:pt x="46" y="14"/>
                    </a:cubicBezTo>
                    <a:cubicBezTo>
                      <a:pt x="47" y="12"/>
                      <a:pt x="47" y="10"/>
                      <a:pt x="46" y="9"/>
                    </a:cubicBezTo>
                    <a:cubicBezTo>
                      <a:pt x="44" y="7"/>
                      <a:pt x="44" y="7"/>
                      <a:pt x="44" y="7"/>
                    </a:cubicBezTo>
                    <a:cubicBezTo>
                      <a:pt x="42" y="5"/>
                      <a:pt x="40" y="5"/>
                      <a:pt x="39" y="6"/>
                    </a:cubicBezTo>
                    <a:cubicBezTo>
                      <a:pt x="37" y="8"/>
                      <a:pt x="37" y="8"/>
                      <a:pt x="37" y="8"/>
                    </a:cubicBezTo>
                    <a:cubicBezTo>
                      <a:pt x="36" y="7"/>
                      <a:pt x="34" y="6"/>
                      <a:pt x="32" y="5"/>
                    </a:cubicBezTo>
                    <a:cubicBezTo>
                      <a:pt x="32" y="3"/>
                      <a:pt x="32" y="3"/>
                      <a:pt x="32" y="3"/>
                    </a:cubicBezTo>
                    <a:cubicBezTo>
                      <a:pt x="32" y="1"/>
                      <a:pt x="30" y="0"/>
                      <a:pt x="28" y="0"/>
                    </a:cubicBezTo>
                    <a:cubicBezTo>
                      <a:pt x="25" y="0"/>
                      <a:pt x="25" y="0"/>
                      <a:pt x="25" y="0"/>
                    </a:cubicBezTo>
                    <a:cubicBezTo>
                      <a:pt x="23" y="0"/>
                      <a:pt x="21" y="1"/>
                      <a:pt x="21" y="3"/>
                    </a:cubicBezTo>
                    <a:cubicBezTo>
                      <a:pt x="21" y="5"/>
                      <a:pt x="21" y="5"/>
                      <a:pt x="21" y="5"/>
                    </a:cubicBezTo>
                    <a:cubicBezTo>
                      <a:pt x="19" y="6"/>
                      <a:pt x="17" y="6"/>
                      <a:pt x="16" y="7"/>
                    </a:cubicBezTo>
                    <a:cubicBezTo>
                      <a:pt x="14" y="6"/>
                      <a:pt x="14" y="6"/>
                      <a:pt x="14" y="6"/>
                    </a:cubicBezTo>
                    <a:cubicBezTo>
                      <a:pt x="12" y="5"/>
                      <a:pt x="10" y="5"/>
                      <a:pt x="9" y="6"/>
                    </a:cubicBezTo>
                    <a:cubicBezTo>
                      <a:pt x="6" y="9"/>
                      <a:pt x="6" y="9"/>
                      <a:pt x="6" y="9"/>
                    </a:cubicBezTo>
                    <a:cubicBezTo>
                      <a:pt x="5" y="10"/>
                      <a:pt x="5" y="12"/>
                      <a:pt x="6" y="13"/>
                    </a:cubicBezTo>
                    <a:cubicBezTo>
                      <a:pt x="8" y="15"/>
                      <a:pt x="8" y="15"/>
                      <a:pt x="8" y="15"/>
                    </a:cubicBezTo>
                    <a:cubicBezTo>
                      <a:pt x="7" y="17"/>
                      <a:pt x="6" y="19"/>
                      <a:pt x="6" y="20"/>
                    </a:cubicBezTo>
                    <a:lnTo>
                      <a:pt x="3" y="21"/>
                    </a:lnTo>
                    <a:close/>
                    <a:moveTo>
                      <a:pt x="26" y="16"/>
                    </a:moveTo>
                    <a:cubicBezTo>
                      <a:pt x="31" y="17"/>
                      <a:pt x="36" y="21"/>
                      <a:pt x="36" y="26"/>
                    </a:cubicBezTo>
                    <a:cubicBezTo>
                      <a:pt x="35" y="31"/>
                      <a:pt x="31" y="35"/>
                      <a:pt x="26" y="35"/>
                    </a:cubicBezTo>
                    <a:cubicBezTo>
                      <a:pt x="21" y="35"/>
                      <a:pt x="17" y="31"/>
                      <a:pt x="17" y="26"/>
                    </a:cubicBezTo>
                    <a:cubicBezTo>
                      <a:pt x="17" y="21"/>
                      <a:pt x="21" y="16"/>
                      <a:pt x="26" y="16"/>
                    </a:cubicBezTo>
                    <a:close/>
                    <a:moveTo>
                      <a:pt x="26" y="16"/>
                    </a:moveTo>
                    <a:cubicBezTo>
                      <a:pt x="26" y="16"/>
                      <a:pt x="26" y="16"/>
                      <a:pt x="26" y="16"/>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grpSp>
        <p:sp>
          <p:nvSpPr>
            <p:cNvPr id="20" name="Freeform 17"/>
            <p:cNvSpPr>
              <a:spLocks noEditPoints="1"/>
            </p:cNvSpPr>
            <p:nvPr/>
          </p:nvSpPr>
          <p:spPr bwMode="auto">
            <a:xfrm>
              <a:off x="4622344" y="2067032"/>
              <a:ext cx="422752" cy="628156"/>
            </a:xfrm>
            <a:custGeom>
              <a:avLst/>
              <a:gdLst/>
              <a:ahLst/>
              <a:cxnLst>
                <a:cxn ang="0">
                  <a:pos x="47" y="0"/>
                </a:cxn>
                <a:cxn ang="0">
                  <a:pos x="10" y="76"/>
                </a:cxn>
                <a:cxn ang="0">
                  <a:pos x="24" y="124"/>
                </a:cxn>
                <a:cxn ang="0">
                  <a:pos x="34" y="128"/>
                </a:cxn>
                <a:cxn ang="0">
                  <a:pos x="44" y="140"/>
                </a:cxn>
                <a:cxn ang="0">
                  <a:pos x="62" y="130"/>
                </a:cxn>
                <a:cxn ang="0">
                  <a:pos x="67" y="128"/>
                </a:cxn>
                <a:cxn ang="0">
                  <a:pos x="72" y="94"/>
                </a:cxn>
                <a:cxn ang="0">
                  <a:pos x="94" y="46"/>
                </a:cxn>
                <a:cxn ang="0">
                  <a:pos x="32" y="53"/>
                </a:cxn>
                <a:cxn ang="0">
                  <a:pos x="43" y="56"/>
                </a:cxn>
                <a:cxn ang="0">
                  <a:pos x="47" y="56"/>
                </a:cxn>
                <a:cxn ang="0">
                  <a:pos x="55" y="55"/>
                </a:cxn>
                <a:cxn ang="0">
                  <a:pos x="58" y="56"/>
                </a:cxn>
                <a:cxn ang="0">
                  <a:pos x="54" y="89"/>
                </a:cxn>
                <a:cxn ang="0">
                  <a:pos x="62" y="98"/>
                </a:cxn>
                <a:cxn ang="0">
                  <a:pos x="33" y="106"/>
                </a:cxn>
                <a:cxn ang="0">
                  <a:pos x="62" y="98"/>
                </a:cxn>
                <a:cxn ang="0">
                  <a:pos x="33" y="111"/>
                </a:cxn>
                <a:cxn ang="0">
                  <a:pos x="62" y="118"/>
                </a:cxn>
                <a:cxn ang="0">
                  <a:pos x="64" y="88"/>
                </a:cxn>
                <a:cxn ang="0">
                  <a:pos x="70" y="49"/>
                </a:cxn>
                <a:cxn ang="0">
                  <a:pos x="63" y="48"/>
                </a:cxn>
                <a:cxn ang="0">
                  <a:pos x="58" y="51"/>
                </a:cxn>
                <a:cxn ang="0">
                  <a:pos x="52" y="42"/>
                </a:cxn>
                <a:cxn ang="0">
                  <a:pos x="44" y="51"/>
                </a:cxn>
                <a:cxn ang="0">
                  <a:pos x="36" y="45"/>
                </a:cxn>
                <a:cxn ang="0">
                  <a:pos x="31" y="48"/>
                </a:cxn>
                <a:cxn ang="0">
                  <a:pos x="24" y="50"/>
                </a:cxn>
                <a:cxn ang="0">
                  <a:pos x="31" y="89"/>
                </a:cxn>
                <a:cxn ang="0">
                  <a:pos x="9" y="47"/>
                </a:cxn>
                <a:cxn ang="0">
                  <a:pos x="85" y="47"/>
                </a:cxn>
                <a:cxn ang="0">
                  <a:pos x="64" y="88"/>
                </a:cxn>
                <a:cxn ang="0">
                  <a:pos x="64" y="88"/>
                </a:cxn>
              </a:cxnLst>
              <a:rect l="0" t="0" r="r" b="b"/>
              <a:pathLst>
                <a:path w="94" h="140">
                  <a:moveTo>
                    <a:pt x="94" y="46"/>
                  </a:moveTo>
                  <a:cubicBezTo>
                    <a:pt x="94" y="20"/>
                    <a:pt x="73" y="0"/>
                    <a:pt x="47" y="0"/>
                  </a:cubicBezTo>
                  <a:cubicBezTo>
                    <a:pt x="21" y="0"/>
                    <a:pt x="0" y="21"/>
                    <a:pt x="0" y="47"/>
                  </a:cubicBezTo>
                  <a:cubicBezTo>
                    <a:pt x="0" y="58"/>
                    <a:pt x="4" y="68"/>
                    <a:pt x="10" y="76"/>
                  </a:cubicBezTo>
                  <a:cubicBezTo>
                    <a:pt x="15" y="82"/>
                    <a:pt x="20" y="89"/>
                    <a:pt x="23" y="95"/>
                  </a:cubicBezTo>
                  <a:cubicBezTo>
                    <a:pt x="24" y="124"/>
                    <a:pt x="24" y="124"/>
                    <a:pt x="24" y="124"/>
                  </a:cubicBezTo>
                  <a:cubicBezTo>
                    <a:pt x="24" y="126"/>
                    <a:pt x="26" y="128"/>
                    <a:pt x="28" y="128"/>
                  </a:cubicBezTo>
                  <a:cubicBezTo>
                    <a:pt x="34" y="128"/>
                    <a:pt x="34" y="128"/>
                    <a:pt x="34" y="128"/>
                  </a:cubicBezTo>
                  <a:cubicBezTo>
                    <a:pt x="34" y="130"/>
                    <a:pt x="34" y="130"/>
                    <a:pt x="34" y="130"/>
                  </a:cubicBezTo>
                  <a:cubicBezTo>
                    <a:pt x="34" y="136"/>
                    <a:pt x="38" y="140"/>
                    <a:pt x="44" y="140"/>
                  </a:cubicBezTo>
                  <a:cubicBezTo>
                    <a:pt x="52" y="140"/>
                    <a:pt x="52" y="140"/>
                    <a:pt x="52" y="140"/>
                  </a:cubicBezTo>
                  <a:cubicBezTo>
                    <a:pt x="58" y="140"/>
                    <a:pt x="62" y="136"/>
                    <a:pt x="62" y="130"/>
                  </a:cubicBezTo>
                  <a:cubicBezTo>
                    <a:pt x="62" y="128"/>
                    <a:pt x="62" y="128"/>
                    <a:pt x="62" y="128"/>
                  </a:cubicBezTo>
                  <a:cubicBezTo>
                    <a:pt x="67" y="128"/>
                    <a:pt x="67" y="128"/>
                    <a:pt x="67" y="128"/>
                  </a:cubicBezTo>
                  <a:cubicBezTo>
                    <a:pt x="70" y="128"/>
                    <a:pt x="72" y="126"/>
                    <a:pt x="72" y="123"/>
                  </a:cubicBezTo>
                  <a:cubicBezTo>
                    <a:pt x="72" y="94"/>
                    <a:pt x="72" y="94"/>
                    <a:pt x="72" y="94"/>
                  </a:cubicBezTo>
                  <a:cubicBezTo>
                    <a:pt x="75" y="88"/>
                    <a:pt x="80" y="82"/>
                    <a:pt x="84" y="76"/>
                  </a:cubicBezTo>
                  <a:cubicBezTo>
                    <a:pt x="91" y="67"/>
                    <a:pt x="94" y="57"/>
                    <a:pt x="94" y="46"/>
                  </a:cubicBezTo>
                  <a:close/>
                  <a:moveTo>
                    <a:pt x="41" y="89"/>
                  </a:moveTo>
                  <a:cubicBezTo>
                    <a:pt x="32" y="53"/>
                    <a:pt x="32" y="53"/>
                    <a:pt x="32" y="53"/>
                  </a:cubicBezTo>
                  <a:cubicBezTo>
                    <a:pt x="37" y="50"/>
                    <a:pt x="37" y="50"/>
                    <a:pt x="37" y="50"/>
                  </a:cubicBezTo>
                  <a:cubicBezTo>
                    <a:pt x="43" y="56"/>
                    <a:pt x="43" y="56"/>
                    <a:pt x="43" y="56"/>
                  </a:cubicBezTo>
                  <a:cubicBezTo>
                    <a:pt x="44" y="56"/>
                    <a:pt x="44" y="56"/>
                    <a:pt x="45" y="56"/>
                  </a:cubicBezTo>
                  <a:cubicBezTo>
                    <a:pt x="46" y="56"/>
                    <a:pt x="46" y="56"/>
                    <a:pt x="47" y="56"/>
                  </a:cubicBezTo>
                  <a:cubicBezTo>
                    <a:pt x="52" y="49"/>
                    <a:pt x="52" y="49"/>
                    <a:pt x="52" y="49"/>
                  </a:cubicBezTo>
                  <a:cubicBezTo>
                    <a:pt x="55" y="55"/>
                    <a:pt x="55" y="55"/>
                    <a:pt x="55" y="55"/>
                  </a:cubicBezTo>
                  <a:cubicBezTo>
                    <a:pt x="55" y="56"/>
                    <a:pt x="56" y="56"/>
                    <a:pt x="57" y="56"/>
                  </a:cubicBezTo>
                  <a:cubicBezTo>
                    <a:pt x="57" y="56"/>
                    <a:pt x="58" y="56"/>
                    <a:pt x="58" y="56"/>
                  </a:cubicBezTo>
                  <a:cubicBezTo>
                    <a:pt x="62" y="54"/>
                    <a:pt x="62" y="54"/>
                    <a:pt x="62" y="54"/>
                  </a:cubicBezTo>
                  <a:cubicBezTo>
                    <a:pt x="54" y="89"/>
                    <a:pt x="54" y="89"/>
                    <a:pt x="54" y="89"/>
                  </a:cubicBezTo>
                  <a:lnTo>
                    <a:pt x="41" y="89"/>
                  </a:lnTo>
                  <a:close/>
                  <a:moveTo>
                    <a:pt x="62" y="98"/>
                  </a:moveTo>
                  <a:cubicBezTo>
                    <a:pt x="62" y="106"/>
                    <a:pt x="62" y="106"/>
                    <a:pt x="62" y="106"/>
                  </a:cubicBezTo>
                  <a:cubicBezTo>
                    <a:pt x="33" y="106"/>
                    <a:pt x="33" y="106"/>
                    <a:pt x="33" y="106"/>
                  </a:cubicBezTo>
                  <a:cubicBezTo>
                    <a:pt x="33" y="98"/>
                    <a:pt x="33" y="98"/>
                    <a:pt x="33" y="98"/>
                  </a:cubicBezTo>
                  <a:lnTo>
                    <a:pt x="62" y="98"/>
                  </a:lnTo>
                  <a:close/>
                  <a:moveTo>
                    <a:pt x="33" y="119"/>
                  </a:moveTo>
                  <a:cubicBezTo>
                    <a:pt x="33" y="111"/>
                    <a:pt x="33" y="111"/>
                    <a:pt x="33" y="111"/>
                  </a:cubicBezTo>
                  <a:cubicBezTo>
                    <a:pt x="62" y="111"/>
                    <a:pt x="62" y="111"/>
                    <a:pt x="62" y="111"/>
                  </a:cubicBezTo>
                  <a:cubicBezTo>
                    <a:pt x="62" y="118"/>
                    <a:pt x="62" y="118"/>
                    <a:pt x="62" y="118"/>
                  </a:cubicBezTo>
                  <a:lnTo>
                    <a:pt x="33" y="119"/>
                  </a:lnTo>
                  <a:close/>
                  <a:moveTo>
                    <a:pt x="64" y="88"/>
                  </a:moveTo>
                  <a:cubicBezTo>
                    <a:pt x="62" y="88"/>
                    <a:pt x="62" y="88"/>
                    <a:pt x="62" y="88"/>
                  </a:cubicBezTo>
                  <a:cubicBezTo>
                    <a:pt x="70" y="49"/>
                    <a:pt x="70" y="49"/>
                    <a:pt x="70" y="49"/>
                  </a:cubicBezTo>
                  <a:cubicBezTo>
                    <a:pt x="71" y="48"/>
                    <a:pt x="69" y="46"/>
                    <a:pt x="67" y="45"/>
                  </a:cubicBezTo>
                  <a:cubicBezTo>
                    <a:pt x="66" y="45"/>
                    <a:pt x="64" y="46"/>
                    <a:pt x="63" y="48"/>
                  </a:cubicBezTo>
                  <a:cubicBezTo>
                    <a:pt x="63" y="49"/>
                    <a:pt x="63" y="49"/>
                    <a:pt x="63" y="49"/>
                  </a:cubicBezTo>
                  <a:cubicBezTo>
                    <a:pt x="58" y="51"/>
                    <a:pt x="58" y="51"/>
                    <a:pt x="58" y="51"/>
                  </a:cubicBezTo>
                  <a:cubicBezTo>
                    <a:pt x="54" y="44"/>
                    <a:pt x="54" y="44"/>
                    <a:pt x="54" y="44"/>
                  </a:cubicBezTo>
                  <a:cubicBezTo>
                    <a:pt x="54" y="43"/>
                    <a:pt x="53" y="43"/>
                    <a:pt x="52" y="42"/>
                  </a:cubicBezTo>
                  <a:cubicBezTo>
                    <a:pt x="52" y="42"/>
                    <a:pt x="51" y="43"/>
                    <a:pt x="50" y="43"/>
                  </a:cubicBezTo>
                  <a:cubicBezTo>
                    <a:pt x="44" y="51"/>
                    <a:pt x="44" y="51"/>
                    <a:pt x="44" y="51"/>
                  </a:cubicBezTo>
                  <a:cubicBezTo>
                    <a:pt x="39" y="45"/>
                    <a:pt x="39" y="45"/>
                    <a:pt x="39" y="45"/>
                  </a:cubicBezTo>
                  <a:cubicBezTo>
                    <a:pt x="38" y="45"/>
                    <a:pt x="37" y="45"/>
                    <a:pt x="36" y="45"/>
                  </a:cubicBezTo>
                  <a:cubicBezTo>
                    <a:pt x="31" y="48"/>
                    <a:pt x="31" y="48"/>
                    <a:pt x="31" y="48"/>
                  </a:cubicBezTo>
                  <a:cubicBezTo>
                    <a:pt x="31" y="48"/>
                    <a:pt x="31" y="48"/>
                    <a:pt x="31" y="48"/>
                  </a:cubicBezTo>
                  <a:cubicBezTo>
                    <a:pt x="31" y="46"/>
                    <a:pt x="29" y="45"/>
                    <a:pt x="27" y="46"/>
                  </a:cubicBezTo>
                  <a:cubicBezTo>
                    <a:pt x="25" y="46"/>
                    <a:pt x="24" y="48"/>
                    <a:pt x="24" y="50"/>
                  </a:cubicBezTo>
                  <a:cubicBezTo>
                    <a:pt x="33" y="89"/>
                    <a:pt x="33" y="89"/>
                    <a:pt x="33" y="89"/>
                  </a:cubicBezTo>
                  <a:cubicBezTo>
                    <a:pt x="31" y="89"/>
                    <a:pt x="31" y="89"/>
                    <a:pt x="31" y="89"/>
                  </a:cubicBezTo>
                  <a:cubicBezTo>
                    <a:pt x="27" y="82"/>
                    <a:pt x="22" y="76"/>
                    <a:pt x="18" y="70"/>
                  </a:cubicBezTo>
                  <a:cubicBezTo>
                    <a:pt x="12" y="64"/>
                    <a:pt x="10" y="56"/>
                    <a:pt x="9" y="47"/>
                  </a:cubicBezTo>
                  <a:cubicBezTo>
                    <a:pt x="9" y="26"/>
                    <a:pt x="26" y="9"/>
                    <a:pt x="47" y="9"/>
                  </a:cubicBezTo>
                  <a:cubicBezTo>
                    <a:pt x="68" y="9"/>
                    <a:pt x="85" y="26"/>
                    <a:pt x="85" y="47"/>
                  </a:cubicBezTo>
                  <a:cubicBezTo>
                    <a:pt x="85" y="55"/>
                    <a:pt x="82" y="63"/>
                    <a:pt x="77" y="70"/>
                  </a:cubicBezTo>
                  <a:cubicBezTo>
                    <a:pt x="72" y="76"/>
                    <a:pt x="68" y="82"/>
                    <a:pt x="64" y="88"/>
                  </a:cubicBezTo>
                  <a:close/>
                  <a:moveTo>
                    <a:pt x="64" y="88"/>
                  </a:moveTo>
                  <a:cubicBezTo>
                    <a:pt x="64" y="88"/>
                    <a:pt x="64" y="88"/>
                    <a:pt x="64" y="88"/>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1" name="TextBox 56"/>
            <p:cNvSpPr txBox="1"/>
            <p:nvPr/>
          </p:nvSpPr>
          <p:spPr>
            <a:xfrm>
              <a:off x="5057186" y="2515104"/>
              <a:ext cx="585417" cy="769441"/>
            </a:xfrm>
            <a:prstGeom prst="rect">
              <a:avLst/>
            </a:prstGeom>
            <a:noFill/>
          </p:spPr>
          <p:txBody>
            <a:bodyPr wrap="none" rtlCol="0">
              <a:spAutoFit/>
            </a:bodyPr>
            <a:lstStyle/>
            <a:p>
              <a:pPr algn="ctr"/>
              <a:r>
                <a:rPr lang="en-US" sz="2800" b="1" dirty="0">
                  <a:solidFill>
                    <a:schemeClr val="bg1"/>
                  </a:solidFill>
                  <a:cs typeface="+mn-ea"/>
                  <a:sym typeface="+mn-lt"/>
                </a:rPr>
                <a:t>01</a:t>
              </a:r>
              <a:r>
                <a:rPr lang="en-US" sz="1200" dirty="0">
                  <a:solidFill>
                    <a:schemeClr val="bg1"/>
                  </a:solidFill>
                  <a:cs typeface="+mn-ea"/>
                  <a:sym typeface="+mn-lt"/>
                </a:rPr>
                <a:t/>
              </a:r>
              <a:br>
                <a:rPr lang="en-US" sz="1200" dirty="0">
                  <a:solidFill>
                    <a:schemeClr val="bg1"/>
                  </a:solidFill>
                  <a:cs typeface="+mn-ea"/>
                  <a:sym typeface="+mn-lt"/>
                </a:rPr>
              </a:br>
              <a:r>
                <a:rPr lang="en-US" altLang="zh-CN" sz="1600" b="1" dirty="0" smtClean="0">
                  <a:solidFill>
                    <a:schemeClr val="bg1"/>
                  </a:solidFill>
                  <a:cs typeface="+mn-ea"/>
                  <a:sym typeface="+mn-lt"/>
                </a:rPr>
                <a:t>Aim</a:t>
              </a:r>
              <a:endParaRPr lang="en-US" sz="2000" b="1" dirty="0">
                <a:solidFill>
                  <a:schemeClr val="bg1"/>
                </a:solidFill>
                <a:cs typeface="+mn-ea"/>
                <a:sym typeface="+mn-lt"/>
              </a:endParaRPr>
            </a:p>
          </p:txBody>
        </p:sp>
        <p:sp>
          <p:nvSpPr>
            <p:cNvPr id="22" name="TextBox 57"/>
            <p:cNvSpPr txBox="1"/>
            <p:nvPr/>
          </p:nvSpPr>
          <p:spPr>
            <a:xfrm>
              <a:off x="6446275" y="2518027"/>
              <a:ext cx="675185" cy="769441"/>
            </a:xfrm>
            <a:prstGeom prst="rect">
              <a:avLst/>
            </a:prstGeom>
            <a:noFill/>
          </p:spPr>
          <p:txBody>
            <a:bodyPr wrap="none" rtlCol="0">
              <a:spAutoFit/>
            </a:bodyPr>
            <a:lstStyle/>
            <a:p>
              <a:pPr algn="ctr"/>
              <a:r>
                <a:rPr lang="en-US" sz="2800" b="1" dirty="0">
                  <a:solidFill>
                    <a:schemeClr val="bg1"/>
                  </a:solidFill>
                  <a:cs typeface="+mn-ea"/>
                  <a:sym typeface="+mn-lt"/>
                </a:rPr>
                <a:t>02</a:t>
              </a:r>
              <a:r>
                <a:rPr lang="en-US" sz="1200" dirty="0">
                  <a:solidFill>
                    <a:schemeClr val="bg1"/>
                  </a:solidFill>
                  <a:cs typeface="+mn-ea"/>
                  <a:sym typeface="+mn-lt"/>
                </a:rPr>
                <a:t/>
              </a:r>
              <a:br>
                <a:rPr lang="en-US" sz="1200" dirty="0">
                  <a:solidFill>
                    <a:schemeClr val="bg1"/>
                  </a:solidFill>
                  <a:cs typeface="+mn-ea"/>
                  <a:sym typeface="+mn-lt"/>
                </a:rPr>
              </a:br>
              <a:r>
                <a:rPr lang="en-US" altLang="zh-CN" sz="1600" b="1" dirty="0">
                  <a:solidFill>
                    <a:schemeClr val="accent1"/>
                  </a:solidFill>
                  <a:sym typeface="+mn-lt"/>
                </a:rPr>
                <a:t> </a:t>
              </a:r>
              <a:r>
                <a:rPr lang="en-US" altLang="zh-CN" sz="1600" b="1" dirty="0" smtClean="0">
                  <a:solidFill>
                    <a:schemeClr val="bg1"/>
                  </a:solidFill>
                  <a:cs typeface="+mn-ea"/>
                  <a:sym typeface="+mn-lt"/>
                </a:rPr>
                <a:t>How</a:t>
              </a:r>
              <a:endParaRPr lang="en-US" sz="1600" b="1" dirty="0">
                <a:solidFill>
                  <a:schemeClr val="bg1"/>
                </a:solidFill>
                <a:cs typeface="+mn-ea"/>
                <a:sym typeface="+mn-lt"/>
              </a:endParaRPr>
            </a:p>
          </p:txBody>
        </p:sp>
        <p:sp>
          <p:nvSpPr>
            <p:cNvPr id="24" name="TextBox 59"/>
            <p:cNvSpPr txBox="1"/>
            <p:nvPr/>
          </p:nvSpPr>
          <p:spPr>
            <a:xfrm>
              <a:off x="6642011" y="3724786"/>
              <a:ext cx="184730" cy="338554"/>
            </a:xfrm>
            <a:prstGeom prst="rect">
              <a:avLst/>
            </a:prstGeom>
            <a:noFill/>
          </p:spPr>
          <p:txBody>
            <a:bodyPr wrap="none" rtlCol="0">
              <a:spAutoFit/>
            </a:bodyPr>
            <a:lstStyle/>
            <a:p>
              <a:pPr algn="ctr"/>
              <a:endParaRPr lang="en-US" altLang="zh-CN" sz="1600" b="1" dirty="0">
                <a:solidFill>
                  <a:schemeClr val="bg1"/>
                </a:solidFill>
                <a:cs typeface="+mn-ea"/>
              </a:endParaRPr>
            </a:p>
          </p:txBody>
        </p:sp>
      </p:grpSp>
      <p:sp>
        <p:nvSpPr>
          <p:cNvPr id="30" name="TextBox 59"/>
          <p:cNvSpPr txBox="1"/>
          <p:nvPr/>
        </p:nvSpPr>
        <p:spPr>
          <a:xfrm>
            <a:off x="4738989" y="3727021"/>
            <a:ext cx="1221809" cy="769441"/>
          </a:xfrm>
          <a:prstGeom prst="rect">
            <a:avLst/>
          </a:prstGeom>
          <a:noFill/>
        </p:spPr>
        <p:txBody>
          <a:bodyPr wrap="none" rtlCol="0">
            <a:spAutoFit/>
          </a:bodyPr>
          <a:lstStyle/>
          <a:p>
            <a:pPr algn="ctr"/>
            <a:r>
              <a:rPr lang="en-US" sz="2800" b="1" dirty="0" smtClean="0">
                <a:solidFill>
                  <a:schemeClr val="bg1"/>
                </a:solidFill>
                <a:cs typeface="+mn-ea"/>
                <a:sym typeface="+mn-lt"/>
              </a:rPr>
              <a:t>03</a:t>
            </a:r>
            <a:endParaRPr lang="en-US" sz="1200" dirty="0">
              <a:solidFill>
                <a:schemeClr val="bg1"/>
              </a:solidFill>
              <a:cs typeface="+mn-ea"/>
              <a:sym typeface="+mn-lt"/>
            </a:endParaRPr>
          </a:p>
          <a:p>
            <a:pPr algn="ctr"/>
            <a:r>
              <a:rPr lang="en-US" altLang="zh-CN" sz="1600" b="1" dirty="0">
                <a:solidFill>
                  <a:schemeClr val="bg1"/>
                </a:solidFill>
                <a:cs typeface="+mn-ea"/>
                <a:sym typeface="+mn-lt"/>
              </a:rPr>
              <a:t>Evaluation</a:t>
            </a:r>
            <a:endParaRPr lang="en-US" altLang="zh-CN" sz="1600" b="1" dirty="0">
              <a:solidFill>
                <a:schemeClr val="bg1"/>
              </a:solidFill>
              <a:cs typeface="+mn-ea"/>
            </a:endParaRPr>
          </a:p>
        </p:txBody>
      </p:sp>
    </p:spTree>
    <p:extLst>
      <p:ext uri="{BB962C8B-B14F-4D97-AF65-F5344CB8AC3E}">
        <p14:creationId xmlns:p14="http://schemas.microsoft.com/office/powerpoint/2010/main" val="147295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bwMode="auto">
          <a:xfrm>
            <a:off x="4762" y="1919093"/>
            <a:ext cx="2730880" cy="360040"/>
          </a:xfrm>
          <a:prstGeom prst="parallelogram">
            <a:avLst>
              <a:gd name="adj" fmla="val 76283"/>
            </a:avLst>
          </a:prstGeom>
          <a:solidFill>
            <a:schemeClr val="accent1">
              <a:lumMod val="50000"/>
            </a:schemeClr>
          </a:solid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algn="ctr"/>
            <a:endParaRPr lang="zh-CN" altLang="en-US" sz="1200" b="1" dirty="0">
              <a:solidFill>
                <a:schemeClr val="bg1">
                  <a:lumMod val="100000"/>
                </a:schemeClr>
              </a:solidFill>
              <a:cs typeface="+mn-ea"/>
              <a:sym typeface="+mn-lt"/>
            </a:endParaRPr>
          </a:p>
        </p:txBody>
      </p:sp>
      <p:sp>
        <p:nvSpPr>
          <p:cNvPr id="6" name="矩形 5"/>
          <p:cNvSpPr/>
          <p:nvPr/>
        </p:nvSpPr>
        <p:spPr bwMode="auto">
          <a:xfrm>
            <a:off x="0" y="1523049"/>
            <a:ext cx="2459596" cy="756084"/>
          </a:xfrm>
          <a:prstGeom prst="rect">
            <a:avLst/>
          </a:prstGeom>
          <a:solidFill>
            <a:schemeClr val="accent1">
              <a:lumMod val="75000"/>
            </a:schemeClr>
          </a:solid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r>
              <a:rPr lang="en-US" altLang="zh-CN" sz="2400" b="1" dirty="0">
                <a:solidFill>
                  <a:schemeClr val="bg1"/>
                </a:solidFill>
              </a:rPr>
              <a:t>CONTENT</a:t>
            </a:r>
            <a:endParaRPr lang="zh-CN" altLang="en-US" sz="2400" b="1" dirty="0">
              <a:solidFill>
                <a:schemeClr val="bg1"/>
              </a:solidFill>
            </a:endParaRPr>
          </a:p>
        </p:txBody>
      </p:sp>
      <p:sp>
        <p:nvSpPr>
          <p:cNvPr id="8" name="矩形 7"/>
          <p:cNvSpPr/>
          <p:nvPr/>
        </p:nvSpPr>
        <p:spPr bwMode="auto">
          <a:xfrm>
            <a:off x="1930983" y="2759852"/>
            <a:ext cx="684076" cy="684076"/>
          </a:xfrm>
          <a:prstGeom prst="rect">
            <a:avLst/>
          </a:prstGeom>
          <a:solidFill>
            <a:schemeClr val="accent1"/>
          </a:solidFill>
          <a:ln w="28575" cap="flat" cmpd="sng" algn="ctr">
            <a:solidFill>
              <a:schemeClr val="accent1">
                <a:lumMod val="100000"/>
              </a:schemeClr>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Impact" panose="020B0806030902050204" pitchFamily="34" charset="0"/>
                <a:cs typeface="+mn-ea"/>
                <a:sym typeface="+mn-lt"/>
              </a:rPr>
              <a:t>1</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11" name="Rectangle 73"/>
          <p:cNvSpPr/>
          <p:nvPr/>
        </p:nvSpPr>
        <p:spPr>
          <a:xfrm>
            <a:off x="2615059" y="2759853"/>
            <a:ext cx="2587220" cy="770668"/>
          </a:xfrm>
          <a:prstGeom prst="rect">
            <a:avLst/>
          </a:prstGeom>
        </p:spPr>
        <p:txBody>
          <a:bodyPr wrap="square" lIns="144000" tIns="0" rIns="144000" bIns="0">
            <a:normAutofit/>
          </a:bodyPr>
          <a:lstStyle/>
          <a:p>
            <a:pPr>
              <a:lnSpc>
                <a:spcPct val="150000"/>
              </a:lnSpc>
            </a:pPr>
            <a:r>
              <a:rPr lang="en-US" altLang="zh-CN" sz="2800" b="1" dirty="0">
                <a:solidFill>
                  <a:schemeClr val="accent1"/>
                </a:solidFill>
              </a:rPr>
              <a:t>Introduction</a:t>
            </a:r>
            <a:endParaRPr lang="zh-CN" altLang="en-US" sz="2800" b="1" dirty="0">
              <a:solidFill>
                <a:schemeClr val="accent1"/>
              </a:solidFill>
            </a:endParaRPr>
          </a:p>
          <a:p>
            <a:pPr>
              <a:lnSpc>
                <a:spcPct val="150000"/>
              </a:lnSpc>
            </a:pPr>
            <a:endParaRPr lang="en-US" altLang="en-US" sz="2800" b="1" dirty="0">
              <a:solidFill>
                <a:schemeClr val="accent1"/>
              </a:solidFill>
              <a:sym typeface="+mn-lt"/>
            </a:endParaRPr>
          </a:p>
        </p:txBody>
      </p:sp>
      <p:sp>
        <p:nvSpPr>
          <p:cNvPr id="13" name="Rectangle 73"/>
          <p:cNvSpPr/>
          <p:nvPr/>
        </p:nvSpPr>
        <p:spPr>
          <a:xfrm>
            <a:off x="2615060" y="3841508"/>
            <a:ext cx="2587220" cy="782232"/>
          </a:xfrm>
          <a:prstGeom prst="rect">
            <a:avLst/>
          </a:prstGeom>
        </p:spPr>
        <p:txBody>
          <a:bodyPr wrap="square" lIns="144000" tIns="0" rIns="144000" bIns="0">
            <a:normAutofit/>
          </a:bodyPr>
          <a:lstStyle/>
          <a:p>
            <a:endParaRPr lang="en-US" sz="1600" b="1" dirty="0">
              <a:solidFill>
                <a:schemeClr val="accent3"/>
              </a:solidFill>
              <a:cs typeface="+mn-ea"/>
              <a:sym typeface="+mn-lt"/>
            </a:endParaRPr>
          </a:p>
        </p:txBody>
      </p:sp>
      <p:sp>
        <p:nvSpPr>
          <p:cNvPr id="17" name="Rectangle 73"/>
          <p:cNvSpPr/>
          <p:nvPr/>
        </p:nvSpPr>
        <p:spPr>
          <a:xfrm>
            <a:off x="2615058" y="4934727"/>
            <a:ext cx="2776913" cy="672514"/>
          </a:xfrm>
          <a:prstGeom prst="rect">
            <a:avLst/>
          </a:prstGeom>
        </p:spPr>
        <p:txBody>
          <a:bodyPr wrap="square" lIns="144000" tIns="0" rIns="144000" bIns="0">
            <a:noAutofit/>
          </a:bodyPr>
          <a:lstStyle/>
          <a:p>
            <a:pPr>
              <a:lnSpc>
                <a:spcPct val="150000"/>
              </a:lnSpc>
            </a:pPr>
            <a:endParaRPr lang="en-US" sz="2800" b="1" dirty="0">
              <a:solidFill>
                <a:schemeClr val="accent1"/>
              </a:solidFill>
              <a:sym typeface="+mn-lt"/>
            </a:endParaRPr>
          </a:p>
        </p:txBody>
      </p:sp>
      <p:sp>
        <p:nvSpPr>
          <p:cNvPr id="20" name="Rectangle 73"/>
          <p:cNvSpPr/>
          <p:nvPr/>
        </p:nvSpPr>
        <p:spPr>
          <a:xfrm>
            <a:off x="7036196" y="2759852"/>
            <a:ext cx="3304713" cy="868778"/>
          </a:xfrm>
          <a:prstGeom prst="rect">
            <a:avLst/>
          </a:prstGeom>
        </p:spPr>
        <p:txBody>
          <a:bodyPr wrap="square" lIns="144000" tIns="0" rIns="144000" bIns="0">
            <a:noAutofit/>
          </a:bodyPr>
          <a:lstStyle/>
          <a:p>
            <a:pPr>
              <a:lnSpc>
                <a:spcPct val="150000"/>
              </a:lnSpc>
            </a:pPr>
            <a:r>
              <a:rPr lang="en-US" altLang="zh-CN" sz="2800" b="1" dirty="0" smtClean="0">
                <a:solidFill>
                  <a:schemeClr val="accent1"/>
                </a:solidFill>
                <a:sym typeface="+mn-lt"/>
              </a:rPr>
              <a:t>Aim</a:t>
            </a:r>
            <a:endParaRPr lang="en-US" sz="2800" b="1" dirty="0">
              <a:solidFill>
                <a:schemeClr val="accent1"/>
              </a:solidFill>
              <a:sym typeface="+mn-lt"/>
            </a:endParaRPr>
          </a:p>
        </p:txBody>
      </p:sp>
      <p:sp>
        <p:nvSpPr>
          <p:cNvPr id="27" name="矩形 26"/>
          <p:cNvSpPr/>
          <p:nvPr/>
        </p:nvSpPr>
        <p:spPr bwMode="auto">
          <a:xfrm>
            <a:off x="1930983" y="3841508"/>
            <a:ext cx="684076" cy="684076"/>
          </a:xfrm>
          <a:prstGeom prst="rect">
            <a:avLst/>
          </a:prstGeom>
          <a:solidFill>
            <a:schemeClr val="accent3"/>
          </a:solidFill>
          <a:ln w="28575" cap="flat" cmpd="sng" algn="ctr">
            <a:solidFill>
              <a:schemeClr val="accent3">
                <a:lumMod val="100000"/>
              </a:schemeClr>
            </a:solid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Impact" panose="020B0806030902050204" pitchFamily="34" charset="0"/>
                <a:cs typeface="+mn-ea"/>
                <a:sym typeface="+mn-lt"/>
              </a:rPr>
              <a:t>3</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28" name="矩形 27"/>
          <p:cNvSpPr/>
          <p:nvPr/>
        </p:nvSpPr>
        <p:spPr bwMode="auto">
          <a:xfrm>
            <a:off x="1930983" y="4923165"/>
            <a:ext cx="684076" cy="684076"/>
          </a:xfrm>
          <a:prstGeom prst="rect">
            <a:avLst/>
          </a:prstGeom>
          <a:solidFill>
            <a:schemeClr val="accent5"/>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Impact" panose="020B0806030902050204" pitchFamily="34" charset="0"/>
                <a:cs typeface="+mn-ea"/>
                <a:sym typeface="+mn-lt"/>
              </a:rPr>
              <a:t>5</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29" name="矩形 28"/>
          <p:cNvSpPr/>
          <p:nvPr/>
        </p:nvSpPr>
        <p:spPr bwMode="auto">
          <a:xfrm>
            <a:off x="6277625" y="2759852"/>
            <a:ext cx="684076" cy="684076"/>
          </a:xfrm>
          <a:prstGeom prst="rect">
            <a:avLst/>
          </a:prstGeom>
          <a:solidFill>
            <a:schemeClr val="accent2"/>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Impact" panose="020B0806030902050204" pitchFamily="34" charset="0"/>
                <a:cs typeface="+mn-ea"/>
                <a:sym typeface="+mn-lt"/>
              </a:rPr>
              <a:t>2</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30" name="矩形 29"/>
          <p:cNvSpPr/>
          <p:nvPr/>
        </p:nvSpPr>
        <p:spPr bwMode="auto">
          <a:xfrm>
            <a:off x="6277625" y="3841508"/>
            <a:ext cx="684076" cy="684076"/>
          </a:xfrm>
          <a:prstGeom prst="rect">
            <a:avLst/>
          </a:prstGeom>
          <a:solidFill>
            <a:schemeClr val="accent4"/>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Impact" panose="020B0806030902050204" pitchFamily="34" charset="0"/>
                <a:cs typeface="+mn-ea"/>
                <a:sym typeface="+mn-lt"/>
              </a:rPr>
              <a:t>4</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31" name="矩形 30"/>
          <p:cNvSpPr/>
          <p:nvPr/>
        </p:nvSpPr>
        <p:spPr bwMode="auto">
          <a:xfrm>
            <a:off x="6277625" y="4923165"/>
            <a:ext cx="684076" cy="684076"/>
          </a:xfrm>
          <a:prstGeom prst="rect">
            <a:avLst/>
          </a:prstGeom>
          <a:solidFill>
            <a:schemeClr val="accent6"/>
          </a:solidFill>
          <a:ln w="28575"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ctr" anchorCtr="1" forceAA="0" compatLnSpc="1">
            <a:noAutofit/>
          </a:bodyPr>
          <a:lstStyle/>
          <a:p>
            <a:pPr algn="ctr"/>
            <a:r>
              <a:rPr lang="en-US" altLang="zh-CN" sz="4000" b="1" dirty="0">
                <a:solidFill>
                  <a:schemeClr val="bg1">
                    <a:lumMod val="100000"/>
                  </a:schemeClr>
                </a:solidFill>
                <a:latin typeface="Impact" panose="020B0806030902050204" pitchFamily="34" charset="0"/>
                <a:cs typeface="+mn-ea"/>
                <a:sym typeface="+mn-lt"/>
              </a:rPr>
              <a:t>6</a:t>
            </a:r>
            <a:endParaRPr lang="zh-CN" altLang="en-US" sz="4000" b="1" dirty="0">
              <a:solidFill>
                <a:schemeClr val="bg1">
                  <a:lumMod val="100000"/>
                </a:schemeClr>
              </a:solidFill>
              <a:latin typeface="Impact" panose="020B0806030902050204" pitchFamily="34" charset="0"/>
              <a:cs typeface="+mn-ea"/>
              <a:sym typeface="+mn-lt"/>
            </a:endParaRPr>
          </a:p>
        </p:txBody>
      </p:sp>
      <p:sp>
        <p:nvSpPr>
          <p:cNvPr id="33" name="文本框 32"/>
          <p:cNvSpPr txBox="1"/>
          <p:nvPr/>
        </p:nvSpPr>
        <p:spPr>
          <a:xfrm>
            <a:off x="2689554" y="3841508"/>
            <a:ext cx="3597460" cy="738664"/>
          </a:xfrm>
          <a:prstGeom prst="rect">
            <a:avLst/>
          </a:prstGeom>
          <a:noFill/>
        </p:spPr>
        <p:txBody>
          <a:bodyPr wrap="none" rtlCol="0">
            <a:spAutoFit/>
          </a:bodyPr>
          <a:lstStyle/>
          <a:p>
            <a:pPr>
              <a:lnSpc>
                <a:spcPct val="150000"/>
              </a:lnSpc>
            </a:pPr>
            <a:r>
              <a:rPr lang="en-US" altLang="zh-CN" sz="2800" b="1" dirty="0" smtClean="0">
                <a:solidFill>
                  <a:schemeClr val="accent1"/>
                </a:solidFill>
              </a:rPr>
              <a:t>Skills</a:t>
            </a:r>
            <a:r>
              <a:rPr lang="zh-CN" altLang="en-US" sz="2800" b="1" dirty="0" smtClean="0">
                <a:solidFill>
                  <a:schemeClr val="accent1"/>
                </a:solidFill>
              </a:rPr>
              <a:t> </a:t>
            </a:r>
            <a:r>
              <a:rPr lang="en-US" altLang="zh-CN" sz="2800" b="1" dirty="0" smtClean="0">
                <a:solidFill>
                  <a:schemeClr val="accent1"/>
                </a:solidFill>
              </a:rPr>
              <a:t>and</a:t>
            </a:r>
            <a:r>
              <a:rPr lang="zh-CN" altLang="en-US" sz="2800" b="1" dirty="0" smtClean="0">
                <a:solidFill>
                  <a:schemeClr val="accent1"/>
                </a:solidFill>
              </a:rPr>
              <a:t> </a:t>
            </a:r>
            <a:r>
              <a:rPr lang="en-US" altLang="zh-CN" sz="2800" b="1" dirty="0" smtClean="0">
                <a:solidFill>
                  <a:schemeClr val="accent1"/>
                </a:solidFill>
              </a:rPr>
              <a:t>Problems</a:t>
            </a:r>
            <a:endParaRPr lang="zh-CN" altLang="en-US" sz="2800" b="1" dirty="0">
              <a:solidFill>
                <a:schemeClr val="accent1"/>
              </a:solidFill>
            </a:endParaRPr>
          </a:p>
        </p:txBody>
      </p:sp>
      <p:sp>
        <p:nvSpPr>
          <p:cNvPr id="34" name="文本框 33"/>
          <p:cNvSpPr txBox="1"/>
          <p:nvPr/>
        </p:nvSpPr>
        <p:spPr>
          <a:xfrm>
            <a:off x="7036196" y="3814214"/>
            <a:ext cx="4639412" cy="738664"/>
          </a:xfrm>
          <a:prstGeom prst="rect">
            <a:avLst/>
          </a:prstGeom>
          <a:noFill/>
        </p:spPr>
        <p:txBody>
          <a:bodyPr wrap="none" rtlCol="0">
            <a:spAutoFit/>
          </a:bodyPr>
          <a:lstStyle/>
          <a:p>
            <a:pPr>
              <a:lnSpc>
                <a:spcPct val="150000"/>
              </a:lnSpc>
            </a:pPr>
            <a:r>
              <a:rPr lang="en-US" altLang="zh-CN" sz="2800" b="1" dirty="0">
                <a:solidFill>
                  <a:schemeClr val="accent1"/>
                </a:solidFill>
              </a:rPr>
              <a:t>Roles</a:t>
            </a:r>
            <a:r>
              <a:rPr lang="zh-CN" altLang="en-US" sz="2800" b="1" dirty="0">
                <a:solidFill>
                  <a:schemeClr val="accent1"/>
                </a:solidFill>
              </a:rPr>
              <a:t> </a:t>
            </a:r>
            <a:r>
              <a:rPr lang="en-US" altLang="zh-CN" sz="2800" b="1" dirty="0">
                <a:solidFill>
                  <a:schemeClr val="accent1"/>
                </a:solidFill>
              </a:rPr>
              <a:t>and</a:t>
            </a:r>
            <a:r>
              <a:rPr lang="zh-CN" altLang="en-US" sz="2800" b="1" dirty="0">
                <a:solidFill>
                  <a:schemeClr val="accent1"/>
                </a:solidFill>
              </a:rPr>
              <a:t> </a:t>
            </a:r>
            <a:r>
              <a:rPr lang="en-US" altLang="zh-CN" sz="2800" b="1" dirty="0">
                <a:solidFill>
                  <a:schemeClr val="accent1"/>
                </a:solidFill>
              </a:rPr>
              <a:t>responsibilities</a:t>
            </a:r>
            <a:endParaRPr lang="zh-CN" altLang="en-US" sz="2800" b="1" dirty="0">
              <a:solidFill>
                <a:schemeClr val="accent1"/>
              </a:solidFill>
            </a:endParaRPr>
          </a:p>
        </p:txBody>
      </p:sp>
      <p:sp>
        <p:nvSpPr>
          <p:cNvPr id="18" name="Rectangle 73"/>
          <p:cNvSpPr/>
          <p:nvPr/>
        </p:nvSpPr>
        <p:spPr>
          <a:xfrm>
            <a:off x="7036196" y="4934727"/>
            <a:ext cx="4475445" cy="672514"/>
          </a:xfrm>
          <a:prstGeom prst="rect">
            <a:avLst/>
          </a:prstGeom>
        </p:spPr>
        <p:txBody>
          <a:bodyPr wrap="square" lIns="144000" tIns="0" rIns="144000" bIns="0">
            <a:noAutofit/>
          </a:bodyPr>
          <a:lstStyle/>
          <a:p>
            <a:pPr>
              <a:lnSpc>
                <a:spcPct val="150000"/>
              </a:lnSpc>
            </a:pPr>
            <a:r>
              <a:rPr lang="en-US" altLang="zh-CN" sz="2800" b="1" dirty="0" smtClean="0">
                <a:solidFill>
                  <a:schemeClr val="accent1"/>
                </a:solidFill>
              </a:rPr>
              <a:t>Estimate</a:t>
            </a:r>
          </a:p>
        </p:txBody>
      </p:sp>
      <p:sp>
        <p:nvSpPr>
          <p:cNvPr id="19" name="Rectangle 73"/>
          <p:cNvSpPr/>
          <p:nvPr/>
        </p:nvSpPr>
        <p:spPr>
          <a:xfrm>
            <a:off x="2689554" y="4891159"/>
            <a:ext cx="2587220" cy="770668"/>
          </a:xfrm>
          <a:prstGeom prst="rect">
            <a:avLst/>
          </a:prstGeom>
        </p:spPr>
        <p:txBody>
          <a:bodyPr wrap="square" lIns="144000" tIns="0" rIns="144000" bIns="0">
            <a:normAutofit/>
          </a:bodyPr>
          <a:lstStyle/>
          <a:p>
            <a:pPr>
              <a:lnSpc>
                <a:spcPct val="150000"/>
              </a:lnSpc>
            </a:pPr>
            <a:r>
              <a:rPr lang="en-US" altLang="zh-CN" sz="2800" b="1" dirty="0">
                <a:solidFill>
                  <a:schemeClr val="accent1"/>
                </a:solidFill>
              </a:rPr>
              <a:t>Project</a:t>
            </a:r>
            <a:r>
              <a:rPr lang="zh-CN" altLang="en-US" sz="2800" b="1" dirty="0">
                <a:solidFill>
                  <a:schemeClr val="accent1"/>
                </a:solidFill>
              </a:rPr>
              <a:t> </a:t>
            </a:r>
            <a:r>
              <a:rPr lang="en-US" altLang="zh-CN" sz="2800" b="1" dirty="0">
                <a:solidFill>
                  <a:schemeClr val="accent1"/>
                </a:solidFill>
              </a:rPr>
              <a:t>Plan</a:t>
            </a:r>
            <a:endParaRPr lang="zh-CN" altLang="en-US" sz="2800" b="1" dirty="0">
              <a:solidFill>
                <a:schemeClr val="accent1"/>
              </a:solidFill>
            </a:endParaRPr>
          </a:p>
          <a:p>
            <a:pPr>
              <a:lnSpc>
                <a:spcPct val="150000"/>
              </a:lnSpc>
            </a:pPr>
            <a:endParaRPr lang="en-US" altLang="en-US" sz="2800" b="1" dirty="0">
              <a:solidFill>
                <a:schemeClr val="accent1"/>
              </a:solidFill>
              <a:sym typeface="+mn-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3188423" cy="332399"/>
          </a:xfrm>
        </p:spPr>
        <p:txBody>
          <a:bodyPr/>
          <a:lstStyle/>
          <a:p>
            <a:r>
              <a:rPr lang="en-US" altLang="zh-CN" sz="2400" dirty="0" smtClean="0"/>
              <a:t>Aim</a:t>
            </a:r>
            <a:endParaRPr lang="zh-CN" altLang="en-US" sz="2400" dirty="0"/>
          </a:p>
        </p:txBody>
      </p:sp>
      <p:sp>
        <p:nvSpPr>
          <p:cNvPr id="77" name="Freeform 116"/>
          <p:cNvSpPr>
            <a:spLocks noEditPoints="1"/>
          </p:cNvSpPr>
          <p:nvPr/>
        </p:nvSpPr>
        <p:spPr bwMode="auto">
          <a:xfrm>
            <a:off x="1651330" y="2701078"/>
            <a:ext cx="484864" cy="391014"/>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8" name="Freeform 66"/>
          <p:cNvSpPr>
            <a:spLocks noEditPoints="1"/>
          </p:cNvSpPr>
          <p:nvPr/>
        </p:nvSpPr>
        <p:spPr bwMode="auto">
          <a:xfrm>
            <a:off x="3779845" y="2690717"/>
            <a:ext cx="442542" cy="411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79" name="Freeform 105"/>
          <p:cNvSpPr>
            <a:spLocks noEditPoints="1"/>
          </p:cNvSpPr>
          <p:nvPr/>
        </p:nvSpPr>
        <p:spPr bwMode="auto">
          <a:xfrm>
            <a:off x="5861759" y="2678517"/>
            <a:ext cx="442542" cy="43613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p>
            <a:endParaRPr lang="en-US" dirty="0">
              <a:solidFill>
                <a:schemeClr val="accent3">
                  <a:lumMod val="50000"/>
                </a:schemeClr>
              </a:solidFill>
            </a:endParaRPr>
          </a:p>
        </p:txBody>
      </p:sp>
      <p:sp>
        <p:nvSpPr>
          <p:cNvPr id="80" name="Freeform 57"/>
          <p:cNvSpPr>
            <a:spLocks noEditPoints="1"/>
          </p:cNvSpPr>
          <p:nvPr/>
        </p:nvSpPr>
        <p:spPr bwMode="auto">
          <a:xfrm>
            <a:off x="7962141" y="2662850"/>
            <a:ext cx="467472" cy="467472"/>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81" name="Freeform 152"/>
          <p:cNvSpPr>
            <a:spLocks noEditPoints="1"/>
          </p:cNvSpPr>
          <p:nvPr/>
        </p:nvSpPr>
        <p:spPr bwMode="auto">
          <a:xfrm>
            <a:off x="10073425" y="2688824"/>
            <a:ext cx="449634" cy="41552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dirty="0"/>
          </a:p>
        </p:txBody>
      </p:sp>
      <p:sp>
        <p:nvSpPr>
          <p:cNvPr id="10"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Although the mathematical expression of compressed sensing is perfect, it seems difficult to apply it to MRI equipment. Deep learning turns the time of traditional iteration into training time and testing time, which often takes several days, but the time of reconstructing an image (testing time) can often reach 10ms, which can achieve real-time effect</a:t>
            </a:r>
            <a:r>
              <a:rPr lang="en-US" altLang="zh-CN" sz="2400" dirty="0" smtClean="0">
                <a:solidFill>
                  <a:schemeClr val="accent1"/>
                </a:solidFill>
                <a:latin typeface="+mn-lt"/>
                <a:ea typeface="+mn-ea"/>
                <a:cs typeface="+mn-cs"/>
              </a:rPr>
              <a:t>.</a:t>
            </a:r>
          </a:p>
          <a:p>
            <a:r>
              <a:rPr lang="en-US" altLang="zh-CN" sz="2400" dirty="0" smtClean="0">
                <a:solidFill>
                  <a:schemeClr val="accent1"/>
                </a:solidFill>
                <a:latin typeface="+mn-lt"/>
                <a:ea typeface="+mn-ea"/>
                <a:cs typeface="+mn-cs"/>
              </a:rPr>
              <a:t>In </a:t>
            </a:r>
            <a:r>
              <a:rPr lang="en-US" altLang="zh-CN" sz="2400" dirty="0">
                <a:solidFill>
                  <a:schemeClr val="accent1"/>
                </a:solidFill>
                <a:latin typeface="+mn-lt"/>
                <a:ea typeface="+mn-ea"/>
                <a:cs typeface="+mn-cs"/>
              </a:rPr>
              <a:t>the project, a MR reconstruction strategy based on convolutional neural networks is proposed. </a:t>
            </a:r>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141468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6538325" cy="332399"/>
          </a:xfrm>
        </p:spPr>
        <p:txBody>
          <a:bodyPr/>
          <a:lstStyle/>
          <a:p>
            <a:r>
              <a:rPr lang="en-US" altLang="zh-CN" sz="2400" dirty="0" smtClean="0"/>
              <a:t>How to achieve</a:t>
            </a:r>
            <a:endParaRPr lang="zh-CN" altLang="en-US" sz="2400" dirty="0"/>
          </a:p>
        </p:txBody>
      </p:sp>
      <p:sp>
        <p:nvSpPr>
          <p:cNvPr id="5"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Software: </a:t>
            </a:r>
            <a:r>
              <a:rPr lang="en-US" altLang="zh-CN" sz="2400" dirty="0" err="1" smtClean="0">
                <a:solidFill>
                  <a:schemeClr val="accent1"/>
                </a:solidFill>
                <a:latin typeface="+mn-lt"/>
                <a:ea typeface="+mn-ea"/>
                <a:cs typeface="+mn-cs"/>
              </a:rPr>
              <a:t>pycharm</a:t>
            </a:r>
            <a:r>
              <a:rPr lang="en-US" altLang="zh-CN" sz="2400" dirty="0" smtClean="0">
                <a:solidFill>
                  <a:schemeClr val="accent1"/>
                </a:solidFill>
                <a:latin typeface="+mn-lt"/>
                <a:ea typeface="+mn-ea"/>
                <a:cs typeface="+mn-cs"/>
              </a:rPr>
              <a:t> </a:t>
            </a:r>
            <a:endParaRPr lang="en-US" altLang="zh-CN" sz="2400" dirty="0">
              <a:solidFill>
                <a:schemeClr val="accent1"/>
              </a:solidFill>
              <a:latin typeface="+mn-lt"/>
              <a:ea typeface="+mn-ea"/>
              <a:cs typeface="+mn-cs"/>
            </a:endParaRPr>
          </a:p>
          <a:p>
            <a:r>
              <a:rPr lang="en-US" altLang="zh-CN" sz="2400" dirty="0">
                <a:solidFill>
                  <a:schemeClr val="accent1"/>
                </a:solidFill>
                <a:latin typeface="+mn-lt"/>
                <a:ea typeface="+mn-ea"/>
                <a:cs typeface="+mn-cs"/>
              </a:rPr>
              <a:t>Framework: </a:t>
            </a:r>
            <a:r>
              <a:rPr lang="en-US" altLang="zh-CN" sz="2400" dirty="0" err="1">
                <a:solidFill>
                  <a:schemeClr val="accent1"/>
                </a:solidFill>
                <a:latin typeface="+mn-lt"/>
                <a:ea typeface="+mn-ea"/>
                <a:cs typeface="+mn-cs"/>
              </a:rPr>
              <a:t>tensorflow</a:t>
            </a:r>
            <a:r>
              <a:rPr lang="en-US" altLang="zh-CN" sz="2400" dirty="0">
                <a:solidFill>
                  <a:schemeClr val="accent1"/>
                </a:solidFill>
                <a:latin typeface="+mn-lt"/>
                <a:ea typeface="+mn-ea"/>
                <a:cs typeface="+mn-cs"/>
              </a:rPr>
              <a:t> </a:t>
            </a:r>
          </a:p>
          <a:p>
            <a:r>
              <a:rPr lang="en-US" altLang="zh-CN" sz="2400" dirty="0">
                <a:solidFill>
                  <a:schemeClr val="accent1"/>
                </a:solidFill>
                <a:latin typeface="+mn-lt"/>
                <a:ea typeface="+mn-ea"/>
                <a:cs typeface="+mn-cs"/>
              </a:rPr>
              <a:t>After obtaining k-space data, we will design a numerical algorithm function for radial reconstruction of MR images. A multi-layer convolution neural network is designed to learn the corresponding parameters of this function. Finally, the trained neural network model is used to test the samples in the database. The quality of reconstructed image is analyzed. Compared with traditional Cartesian k-space trajectory and compressed sensing (CS) methods, the algorithm is modified and the parameters of neural network are adjusted. </a:t>
            </a:r>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352506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6538325" cy="332399"/>
          </a:xfrm>
        </p:spPr>
        <p:txBody>
          <a:bodyPr/>
          <a:lstStyle/>
          <a:p>
            <a:r>
              <a:rPr lang="en-US" altLang="zh-CN" sz="2400" dirty="0"/>
              <a:t>Neural network algorithm: steps</a:t>
            </a:r>
            <a:endParaRPr lang="zh-CN" altLang="en-US" sz="2400" dirty="0"/>
          </a:p>
        </p:txBody>
      </p:sp>
      <p:sp>
        <p:nvSpPr>
          <p:cNvPr id="5"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chemeClr val="accent1"/>
                </a:solidFill>
              </a:rPr>
              <a:t>Due </a:t>
            </a:r>
            <a:r>
              <a:rPr lang="en-US" altLang="zh-CN" sz="2400" dirty="0">
                <a:solidFill>
                  <a:schemeClr val="accent1"/>
                </a:solidFill>
              </a:rPr>
              <a:t>to the limitation of the condition, it is impossible to obtain the original data by using the real NMR machine. We will obtain a full and complete MRI image database from the open source community, and carry out 2D Fourier transform for MRI images, and then deduce the corresponding k-space. </a:t>
            </a:r>
            <a:endParaRPr lang="en-US" altLang="zh-CN" sz="2400" dirty="0" smtClean="0">
              <a:solidFill>
                <a:schemeClr val="accent1"/>
              </a:solidFill>
            </a:endParaRPr>
          </a:p>
          <a:p>
            <a:r>
              <a:rPr lang="en-US" altLang="zh-CN" sz="2400" dirty="0">
                <a:solidFill>
                  <a:schemeClr val="accent1"/>
                </a:solidFill>
              </a:rPr>
              <a:t>First of all, we expect to use the data in the data space of 256x256 as the input value of network training, and the output value is the parameter of the numerical algorithm function we will use, and then use this function to convert the value in the Fourier space into a gray-scale image. </a:t>
            </a:r>
          </a:p>
          <a:p>
            <a:endParaRPr lang="zh-CN" altLang="en-US" sz="2400" dirty="0">
              <a:solidFill>
                <a:schemeClr val="accent1"/>
              </a:solidFill>
            </a:endParaRPr>
          </a:p>
          <a:p>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97355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6538325" cy="332399"/>
          </a:xfrm>
        </p:spPr>
        <p:txBody>
          <a:bodyPr/>
          <a:lstStyle/>
          <a:p>
            <a:r>
              <a:rPr lang="en-US" altLang="zh-CN" sz="2400" dirty="0"/>
              <a:t>Neural network algorithm: steps</a:t>
            </a:r>
            <a:endParaRPr lang="zh-CN" altLang="en-US" sz="2400" dirty="0"/>
          </a:p>
        </p:txBody>
      </p:sp>
      <p:sp>
        <p:nvSpPr>
          <p:cNvPr id="5"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Then, we design several methods that are expected to be tested: </a:t>
            </a:r>
            <a:endParaRPr lang="en-US" altLang="zh-CN" sz="2400" dirty="0" smtClean="0">
              <a:solidFill>
                <a:schemeClr val="accent1"/>
              </a:solidFill>
              <a:latin typeface="+mn-lt"/>
              <a:ea typeface="+mn-ea"/>
              <a:cs typeface="+mn-cs"/>
            </a:endParaRPr>
          </a:p>
          <a:p>
            <a:r>
              <a:rPr lang="en-US" altLang="zh-CN" sz="2400" dirty="0" smtClean="0">
                <a:solidFill>
                  <a:schemeClr val="accent1"/>
                </a:solidFill>
                <a:latin typeface="+mn-lt"/>
                <a:ea typeface="+mn-ea"/>
                <a:cs typeface="+mn-cs"/>
              </a:rPr>
              <a:t>1</a:t>
            </a:r>
            <a:r>
              <a:rPr lang="en-US" altLang="zh-CN" sz="2400" dirty="0">
                <a:solidFill>
                  <a:schemeClr val="accent1"/>
                </a:solidFill>
                <a:latin typeface="+mn-lt"/>
                <a:ea typeface="+mn-ea"/>
                <a:cs typeface="+mn-cs"/>
              </a:rPr>
              <a:t>. In the early stage, we preprocess the data set of under fitting, so that the data distribution in K space is more uniform. Or map the known points to the surrounding space to get more available points. </a:t>
            </a:r>
          </a:p>
          <a:p>
            <a:r>
              <a:rPr lang="en-US" altLang="zh-CN" sz="2400" dirty="0">
                <a:solidFill>
                  <a:schemeClr val="accent1"/>
                </a:solidFill>
                <a:latin typeface="+mn-lt"/>
                <a:ea typeface="+mn-ea"/>
                <a:cs typeface="+mn-cs"/>
              </a:rPr>
              <a:t>2. According to the properties of k-space, multiple MR images with different features are reproduced, and the features of these images are extracted by neural network and then synthesized. </a:t>
            </a:r>
          </a:p>
          <a:p>
            <a:r>
              <a:rPr lang="en-US" altLang="zh-CN" sz="2400" dirty="0">
                <a:solidFill>
                  <a:schemeClr val="accent1"/>
                </a:solidFill>
                <a:latin typeface="+mn-lt"/>
                <a:ea typeface="+mn-ea"/>
                <a:cs typeface="+mn-cs"/>
              </a:rPr>
              <a:t>3. Segment the k-space data corresponding to an image, repeat the sampling for the missing part, and set up multiple control groups. The neural network is used to calculate the segmentation parameters in this operation. </a:t>
            </a:r>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2032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6538325" cy="332399"/>
          </a:xfrm>
        </p:spPr>
        <p:txBody>
          <a:bodyPr/>
          <a:lstStyle/>
          <a:p>
            <a:r>
              <a:rPr lang="en-US" altLang="zh-CN" sz="2400" dirty="0"/>
              <a:t>Imaging quality criteria</a:t>
            </a:r>
            <a:endParaRPr lang="zh-CN" altLang="en-US" sz="2400" dirty="0"/>
          </a:p>
        </p:txBody>
      </p:sp>
      <p:sp>
        <p:nvSpPr>
          <p:cNvPr id="5"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Fringe artifacts between different images     </a:t>
            </a:r>
          </a:p>
          <a:p>
            <a:pPr marL="0" indent="0">
              <a:buNone/>
            </a:pPr>
            <a:r>
              <a:rPr lang="en-US" altLang="zh-CN" sz="2400" dirty="0">
                <a:solidFill>
                  <a:schemeClr val="accent1"/>
                </a:solidFill>
                <a:latin typeface="+mn-lt"/>
                <a:ea typeface="+mn-ea"/>
                <a:cs typeface="+mn-cs"/>
              </a:rPr>
              <a:t>       </a:t>
            </a:r>
          </a:p>
          <a:p>
            <a:r>
              <a:rPr lang="en-US" altLang="zh-CN" sz="2400" dirty="0" smtClean="0">
                <a:solidFill>
                  <a:schemeClr val="accent1"/>
                </a:solidFill>
                <a:latin typeface="+mn-lt"/>
                <a:ea typeface="+mn-ea"/>
                <a:cs typeface="+mn-cs"/>
              </a:rPr>
              <a:t>Reconstruction</a:t>
            </a:r>
            <a:r>
              <a:rPr lang="zh-CN" altLang="en-US" sz="2400" dirty="0" smtClean="0">
                <a:solidFill>
                  <a:schemeClr val="accent1"/>
                </a:solidFill>
                <a:latin typeface="+mn-lt"/>
                <a:ea typeface="+mn-ea"/>
                <a:cs typeface="+mn-cs"/>
              </a:rPr>
              <a:t> </a:t>
            </a:r>
            <a:r>
              <a:rPr lang="en-US" altLang="zh-CN" sz="2400" dirty="0" smtClean="0">
                <a:solidFill>
                  <a:schemeClr val="accent1"/>
                </a:solidFill>
                <a:latin typeface="+mn-lt"/>
                <a:ea typeface="+mn-ea"/>
                <a:cs typeface="+mn-cs"/>
              </a:rPr>
              <a:t>time </a:t>
            </a:r>
            <a:endParaRPr lang="en-US" altLang="zh-CN" sz="2400" dirty="0">
              <a:solidFill>
                <a:schemeClr val="accent1"/>
              </a:solidFill>
              <a:latin typeface="+mn-lt"/>
              <a:ea typeface="+mn-ea"/>
              <a:cs typeface="+mn-cs"/>
            </a:endParaRPr>
          </a:p>
          <a:p>
            <a:pPr marL="0" indent="0">
              <a:buNone/>
            </a:pPr>
            <a:r>
              <a:rPr lang="en-US" altLang="zh-CN" sz="2400" dirty="0">
                <a:solidFill>
                  <a:schemeClr val="accent1"/>
                </a:solidFill>
                <a:latin typeface="+mn-lt"/>
                <a:ea typeface="+mn-ea"/>
                <a:cs typeface="+mn-cs"/>
              </a:rPr>
              <a:t>           </a:t>
            </a:r>
          </a:p>
          <a:p>
            <a:r>
              <a:rPr lang="en-US" altLang="zh-CN" sz="2400" dirty="0">
                <a:solidFill>
                  <a:schemeClr val="accent1"/>
                </a:solidFill>
                <a:latin typeface="+mn-lt"/>
                <a:ea typeface="+mn-ea"/>
                <a:cs typeface="+mn-cs"/>
              </a:rPr>
              <a:t>Imaging contrast, whether there is high contrast soft tissue image</a:t>
            </a:r>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212611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6538325" cy="332399"/>
          </a:xfrm>
        </p:spPr>
        <p:txBody>
          <a:bodyPr/>
          <a:lstStyle/>
          <a:p>
            <a:r>
              <a:rPr lang="en-US" altLang="zh-CN" sz="2400" dirty="0"/>
              <a:t>Possible difficulties</a:t>
            </a:r>
            <a:endParaRPr lang="zh-CN" altLang="en-US" sz="2400" dirty="0"/>
          </a:p>
        </p:txBody>
      </p:sp>
      <p:sp>
        <p:nvSpPr>
          <p:cNvPr id="6" name="Rectangle 4"/>
          <p:cNvSpPr/>
          <p:nvPr/>
        </p:nvSpPr>
        <p:spPr>
          <a:xfrm>
            <a:off x="695625" y="1295400"/>
            <a:ext cx="5291729" cy="2291862"/>
          </a:xfrm>
          <a:prstGeom prst="rect">
            <a:avLst/>
          </a:prstGeom>
          <a:no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080000" rtlCol="0" anchor="t" anchorCtr="1"/>
          <a:lstStyle/>
          <a:p>
            <a:pPr algn="ctr">
              <a:lnSpc>
                <a:spcPct val="150000"/>
              </a:lnSpc>
            </a:pPr>
            <a:r>
              <a:rPr lang="en-US" altLang="zh-CN" sz="1200" dirty="0"/>
              <a:t>Find </a:t>
            </a:r>
            <a:r>
              <a:rPr lang="en-US" altLang="zh-CN" sz="1200" dirty="0" smtClean="0"/>
              <a:t>the</a:t>
            </a:r>
            <a:endParaRPr lang="en-US" altLang="zh-CN" sz="1200" dirty="0">
              <a:solidFill>
                <a:schemeClr val="dk1">
                  <a:lumMod val="100000"/>
                </a:schemeClr>
              </a:solidFill>
            </a:endParaRPr>
          </a:p>
        </p:txBody>
      </p:sp>
      <p:sp>
        <p:nvSpPr>
          <p:cNvPr id="7" name="Right Triangle 6"/>
          <p:cNvSpPr/>
          <p:nvPr/>
        </p:nvSpPr>
        <p:spPr>
          <a:xfrm rot="5400000">
            <a:off x="738981" y="1252046"/>
            <a:ext cx="1118900" cy="1205610"/>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8" name="TextBox 14"/>
          <p:cNvSpPr txBox="1"/>
          <p:nvPr/>
        </p:nvSpPr>
        <p:spPr>
          <a:xfrm rot="18900000">
            <a:off x="805474" y="1475588"/>
            <a:ext cx="559971" cy="396728"/>
          </a:xfrm>
          <a:prstGeom prst="rect">
            <a:avLst/>
          </a:prstGeom>
          <a:noFill/>
        </p:spPr>
        <p:txBody>
          <a:bodyPr wrap="square" rtlCol="0">
            <a:spAutoFit/>
          </a:bodyPr>
          <a:lstStyle/>
          <a:p>
            <a:pPr algn="ctr"/>
            <a:r>
              <a:rPr lang="en-US" b="1" dirty="0">
                <a:solidFill>
                  <a:schemeClr val="bg1"/>
                </a:solidFill>
                <a:latin typeface="+mn-ea"/>
              </a:rPr>
              <a:t>01</a:t>
            </a:r>
            <a:endParaRPr lang="uk-UA" b="1" dirty="0">
              <a:solidFill>
                <a:schemeClr val="bg1"/>
              </a:solidFill>
              <a:latin typeface="+mn-ea"/>
            </a:endParaRPr>
          </a:p>
        </p:txBody>
      </p:sp>
      <p:sp>
        <p:nvSpPr>
          <p:cNvPr id="9" name="Rectangle 61"/>
          <p:cNvSpPr/>
          <p:nvPr/>
        </p:nvSpPr>
        <p:spPr>
          <a:xfrm>
            <a:off x="6175812" y="3766037"/>
            <a:ext cx="5291729" cy="2291862"/>
          </a:xfrm>
          <a:prstGeom prst="rect">
            <a:avLst/>
          </a:prstGeom>
          <a:no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080000" rtlCol="0" anchor="t" anchorCtr="1"/>
          <a:lstStyle/>
          <a:p>
            <a:pPr algn="ctr">
              <a:lnSpc>
                <a:spcPct val="150000"/>
              </a:lnSpc>
            </a:pPr>
            <a:endParaRPr lang="en-US" altLang="zh-CN" sz="1200" dirty="0">
              <a:solidFill>
                <a:schemeClr val="dk1">
                  <a:lumMod val="100000"/>
                </a:schemeClr>
              </a:solidFill>
            </a:endParaRPr>
          </a:p>
        </p:txBody>
      </p:sp>
      <p:sp>
        <p:nvSpPr>
          <p:cNvPr id="10" name="Right Triangle 62"/>
          <p:cNvSpPr/>
          <p:nvPr/>
        </p:nvSpPr>
        <p:spPr>
          <a:xfrm rot="16200000">
            <a:off x="10304988" y="4895645"/>
            <a:ext cx="1118900" cy="1205610"/>
          </a:xfrm>
          <a:prstGeom prst="r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11" name="TextBox 64"/>
          <p:cNvSpPr txBox="1"/>
          <p:nvPr/>
        </p:nvSpPr>
        <p:spPr>
          <a:xfrm rot="19095347">
            <a:off x="10794430" y="5494055"/>
            <a:ext cx="559971" cy="396728"/>
          </a:xfrm>
          <a:prstGeom prst="rect">
            <a:avLst/>
          </a:prstGeom>
          <a:noFill/>
        </p:spPr>
        <p:txBody>
          <a:bodyPr wrap="square" rtlCol="0">
            <a:spAutoFit/>
          </a:bodyPr>
          <a:lstStyle/>
          <a:p>
            <a:pPr algn="ctr"/>
            <a:r>
              <a:rPr lang="en-US" b="1" dirty="0">
                <a:solidFill>
                  <a:schemeClr val="bg1"/>
                </a:solidFill>
                <a:latin typeface="+mn-ea"/>
              </a:rPr>
              <a:t>04</a:t>
            </a:r>
            <a:endParaRPr lang="uk-UA" b="1" dirty="0">
              <a:solidFill>
                <a:schemeClr val="bg1"/>
              </a:solidFill>
              <a:latin typeface="+mn-ea"/>
            </a:endParaRPr>
          </a:p>
        </p:txBody>
      </p:sp>
      <p:sp>
        <p:nvSpPr>
          <p:cNvPr id="12" name="Rectangle 53"/>
          <p:cNvSpPr/>
          <p:nvPr/>
        </p:nvSpPr>
        <p:spPr>
          <a:xfrm>
            <a:off x="695625" y="3766034"/>
            <a:ext cx="5291729" cy="2291862"/>
          </a:xfrm>
          <a:prstGeom prst="rect">
            <a:avLst/>
          </a:prstGeom>
          <a:no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080000" rtlCol="0" anchor="t" anchorCtr="1"/>
          <a:lstStyle/>
          <a:p>
            <a:pPr algn="ctr">
              <a:lnSpc>
                <a:spcPct val="150000"/>
              </a:lnSpc>
            </a:pPr>
            <a:endParaRPr lang="en-US" altLang="zh-CN" sz="1200" dirty="0">
              <a:solidFill>
                <a:schemeClr val="dk1">
                  <a:lumMod val="100000"/>
                </a:schemeClr>
              </a:solidFill>
            </a:endParaRPr>
          </a:p>
        </p:txBody>
      </p:sp>
      <p:sp>
        <p:nvSpPr>
          <p:cNvPr id="13" name="Right Triangle 54"/>
          <p:cNvSpPr/>
          <p:nvPr/>
        </p:nvSpPr>
        <p:spPr>
          <a:xfrm>
            <a:off x="695626" y="4938998"/>
            <a:ext cx="1205610" cy="1118900"/>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14" name="TextBox 56"/>
          <p:cNvSpPr txBox="1"/>
          <p:nvPr/>
        </p:nvSpPr>
        <p:spPr>
          <a:xfrm rot="2720180">
            <a:off x="825612" y="5434867"/>
            <a:ext cx="519696" cy="427473"/>
          </a:xfrm>
          <a:prstGeom prst="rect">
            <a:avLst/>
          </a:prstGeom>
          <a:noFill/>
        </p:spPr>
        <p:txBody>
          <a:bodyPr wrap="square" rtlCol="0">
            <a:spAutoFit/>
          </a:bodyPr>
          <a:lstStyle/>
          <a:p>
            <a:pPr algn="ctr"/>
            <a:r>
              <a:rPr lang="en-US" b="1">
                <a:solidFill>
                  <a:schemeClr val="bg1"/>
                </a:solidFill>
                <a:latin typeface="+mn-ea"/>
              </a:rPr>
              <a:t>03</a:t>
            </a:r>
            <a:endParaRPr lang="uk-UA" b="1">
              <a:solidFill>
                <a:schemeClr val="bg1"/>
              </a:solidFill>
              <a:latin typeface="+mn-ea"/>
            </a:endParaRPr>
          </a:p>
        </p:txBody>
      </p:sp>
      <p:sp>
        <p:nvSpPr>
          <p:cNvPr id="15" name="Rectangle 29"/>
          <p:cNvSpPr/>
          <p:nvPr/>
        </p:nvSpPr>
        <p:spPr>
          <a:xfrm>
            <a:off x="6175813" y="1295400"/>
            <a:ext cx="5291729" cy="2291862"/>
          </a:xfrm>
          <a:prstGeom prst="rect">
            <a:avLst/>
          </a:prstGeom>
          <a:noFill/>
          <a:ln w="381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080000" rtlCol="0" anchor="t" anchorCtr="1"/>
          <a:lstStyle/>
          <a:p>
            <a:pPr algn="ctr">
              <a:lnSpc>
                <a:spcPct val="150000"/>
              </a:lnSpc>
            </a:pPr>
            <a:endParaRPr lang="en-US" altLang="zh-CN" sz="1200" dirty="0">
              <a:solidFill>
                <a:schemeClr val="dk1">
                  <a:lumMod val="100000"/>
                </a:schemeClr>
              </a:solidFill>
            </a:endParaRPr>
          </a:p>
        </p:txBody>
      </p:sp>
      <p:sp>
        <p:nvSpPr>
          <p:cNvPr id="16" name="Right Triangle 30"/>
          <p:cNvSpPr/>
          <p:nvPr/>
        </p:nvSpPr>
        <p:spPr>
          <a:xfrm rot="10800000">
            <a:off x="10261633" y="1295401"/>
            <a:ext cx="1205610" cy="1118900"/>
          </a:xfrm>
          <a:prstGeom prst="r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200"/>
          </a:p>
        </p:txBody>
      </p:sp>
      <p:sp>
        <p:nvSpPr>
          <p:cNvPr id="17" name="TextBox 32"/>
          <p:cNvSpPr txBox="1"/>
          <p:nvPr/>
        </p:nvSpPr>
        <p:spPr>
          <a:xfrm rot="2700000">
            <a:off x="10807569" y="1460215"/>
            <a:ext cx="519696" cy="427473"/>
          </a:xfrm>
          <a:prstGeom prst="rect">
            <a:avLst/>
          </a:prstGeom>
          <a:noFill/>
        </p:spPr>
        <p:txBody>
          <a:bodyPr wrap="square" rtlCol="0">
            <a:spAutoFit/>
          </a:bodyPr>
          <a:lstStyle/>
          <a:p>
            <a:pPr algn="ctr"/>
            <a:r>
              <a:rPr lang="en-US" b="1">
                <a:solidFill>
                  <a:schemeClr val="bg1"/>
                </a:solidFill>
                <a:latin typeface="+mn-ea"/>
              </a:rPr>
              <a:t>02</a:t>
            </a:r>
            <a:endParaRPr lang="uk-UA" b="1">
              <a:solidFill>
                <a:schemeClr val="bg1"/>
              </a:solidFill>
              <a:latin typeface="+mn-ea"/>
            </a:endParaRPr>
          </a:p>
        </p:txBody>
      </p:sp>
      <p:sp>
        <p:nvSpPr>
          <p:cNvPr id="18" name="文本框 17"/>
          <p:cNvSpPr txBox="1"/>
          <p:nvPr/>
        </p:nvSpPr>
        <p:spPr>
          <a:xfrm>
            <a:off x="1475293" y="1903523"/>
            <a:ext cx="3989234" cy="1200329"/>
          </a:xfrm>
          <a:prstGeom prst="rect">
            <a:avLst/>
          </a:prstGeom>
          <a:noFill/>
        </p:spPr>
        <p:txBody>
          <a:bodyPr wrap="none" rtlCol="0">
            <a:spAutoFit/>
          </a:bodyPr>
          <a:lstStyle/>
          <a:p>
            <a:r>
              <a:rPr lang="en-US" altLang="zh-CN" dirty="0">
                <a:solidFill>
                  <a:schemeClr val="accent1"/>
                </a:solidFill>
              </a:rPr>
              <a:t>Find the difficulties of learning MRI </a:t>
            </a:r>
          </a:p>
          <a:p>
            <a:r>
              <a:rPr lang="en-US" altLang="zh-CN" dirty="0">
                <a:solidFill>
                  <a:schemeClr val="accent1"/>
                </a:solidFill>
              </a:rPr>
              <a:t>and MR imaging. Therefore, we need</a:t>
            </a:r>
          </a:p>
          <a:p>
            <a:r>
              <a:rPr lang="en-US" altLang="zh-CN" dirty="0">
                <a:solidFill>
                  <a:schemeClr val="accent1"/>
                </a:solidFill>
              </a:rPr>
              <a:t>to focus on the principle and </a:t>
            </a:r>
          </a:p>
          <a:p>
            <a:r>
              <a:rPr lang="en-US" altLang="zh-CN" dirty="0">
                <a:solidFill>
                  <a:schemeClr val="accent1"/>
                </a:solidFill>
              </a:rPr>
              <a:t>technology of MRI in the early stage</a:t>
            </a:r>
            <a:endParaRPr lang="zh-CN" altLang="en-US" dirty="0">
              <a:solidFill>
                <a:schemeClr val="accent1"/>
              </a:solidFill>
            </a:endParaRPr>
          </a:p>
        </p:txBody>
      </p:sp>
      <p:sp>
        <p:nvSpPr>
          <p:cNvPr id="19" name="文本框 18"/>
          <p:cNvSpPr txBox="1"/>
          <p:nvPr/>
        </p:nvSpPr>
        <p:spPr>
          <a:xfrm>
            <a:off x="6447844" y="2210059"/>
            <a:ext cx="4416594" cy="646331"/>
          </a:xfrm>
          <a:prstGeom prst="rect">
            <a:avLst/>
          </a:prstGeom>
          <a:noFill/>
        </p:spPr>
        <p:txBody>
          <a:bodyPr wrap="none" rtlCol="0">
            <a:spAutoFit/>
          </a:bodyPr>
          <a:lstStyle/>
          <a:p>
            <a:r>
              <a:rPr lang="en-US" altLang="zh-CN" dirty="0">
                <a:solidFill>
                  <a:schemeClr val="accent1"/>
                </a:solidFill>
              </a:rPr>
              <a:t>We have not learned Python language,</a:t>
            </a:r>
          </a:p>
          <a:p>
            <a:r>
              <a:rPr lang="en-US" altLang="zh-CN" dirty="0">
                <a:solidFill>
                  <a:schemeClr val="accent1"/>
                </a:solidFill>
              </a:rPr>
              <a:t>but we need to use Python to write code.</a:t>
            </a:r>
            <a:endParaRPr lang="zh-CN" altLang="en-US" dirty="0">
              <a:solidFill>
                <a:schemeClr val="accent1"/>
              </a:solidFill>
            </a:endParaRPr>
          </a:p>
        </p:txBody>
      </p:sp>
      <p:sp>
        <p:nvSpPr>
          <p:cNvPr id="20" name="文本框 19"/>
          <p:cNvSpPr txBox="1"/>
          <p:nvPr/>
        </p:nvSpPr>
        <p:spPr>
          <a:xfrm>
            <a:off x="1795144" y="4588799"/>
            <a:ext cx="3095719" cy="646331"/>
          </a:xfrm>
          <a:prstGeom prst="rect">
            <a:avLst/>
          </a:prstGeom>
          <a:noFill/>
        </p:spPr>
        <p:txBody>
          <a:bodyPr wrap="none" rtlCol="0">
            <a:spAutoFit/>
          </a:bodyPr>
          <a:lstStyle/>
          <a:p>
            <a:r>
              <a:rPr lang="en-US" altLang="zh-CN" dirty="0">
                <a:solidFill>
                  <a:schemeClr val="accent1"/>
                </a:solidFill>
              </a:rPr>
              <a:t>Self study of neural network </a:t>
            </a:r>
          </a:p>
          <a:p>
            <a:pPr algn="ctr"/>
            <a:r>
              <a:rPr lang="en-US" altLang="zh-CN" dirty="0">
                <a:solidFill>
                  <a:schemeClr val="accent1"/>
                </a:solidFill>
              </a:rPr>
              <a:t>and deep learning.</a:t>
            </a:r>
            <a:endParaRPr lang="zh-CN" altLang="en-US" dirty="0">
              <a:solidFill>
                <a:schemeClr val="accent1"/>
              </a:solidFill>
            </a:endParaRPr>
          </a:p>
        </p:txBody>
      </p:sp>
      <p:sp>
        <p:nvSpPr>
          <p:cNvPr id="21" name="文本框 20"/>
          <p:cNvSpPr txBox="1"/>
          <p:nvPr/>
        </p:nvSpPr>
        <p:spPr>
          <a:xfrm>
            <a:off x="6920697" y="4257407"/>
            <a:ext cx="3463449" cy="1200329"/>
          </a:xfrm>
          <a:prstGeom prst="rect">
            <a:avLst/>
          </a:prstGeom>
          <a:noFill/>
        </p:spPr>
        <p:txBody>
          <a:bodyPr wrap="none" rtlCol="0">
            <a:spAutoFit/>
          </a:bodyPr>
          <a:lstStyle/>
          <a:p>
            <a:r>
              <a:rPr lang="en-US" altLang="zh-CN" dirty="0">
                <a:solidFill>
                  <a:schemeClr val="accent1"/>
                </a:solidFill>
              </a:rPr>
              <a:t>Our mathematical foundation is </a:t>
            </a:r>
          </a:p>
          <a:p>
            <a:r>
              <a:rPr lang="en-US" altLang="zh-CN" dirty="0">
                <a:solidFill>
                  <a:schemeClr val="accent1"/>
                </a:solidFill>
              </a:rPr>
              <a:t>weak, so it is difficult to analyze </a:t>
            </a:r>
          </a:p>
          <a:p>
            <a:r>
              <a:rPr lang="en-US" altLang="zh-CN" dirty="0">
                <a:solidFill>
                  <a:schemeClr val="accent1"/>
                </a:solidFill>
              </a:rPr>
              <a:t>and design a complex and </a:t>
            </a:r>
          </a:p>
          <a:p>
            <a:r>
              <a:rPr lang="en-US" altLang="zh-CN" dirty="0">
                <a:solidFill>
                  <a:schemeClr val="accent1"/>
                </a:solidFill>
              </a:rPr>
              <a:t>effective numerical algorithm.</a:t>
            </a:r>
            <a:endParaRPr lang="zh-CN" altLang="en-US" dirty="0">
              <a:solidFill>
                <a:schemeClr val="accent1"/>
              </a:solidFill>
            </a:endParaRPr>
          </a:p>
        </p:txBody>
      </p:sp>
    </p:spTree>
    <p:extLst>
      <p:ext uri="{BB962C8B-B14F-4D97-AF65-F5344CB8AC3E}">
        <p14:creationId xmlns:p14="http://schemas.microsoft.com/office/powerpoint/2010/main" val="93961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6538325" cy="332399"/>
          </a:xfrm>
        </p:spPr>
        <p:txBody>
          <a:bodyPr/>
          <a:lstStyle/>
          <a:p>
            <a:r>
              <a:rPr lang="en-US" altLang="zh-CN" sz="2400" dirty="0"/>
              <a:t>Division of labor </a:t>
            </a:r>
            <a:endParaRPr lang="zh-CN" altLang="en-US" sz="2400" dirty="0"/>
          </a:p>
        </p:txBody>
      </p:sp>
      <p:graphicFrame>
        <p:nvGraphicFramePr>
          <p:cNvPr id="6" name="Chart 15581"/>
          <p:cNvGraphicFramePr/>
          <p:nvPr>
            <p:extLst>
              <p:ext uri="{D42A27DB-BD31-4B8C-83A1-F6EECF244321}">
                <p14:modId xmlns:p14="http://schemas.microsoft.com/office/powerpoint/2010/main" val="2451041125"/>
              </p:ext>
            </p:extLst>
          </p:nvPr>
        </p:nvGraphicFramePr>
        <p:xfrm>
          <a:off x="4590912" y="1853648"/>
          <a:ext cx="2366089" cy="23754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15581"/>
          <p:cNvGraphicFramePr/>
          <p:nvPr>
            <p:extLst>
              <p:ext uri="{D42A27DB-BD31-4B8C-83A1-F6EECF244321}">
                <p14:modId xmlns:p14="http://schemas.microsoft.com/office/powerpoint/2010/main" val="3751801289"/>
              </p:ext>
            </p:extLst>
          </p:nvPr>
        </p:nvGraphicFramePr>
        <p:xfrm>
          <a:off x="8163799" y="1853648"/>
          <a:ext cx="2366089" cy="23754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5581"/>
          <p:cNvGraphicFramePr/>
          <p:nvPr>
            <p:extLst>
              <p:ext uri="{D42A27DB-BD31-4B8C-83A1-F6EECF244321}">
                <p14:modId xmlns:p14="http://schemas.microsoft.com/office/powerpoint/2010/main" val="3374976220"/>
              </p:ext>
            </p:extLst>
          </p:nvPr>
        </p:nvGraphicFramePr>
        <p:xfrm>
          <a:off x="1123812" y="1853648"/>
          <a:ext cx="2366089" cy="2375479"/>
        </p:xfrm>
        <a:graphic>
          <a:graphicData uri="http://schemas.openxmlformats.org/drawingml/2006/chart">
            <c:chart xmlns:c="http://schemas.openxmlformats.org/drawingml/2006/chart" xmlns:r="http://schemas.openxmlformats.org/officeDocument/2006/relationships" r:id="rId4"/>
          </a:graphicData>
        </a:graphic>
      </p:graphicFrame>
      <p:sp>
        <p:nvSpPr>
          <p:cNvPr id="9" name="Shape 15590"/>
          <p:cNvSpPr/>
          <p:nvPr/>
        </p:nvSpPr>
        <p:spPr>
          <a:xfrm>
            <a:off x="5421317" y="2703733"/>
            <a:ext cx="705277" cy="67530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rgbClr val="FFFFFF"/>
          </a:solidFill>
          <a:ln w="12700">
            <a:miter lim="400000"/>
          </a:ln>
        </p:spPr>
        <p:txBody>
          <a:bodyPr lIns="19050" tIns="19050" rIns="19050" bIns="19050" anchor="ctr"/>
          <a:lstStyle/>
          <a:p>
            <a:endParaRPr sz="2000">
              <a:latin typeface="Open Sans" panose="020B0606030504020204" pitchFamily="34" charset="0"/>
              <a:ea typeface="Open Sans" panose="020B0606030504020204" pitchFamily="34" charset="0"/>
              <a:cs typeface="Open Sans" panose="020B0606030504020204" pitchFamily="34" charset="0"/>
            </a:endParaRPr>
          </a:p>
        </p:txBody>
      </p:sp>
      <p:sp>
        <p:nvSpPr>
          <p:cNvPr id="10" name="Shape 15590"/>
          <p:cNvSpPr/>
          <p:nvPr/>
        </p:nvSpPr>
        <p:spPr>
          <a:xfrm>
            <a:off x="1954217" y="2703736"/>
            <a:ext cx="705277" cy="67530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rgbClr val="FFFFFF"/>
          </a:solidFill>
          <a:ln w="12700">
            <a:miter lim="400000"/>
          </a:ln>
        </p:spPr>
        <p:txBody>
          <a:bodyPr lIns="19050" tIns="19050" rIns="19050" bIns="19050" anchor="ctr"/>
          <a:lstStyle/>
          <a:p>
            <a:endParaRPr sz="2000">
              <a:latin typeface="Open Sans" panose="020B0606030504020204" pitchFamily="34" charset="0"/>
              <a:ea typeface="Open Sans" panose="020B0606030504020204" pitchFamily="34" charset="0"/>
              <a:cs typeface="Open Sans" panose="020B0606030504020204" pitchFamily="34" charset="0"/>
            </a:endParaRPr>
          </a:p>
        </p:txBody>
      </p:sp>
      <p:sp>
        <p:nvSpPr>
          <p:cNvPr id="11" name="Shape 15590"/>
          <p:cNvSpPr/>
          <p:nvPr/>
        </p:nvSpPr>
        <p:spPr>
          <a:xfrm>
            <a:off x="8994204" y="2703734"/>
            <a:ext cx="705277" cy="67530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rgbClr val="FFFFFF"/>
          </a:solidFill>
          <a:ln w="12700">
            <a:miter lim="400000"/>
          </a:ln>
        </p:spPr>
        <p:txBody>
          <a:bodyPr lIns="19050" tIns="19050" rIns="19050" bIns="19050" anchor="ctr"/>
          <a:lstStyle/>
          <a:p>
            <a:endParaRPr sz="2000">
              <a:latin typeface="Open Sans" panose="020B0606030504020204" pitchFamily="34" charset="0"/>
              <a:ea typeface="Open Sans" panose="020B0606030504020204" pitchFamily="34" charset="0"/>
              <a:cs typeface="Open Sans" panose="020B0606030504020204" pitchFamily="34" charset="0"/>
            </a:endParaRPr>
          </a:p>
        </p:txBody>
      </p:sp>
      <p:sp>
        <p:nvSpPr>
          <p:cNvPr id="12" name="Rectangle 3"/>
          <p:cNvSpPr txBox="1">
            <a:spLocks noChangeArrowheads="1"/>
          </p:cNvSpPr>
          <p:nvPr/>
        </p:nvSpPr>
        <p:spPr bwMode="auto">
          <a:xfrm>
            <a:off x="1023974" y="4499573"/>
            <a:ext cx="2565761" cy="309198"/>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lvl="1" algn="ctr"/>
            <a:r>
              <a:rPr lang="en-US" altLang="ko-KR" sz="1400" b="1" dirty="0" smtClean="0">
                <a:solidFill>
                  <a:schemeClr val="accent1"/>
                </a:solidFill>
                <a:ea typeface="微软雅黑" panose="020B0503020204020204" pitchFamily="34" charset="-122"/>
                <a:cs typeface="Tahoma" panose="020B0604030504040204" pitchFamily="34" charset="0"/>
              </a:rPr>
              <a:t>Zhang Lu</a:t>
            </a:r>
            <a:endParaRPr lang="en-US" altLang="ko-KR" sz="1400" b="1" dirty="0">
              <a:solidFill>
                <a:schemeClr val="accent1"/>
              </a:solidFill>
              <a:ea typeface="微软雅黑" panose="020B0503020204020204" pitchFamily="34" charset="-122"/>
              <a:cs typeface="Tahoma" panose="020B0604030504040204" pitchFamily="34" charset="0"/>
            </a:endParaRPr>
          </a:p>
        </p:txBody>
      </p:sp>
      <p:sp>
        <p:nvSpPr>
          <p:cNvPr id="13" name="Rectangle 3"/>
          <p:cNvSpPr txBox="1">
            <a:spLocks noChangeArrowheads="1"/>
          </p:cNvSpPr>
          <p:nvPr/>
        </p:nvSpPr>
        <p:spPr bwMode="auto">
          <a:xfrm>
            <a:off x="4491074" y="4501348"/>
            <a:ext cx="2565761" cy="309198"/>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lvl="1" algn="ctr"/>
            <a:r>
              <a:rPr lang="en-US" altLang="zh-CN" sz="1400" b="1" dirty="0" smtClean="0">
                <a:solidFill>
                  <a:schemeClr val="accent1"/>
                </a:solidFill>
                <a:ea typeface="微软雅黑" panose="020B0503020204020204" pitchFamily="34" charset="-122"/>
                <a:cs typeface="Tahoma" panose="020B0604030504040204" pitchFamily="34" charset="0"/>
              </a:rPr>
              <a:t>Zhuang </a:t>
            </a:r>
            <a:r>
              <a:rPr lang="en-US" altLang="zh-CN" sz="1400" b="1" dirty="0" err="1" smtClean="0">
                <a:solidFill>
                  <a:schemeClr val="accent1"/>
                </a:solidFill>
                <a:ea typeface="微软雅黑" panose="020B0503020204020204" pitchFamily="34" charset="-122"/>
                <a:cs typeface="Tahoma" panose="020B0604030504040204" pitchFamily="34" charset="0"/>
              </a:rPr>
              <a:t>Yefan</a:t>
            </a:r>
            <a:endParaRPr lang="en-US" altLang="ko-KR" sz="1400" b="1" dirty="0">
              <a:solidFill>
                <a:schemeClr val="accent1"/>
              </a:solidFill>
              <a:ea typeface="微软雅黑" panose="020B0503020204020204" pitchFamily="34" charset="-122"/>
              <a:cs typeface="Tahoma" panose="020B0604030504040204" pitchFamily="34" charset="0"/>
            </a:endParaRPr>
          </a:p>
        </p:txBody>
      </p:sp>
      <p:sp>
        <p:nvSpPr>
          <p:cNvPr id="14" name="Rectangle 3"/>
          <p:cNvSpPr txBox="1">
            <a:spLocks noChangeArrowheads="1"/>
          </p:cNvSpPr>
          <p:nvPr/>
        </p:nvSpPr>
        <p:spPr bwMode="auto">
          <a:xfrm>
            <a:off x="8063961" y="4499573"/>
            <a:ext cx="2565761" cy="309198"/>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defPPr>
              <a:defRPr lang="ko-KR"/>
            </a:defPPr>
            <a:lvl1pPr algn="just" fontAlgn="auto">
              <a:spcBef>
                <a:spcPts val="0"/>
              </a:spcBef>
              <a:spcAft>
                <a:spcPts val="0"/>
              </a:spcAft>
              <a:buFont typeface="Arial" panose="020B0604020202020204" pitchFamily="34" charset="0"/>
              <a:buNone/>
              <a:defRPr kumimoji="0" sz="1400">
                <a:solidFill>
                  <a:prstClr val="black">
                    <a:lumMod val="85000"/>
                    <a:lumOff val="15000"/>
                  </a:prstClr>
                </a:solidFill>
                <a:latin typeface="Microsoft Sans Serif" panose="020B0604020202020204" pitchFamily="34" charset="0"/>
                <a:ea typeface="Yoon 윤고딕 550_TT" pitchFamily="18" charset="-127"/>
                <a:cs typeface="Microsoft Sans Serif" panose="020B0604020202020204" pitchFamily="34" charset="0"/>
              </a:defRPr>
            </a:lvl1pPr>
          </a:lstStyle>
          <a:p>
            <a:pPr marL="0" lvl="1" algn="ctr"/>
            <a:r>
              <a:rPr lang="en-US" altLang="zh-CN" sz="1400" b="1" dirty="0" smtClean="0">
                <a:solidFill>
                  <a:schemeClr val="accent1"/>
                </a:solidFill>
                <a:ea typeface="微软雅黑" panose="020B0503020204020204" pitchFamily="34" charset="-122"/>
                <a:cs typeface="Tahoma" panose="020B0604030504040204" pitchFamily="34" charset="0"/>
              </a:rPr>
              <a:t>Tao Sixian</a:t>
            </a:r>
            <a:endParaRPr lang="en-US" altLang="ko-KR" sz="1400" b="1" dirty="0">
              <a:solidFill>
                <a:schemeClr val="accent1"/>
              </a:solidFill>
              <a:ea typeface="微软雅黑" panose="020B0503020204020204" pitchFamily="34" charset="-122"/>
              <a:cs typeface="Tahoma" panose="020B0604030504040204" pitchFamily="34" charset="0"/>
            </a:endParaRPr>
          </a:p>
        </p:txBody>
      </p:sp>
      <p:sp>
        <p:nvSpPr>
          <p:cNvPr id="15" name="文本框 14"/>
          <p:cNvSpPr txBox="1"/>
          <p:nvPr/>
        </p:nvSpPr>
        <p:spPr>
          <a:xfrm>
            <a:off x="4590912" y="5079212"/>
            <a:ext cx="2467342" cy="646331"/>
          </a:xfrm>
          <a:prstGeom prst="rect">
            <a:avLst/>
          </a:prstGeom>
          <a:noFill/>
        </p:spPr>
        <p:txBody>
          <a:bodyPr wrap="none" rtlCol="0">
            <a:spAutoFit/>
          </a:bodyPr>
          <a:lstStyle/>
          <a:p>
            <a:r>
              <a:rPr lang="en-US" altLang="zh-CN" b="1" dirty="0">
                <a:solidFill>
                  <a:schemeClr val="accent1"/>
                </a:solidFill>
                <a:ea typeface="微软雅黑" panose="020B0503020204020204" pitchFamily="34" charset="-122"/>
                <a:cs typeface="Tahoma" panose="020B0604030504040204" pitchFamily="34" charset="0"/>
              </a:rPr>
              <a:t>Research algorithm, </a:t>
            </a:r>
          </a:p>
          <a:p>
            <a:pPr algn="ctr"/>
            <a:r>
              <a:rPr lang="en-US" altLang="zh-CN" b="1" dirty="0">
                <a:solidFill>
                  <a:schemeClr val="accent1"/>
                </a:solidFill>
                <a:ea typeface="微软雅黑" panose="020B0503020204020204" pitchFamily="34" charset="-122"/>
                <a:cs typeface="Tahoma" panose="020B0604030504040204" pitchFamily="34" charset="0"/>
              </a:rPr>
              <a:t>graduation thesis</a:t>
            </a:r>
            <a:endParaRPr lang="zh-CN" altLang="en-US" b="1" dirty="0">
              <a:solidFill>
                <a:schemeClr val="accent1"/>
              </a:solidFill>
              <a:ea typeface="微软雅黑" panose="020B0503020204020204" pitchFamily="34" charset="-122"/>
              <a:cs typeface="Tahoma" panose="020B0604030504040204" pitchFamily="34" charset="0"/>
            </a:endParaRPr>
          </a:p>
        </p:txBody>
      </p:sp>
      <p:sp>
        <p:nvSpPr>
          <p:cNvPr id="16" name="文本框 15"/>
          <p:cNvSpPr txBox="1"/>
          <p:nvPr/>
        </p:nvSpPr>
        <p:spPr>
          <a:xfrm>
            <a:off x="1040456" y="4808771"/>
            <a:ext cx="2723823" cy="2031325"/>
          </a:xfrm>
          <a:prstGeom prst="rect">
            <a:avLst/>
          </a:prstGeom>
          <a:noFill/>
        </p:spPr>
        <p:txBody>
          <a:bodyPr wrap="none" rtlCol="0">
            <a:spAutoFit/>
          </a:bodyPr>
          <a:lstStyle/>
          <a:p>
            <a:pPr algn="ctr"/>
            <a:r>
              <a:rPr lang="en-US" altLang="zh-CN" b="1" dirty="0">
                <a:solidFill>
                  <a:schemeClr val="accent1"/>
                </a:solidFill>
                <a:ea typeface="微软雅黑" panose="020B0503020204020204" pitchFamily="34" charset="-122"/>
                <a:cs typeface="Tahoma" panose="020B0604030504040204" pitchFamily="34" charset="0"/>
              </a:rPr>
              <a:t>Algorithm comparison </a:t>
            </a:r>
          </a:p>
          <a:p>
            <a:pPr algn="ctr"/>
            <a:r>
              <a:rPr lang="en-US" altLang="zh-CN" b="1" dirty="0">
                <a:solidFill>
                  <a:schemeClr val="accent1"/>
                </a:solidFill>
                <a:ea typeface="微软雅黑" panose="020B0503020204020204" pitchFamily="34" charset="-122"/>
                <a:cs typeface="Tahoma" panose="020B0604030504040204" pitchFamily="34" charset="0"/>
              </a:rPr>
              <a:t>(test network effect), </a:t>
            </a:r>
          </a:p>
          <a:p>
            <a:pPr algn="ctr"/>
            <a:r>
              <a:rPr lang="en-US" altLang="zh-CN" b="1" dirty="0">
                <a:solidFill>
                  <a:schemeClr val="accent1"/>
                </a:solidFill>
                <a:ea typeface="微软雅黑" panose="020B0503020204020204" pitchFamily="34" charset="-122"/>
                <a:cs typeface="Tahoma" panose="020B0604030504040204" pitchFamily="34" charset="0"/>
              </a:rPr>
              <a:t>research model </a:t>
            </a:r>
          </a:p>
          <a:p>
            <a:pPr algn="ctr"/>
            <a:r>
              <a:rPr lang="en-US" altLang="zh-CN" b="1" dirty="0">
                <a:solidFill>
                  <a:schemeClr val="accent1"/>
                </a:solidFill>
                <a:ea typeface="微软雅黑" panose="020B0503020204020204" pitchFamily="34" charset="-122"/>
                <a:cs typeface="Tahoma" panose="020B0604030504040204" pitchFamily="34" charset="0"/>
              </a:rPr>
              <a:t>parameter adjustment, </a:t>
            </a:r>
          </a:p>
          <a:p>
            <a:pPr algn="ctr"/>
            <a:r>
              <a:rPr lang="en-US" altLang="zh-CN" b="1" dirty="0">
                <a:solidFill>
                  <a:schemeClr val="accent1"/>
                </a:solidFill>
                <a:ea typeface="微软雅黑" panose="020B0503020204020204" pitchFamily="34" charset="-122"/>
                <a:cs typeface="Tahoma" panose="020B0604030504040204" pitchFamily="34" charset="0"/>
              </a:rPr>
              <a:t>interface design, </a:t>
            </a:r>
          </a:p>
          <a:p>
            <a:pPr algn="ctr"/>
            <a:r>
              <a:rPr lang="en-US" altLang="zh-CN" b="1" dirty="0">
                <a:solidFill>
                  <a:schemeClr val="accent1"/>
                </a:solidFill>
                <a:ea typeface="微软雅黑" panose="020B0503020204020204" pitchFamily="34" charset="-122"/>
                <a:cs typeface="Tahoma" panose="020B0604030504040204" pitchFamily="34" charset="0"/>
              </a:rPr>
              <a:t>graduation thesis</a:t>
            </a:r>
          </a:p>
          <a:p>
            <a:endParaRPr lang="zh-CN" altLang="en-US" dirty="0"/>
          </a:p>
        </p:txBody>
      </p:sp>
      <p:sp>
        <p:nvSpPr>
          <p:cNvPr id="17" name="文本框 16"/>
          <p:cNvSpPr txBox="1"/>
          <p:nvPr/>
        </p:nvSpPr>
        <p:spPr>
          <a:xfrm>
            <a:off x="8160026" y="4808771"/>
            <a:ext cx="2557111" cy="1477328"/>
          </a:xfrm>
          <a:prstGeom prst="rect">
            <a:avLst/>
          </a:prstGeom>
          <a:noFill/>
        </p:spPr>
        <p:txBody>
          <a:bodyPr wrap="none" rtlCol="0">
            <a:spAutoFit/>
          </a:bodyPr>
          <a:lstStyle/>
          <a:p>
            <a:pPr algn="ctr"/>
            <a:r>
              <a:rPr lang="en-US" altLang="zh-CN" b="1" dirty="0">
                <a:solidFill>
                  <a:schemeClr val="accent1"/>
                </a:solidFill>
                <a:ea typeface="微软雅黑" panose="020B0503020204020204" pitchFamily="34" charset="-122"/>
                <a:cs typeface="Tahoma" panose="020B0604030504040204" pitchFamily="34" charset="0"/>
              </a:rPr>
              <a:t>Data processing, </a:t>
            </a:r>
          </a:p>
          <a:p>
            <a:pPr algn="ctr"/>
            <a:r>
              <a:rPr lang="en-US" altLang="zh-CN" b="1" dirty="0">
                <a:solidFill>
                  <a:schemeClr val="accent1"/>
                </a:solidFill>
                <a:ea typeface="微软雅黑" panose="020B0503020204020204" pitchFamily="34" charset="-122"/>
                <a:cs typeface="Tahoma" panose="020B0604030504040204" pitchFamily="34" charset="0"/>
              </a:rPr>
              <a:t>experimental testing, </a:t>
            </a:r>
          </a:p>
          <a:p>
            <a:pPr algn="ctr"/>
            <a:r>
              <a:rPr lang="en-US" altLang="zh-CN" b="1" dirty="0">
                <a:solidFill>
                  <a:schemeClr val="accent1"/>
                </a:solidFill>
                <a:ea typeface="微软雅黑" panose="020B0503020204020204" pitchFamily="34" charset="-122"/>
                <a:cs typeface="Tahoma" panose="020B0604030504040204" pitchFamily="34" charset="0"/>
              </a:rPr>
              <a:t>interface design, </a:t>
            </a:r>
          </a:p>
          <a:p>
            <a:pPr algn="ctr"/>
            <a:r>
              <a:rPr lang="en-US" altLang="zh-CN" b="1" dirty="0">
                <a:solidFill>
                  <a:schemeClr val="accent1"/>
                </a:solidFill>
                <a:ea typeface="微软雅黑" panose="020B0503020204020204" pitchFamily="34" charset="-122"/>
                <a:cs typeface="Tahoma" panose="020B0604030504040204" pitchFamily="34" charset="0"/>
              </a:rPr>
              <a:t>graduation thesis </a:t>
            </a:r>
            <a:endParaRPr lang="zh-CN" altLang="en-US" b="1" dirty="0">
              <a:solidFill>
                <a:schemeClr val="accent1"/>
              </a:solidFill>
              <a:ea typeface="微软雅黑" panose="020B0503020204020204" pitchFamily="34" charset="-122"/>
              <a:cs typeface="Tahoma" panose="020B0604030504040204" pitchFamily="34" charset="0"/>
            </a:endParaRPr>
          </a:p>
          <a:p>
            <a:endParaRPr lang="zh-CN" altLang="en-US" dirty="0"/>
          </a:p>
        </p:txBody>
      </p:sp>
    </p:spTree>
    <p:extLst>
      <p:ext uri="{BB962C8B-B14F-4D97-AF65-F5344CB8AC3E}">
        <p14:creationId xmlns:p14="http://schemas.microsoft.com/office/powerpoint/2010/main" val="398800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6538325" cy="332399"/>
          </a:xfrm>
        </p:spPr>
        <p:txBody>
          <a:bodyPr/>
          <a:lstStyle/>
          <a:p>
            <a:r>
              <a:rPr lang="en-US" altLang="zh-CN" sz="2400" dirty="0"/>
              <a:t>Time Management</a:t>
            </a:r>
            <a:endParaRPr lang="zh-CN" altLang="en-US" sz="2400" dirty="0"/>
          </a:p>
        </p:txBody>
      </p:sp>
      <p:sp>
        <p:nvSpPr>
          <p:cNvPr id="6"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2019.10-2020.02 Reading materials and documents, learning project background, reviewing MR image reconstruction, designing algorithm            </a:t>
            </a:r>
          </a:p>
          <a:p>
            <a:r>
              <a:rPr lang="en-US" altLang="zh-CN" sz="2400" dirty="0">
                <a:solidFill>
                  <a:schemeClr val="accent1"/>
                </a:solidFill>
                <a:latin typeface="+mn-lt"/>
                <a:ea typeface="+mn-ea"/>
                <a:cs typeface="+mn-cs"/>
              </a:rPr>
              <a:t>Achievement: Understand the development history, complete the comparison with other traditional algorithms, and preliminarily design the model framework </a:t>
            </a:r>
          </a:p>
          <a:p>
            <a:endParaRPr lang="en-US" altLang="zh-CN" sz="2400" dirty="0">
              <a:solidFill>
                <a:schemeClr val="accent1"/>
              </a:solidFill>
              <a:latin typeface="+mn-lt"/>
              <a:ea typeface="+mn-ea"/>
              <a:cs typeface="+mn-cs"/>
            </a:endParaRPr>
          </a:p>
          <a:p>
            <a:r>
              <a:rPr lang="en-US" altLang="zh-CN" sz="2400" dirty="0">
                <a:solidFill>
                  <a:schemeClr val="accent1"/>
                </a:solidFill>
                <a:latin typeface="+mn-lt"/>
                <a:ea typeface="+mn-ea"/>
                <a:cs typeface="+mn-cs"/>
              </a:rPr>
              <a:t>2020.03-2020.04 Collect data, preliminarily test and modify code</a:t>
            </a:r>
          </a:p>
          <a:p>
            <a:r>
              <a:rPr lang="en-US" altLang="zh-CN" sz="2400" dirty="0">
                <a:solidFill>
                  <a:schemeClr val="accent1"/>
                </a:solidFill>
                <a:latin typeface="+mn-lt"/>
                <a:ea typeface="+mn-ea"/>
                <a:cs typeface="+mn-cs"/>
              </a:rPr>
              <a:t>Achievement: Grasp a implementation platform and the deep learning strategy</a:t>
            </a:r>
          </a:p>
        </p:txBody>
      </p:sp>
    </p:spTree>
    <p:extLst>
      <p:ext uri="{BB962C8B-B14F-4D97-AF65-F5344CB8AC3E}">
        <p14:creationId xmlns:p14="http://schemas.microsoft.com/office/powerpoint/2010/main" val="210158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6538325" cy="332399"/>
          </a:xfrm>
        </p:spPr>
        <p:txBody>
          <a:bodyPr/>
          <a:lstStyle/>
          <a:p>
            <a:r>
              <a:rPr lang="en-US" altLang="zh-CN" sz="2400" dirty="0"/>
              <a:t>Time Management</a:t>
            </a:r>
            <a:endParaRPr lang="zh-CN" altLang="en-US" sz="2400" dirty="0"/>
          </a:p>
        </p:txBody>
      </p:sp>
      <p:sp>
        <p:nvSpPr>
          <p:cNvPr id="3"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2020.04-2020.05 Compare algorithms, evaluate and optimize algorithms, design visual interface, and write papers    </a:t>
            </a:r>
          </a:p>
          <a:p>
            <a:r>
              <a:rPr lang="en-US" altLang="zh-CN" sz="2400" dirty="0">
                <a:solidFill>
                  <a:schemeClr val="accent1"/>
                </a:solidFill>
                <a:latin typeface="+mn-lt"/>
                <a:ea typeface="+mn-ea"/>
                <a:cs typeface="+mn-cs"/>
              </a:rPr>
              <a:t>Achievement: Accomplish the MR images reconstruction</a:t>
            </a:r>
          </a:p>
          <a:p>
            <a:endParaRPr lang="en-US" altLang="zh-CN" sz="2400" dirty="0">
              <a:solidFill>
                <a:schemeClr val="accent1"/>
              </a:solidFill>
              <a:latin typeface="+mn-lt"/>
              <a:ea typeface="+mn-ea"/>
              <a:cs typeface="+mn-cs"/>
            </a:endParaRPr>
          </a:p>
          <a:p>
            <a:r>
              <a:rPr lang="en-US" altLang="zh-CN" sz="2400" dirty="0">
                <a:solidFill>
                  <a:schemeClr val="accent1"/>
                </a:solidFill>
                <a:latin typeface="+mn-lt"/>
                <a:ea typeface="+mn-ea"/>
                <a:cs typeface="+mn-cs"/>
              </a:rPr>
              <a:t>2020.05-2020.06 Graduate Dissertation </a:t>
            </a:r>
          </a:p>
          <a:p>
            <a:r>
              <a:rPr lang="en-US" altLang="zh-CN" sz="2400" dirty="0">
                <a:solidFill>
                  <a:schemeClr val="accent1"/>
                </a:solidFill>
                <a:latin typeface="+mn-lt"/>
                <a:ea typeface="+mn-ea"/>
                <a:cs typeface="+mn-cs"/>
              </a:rPr>
              <a:t>Achievement: Score and evaluation</a:t>
            </a:r>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21337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286000"/>
            <a:ext cx="12192000" cy="2803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lnSpc>
                <a:spcPct val="150000"/>
              </a:lnSpc>
            </a:pPr>
            <a:r>
              <a:rPr lang="en-US" altLang="zh-CN" sz="4125" b="1" dirty="0"/>
              <a:t>THANK YOU </a:t>
            </a:r>
          </a:p>
        </p:txBody>
      </p:sp>
      <p:sp>
        <p:nvSpPr>
          <p:cNvPr id="8" name="等腰三角形 7"/>
          <p:cNvSpPr/>
          <p:nvPr/>
        </p:nvSpPr>
        <p:spPr>
          <a:xfrm>
            <a:off x="5939807" y="2098347"/>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40329395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p:cTn id="8" dur="250" fill="hold">
                                          <p:stCondLst>
                                            <p:cond delay="0"/>
                                          </p:stCondLst>
                                        </p:cTn>
                                        <p:tgtEl>
                                          <p:spTgt spid="7"/>
                                        </p:tgtEl>
                                      </p:cBhvr>
                                      <p:from x="500000" y="500000"/>
                                      <p:to x="120000" y="120000"/>
                                    </p:animScale>
                                    <p:animScale>
                                      <p:cBhvr additive="base">
                                        <p:cTn id="9" dur="250" fill="hold">
                                          <p:stCondLst>
                                            <p:cond delay="250"/>
                                          </p:stCondLst>
                                        </p:cTn>
                                        <p:tgtEl>
                                          <p:spTgt spid="7"/>
                                        </p:tgtEl>
                                      </p:cBhvr>
                                      <p:from x="120000" y="120000"/>
                                      <p:to x="100000" y="100000"/>
                                    </p:animScale>
                                  </p:childTnLst>
                                </p:cTn>
                              </p:par>
                            </p:childTnLst>
                          </p:cTn>
                        </p:par>
                        <p:par>
                          <p:cTn id="10" fill="hold">
                            <p:stCondLst>
                              <p:cond delay="1025"/>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17830" y="642947"/>
            <a:ext cx="3188423" cy="332399"/>
          </a:xfrm>
        </p:spPr>
        <p:txBody>
          <a:bodyPr/>
          <a:lstStyle/>
          <a:p>
            <a:pPr lvl="0"/>
            <a:r>
              <a:rPr lang="en-US" altLang="zh-CN" sz="2400" dirty="0"/>
              <a:t>Introduction</a:t>
            </a:r>
            <a:endParaRPr lang="zh-CN" altLang="en-US" sz="2400" dirty="0"/>
          </a:p>
        </p:txBody>
      </p:sp>
      <p:sp>
        <p:nvSpPr>
          <p:cNvPr id="56" name="Freeform 13"/>
          <p:cNvSpPr>
            <a:spLocks noChangeAspect="1" noEditPoints="1"/>
          </p:cNvSpPr>
          <p:nvPr/>
        </p:nvSpPr>
        <p:spPr bwMode="auto">
          <a:xfrm>
            <a:off x="8941653" y="2541248"/>
            <a:ext cx="527302" cy="476923"/>
          </a:xfrm>
          <a:custGeom>
            <a:avLst/>
            <a:gdLst/>
            <a:ahLst/>
            <a:cxnLst>
              <a:cxn ang="0">
                <a:pos x="75" y="16"/>
              </a:cxn>
              <a:cxn ang="0">
                <a:pos x="71" y="10"/>
              </a:cxn>
              <a:cxn ang="0">
                <a:pos x="83" y="5"/>
              </a:cxn>
              <a:cxn ang="0">
                <a:pos x="99" y="4"/>
              </a:cxn>
              <a:cxn ang="0">
                <a:pos x="75" y="16"/>
              </a:cxn>
              <a:cxn ang="0">
                <a:pos x="112" y="70"/>
              </a:cxn>
              <a:cxn ang="0">
                <a:pos x="61" y="99"/>
              </a:cxn>
              <a:cxn ang="0">
                <a:pos x="31" y="54"/>
              </a:cxn>
              <a:cxn ang="0">
                <a:pos x="27" y="56"/>
              </a:cxn>
              <a:cxn ang="0">
                <a:pos x="20" y="60"/>
              </a:cxn>
              <a:cxn ang="0">
                <a:pos x="0" y="39"/>
              </a:cxn>
              <a:cxn ang="0">
                <a:pos x="6" y="36"/>
              </a:cxn>
              <a:cxn ang="0">
                <a:pos x="19" y="42"/>
              </a:cxn>
              <a:cxn ang="0">
                <a:pos x="43" y="27"/>
              </a:cxn>
              <a:cxn ang="0">
                <a:pos x="16" y="6"/>
              </a:cxn>
              <a:cxn ang="0">
                <a:pos x="27" y="0"/>
              </a:cxn>
              <a:cxn ang="0">
                <a:pos x="58" y="17"/>
              </a:cxn>
              <a:cxn ang="0">
                <a:pos x="69" y="11"/>
              </a:cxn>
              <a:cxn ang="0">
                <a:pos x="75" y="20"/>
              </a:cxn>
              <a:cxn ang="0">
                <a:pos x="100" y="5"/>
              </a:cxn>
              <a:cxn ang="0">
                <a:pos x="91" y="18"/>
              </a:cxn>
              <a:cxn ang="0">
                <a:pos x="88" y="21"/>
              </a:cxn>
              <a:cxn ang="0">
                <a:pos x="112" y="70"/>
              </a:cxn>
              <a:cxn ang="0">
                <a:pos x="57" y="24"/>
              </a:cxn>
              <a:cxn ang="0">
                <a:pos x="61" y="28"/>
              </a:cxn>
              <a:cxn ang="0">
                <a:pos x="64" y="24"/>
              </a:cxn>
              <a:cxn ang="0">
                <a:pos x="61" y="20"/>
              </a:cxn>
              <a:cxn ang="0">
                <a:pos x="57" y="24"/>
              </a:cxn>
              <a:cxn ang="0">
                <a:pos x="47" y="30"/>
              </a:cxn>
              <a:cxn ang="0">
                <a:pos x="50" y="34"/>
              </a:cxn>
              <a:cxn ang="0">
                <a:pos x="54" y="30"/>
              </a:cxn>
              <a:cxn ang="0">
                <a:pos x="50" y="27"/>
              </a:cxn>
              <a:cxn ang="0">
                <a:pos x="47" y="30"/>
              </a:cxn>
              <a:cxn ang="0">
                <a:pos x="37" y="37"/>
              </a:cxn>
              <a:cxn ang="0">
                <a:pos x="40" y="40"/>
              </a:cxn>
              <a:cxn ang="0">
                <a:pos x="44" y="37"/>
              </a:cxn>
              <a:cxn ang="0">
                <a:pos x="40" y="33"/>
              </a:cxn>
              <a:cxn ang="0">
                <a:pos x="37" y="37"/>
              </a:cxn>
              <a:cxn ang="0">
                <a:pos x="88" y="21"/>
              </a:cxn>
              <a:cxn ang="0">
                <a:pos x="68" y="34"/>
              </a:cxn>
              <a:cxn ang="0">
                <a:pos x="68" y="70"/>
              </a:cxn>
              <a:cxn ang="0">
                <a:pos x="57" y="76"/>
              </a:cxn>
              <a:cxn ang="0">
                <a:pos x="52" y="43"/>
              </a:cxn>
              <a:cxn ang="0">
                <a:pos x="32" y="53"/>
              </a:cxn>
              <a:cxn ang="0">
                <a:pos x="60" y="91"/>
              </a:cxn>
              <a:cxn ang="0">
                <a:pos x="107" y="64"/>
              </a:cxn>
              <a:cxn ang="0">
                <a:pos x="88" y="21"/>
              </a:cxn>
            </a:cxnLst>
            <a:rect l="0" t="0" r="r" b="b"/>
            <a:pathLst>
              <a:path w="117" h="105">
                <a:moveTo>
                  <a:pt x="75" y="16"/>
                </a:moveTo>
                <a:cubicBezTo>
                  <a:pt x="71" y="10"/>
                  <a:pt x="71" y="10"/>
                  <a:pt x="71" y="10"/>
                </a:cubicBezTo>
                <a:cubicBezTo>
                  <a:pt x="77" y="7"/>
                  <a:pt x="80" y="5"/>
                  <a:pt x="83" y="5"/>
                </a:cubicBezTo>
                <a:cubicBezTo>
                  <a:pt x="87" y="4"/>
                  <a:pt x="96" y="1"/>
                  <a:pt x="99" y="4"/>
                </a:cubicBezTo>
                <a:lnTo>
                  <a:pt x="75" y="16"/>
                </a:lnTo>
                <a:close/>
                <a:moveTo>
                  <a:pt x="112" y="70"/>
                </a:moveTo>
                <a:cubicBezTo>
                  <a:pt x="106" y="92"/>
                  <a:pt x="83" y="105"/>
                  <a:pt x="61" y="99"/>
                </a:cubicBezTo>
                <a:cubicBezTo>
                  <a:pt x="41" y="93"/>
                  <a:pt x="28" y="74"/>
                  <a:pt x="31" y="54"/>
                </a:cubicBezTo>
                <a:cubicBezTo>
                  <a:pt x="28" y="55"/>
                  <a:pt x="27" y="56"/>
                  <a:pt x="27" y="56"/>
                </a:cubicBezTo>
                <a:cubicBezTo>
                  <a:pt x="20" y="60"/>
                  <a:pt x="20" y="60"/>
                  <a:pt x="20" y="60"/>
                </a:cubicBezTo>
                <a:cubicBezTo>
                  <a:pt x="0" y="39"/>
                  <a:pt x="0" y="39"/>
                  <a:pt x="0" y="39"/>
                </a:cubicBezTo>
                <a:cubicBezTo>
                  <a:pt x="6" y="36"/>
                  <a:pt x="6" y="36"/>
                  <a:pt x="6" y="36"/>
                </a:cubicBezTo>
                <a:cubicBezTo>
                  <a:pt x="19" y="42"/>
                  <a:pt x="19" y="42"/>
                  <a:pt x="19" y="42"/>
                </a:cubicBezTo>
                <a:cubicBezTo>
                  <a:pt x="22" y="40"/>
                  <a:pt x="31" y="34"/>
                  <a:pt x="43" y="27"/>
                </a:cubicBezTo>
                <a:cubicBezTo>
                  <a:pt x="16" y="6"/>
                  <a:pt x="16" y="6"/>
                  <a:pt x="16" y="6"/>
                </a:cubicBezTo>
                <a:cubicBezTo>
                  <a:pt x="27" y="0"/>
                  <a:pt x="27" y="0"/>
                  <a:pt x="27" y="0"/>
                </a:cubicBezTo>
                <a:cubicBezTo>
                  <a:pt x="58" y="17"/>
                  <a:pt x="58" y="17"/>
                  <a:pt x="58" y="17"/>
                </a:cubicBezTo>
                <a:cubicBezTo>
                  <a:pt x="62" y="15"/>
                  <a:pt x="66" y="13"/>
                  <a:pt x="69" y="11"/>
                </a:cubicBezTo>
                <a:cubicBezTo>
                  <a:pt x="75" y="20"/>
                  <a:pt x="75" y="20"/>
                  <a:pt x="75" y="20"/>
                </a:cubicBezTo>
                <a:cubicBezTo>
                  <a:pt x="100" y="5"/>
                  <a:pt x="100" y="5"/>
                  <a:pt x="100" y="5"/>
                </a:cubicBezTo>
                <a:cubicBezTo>
                  <a:pt x="101" y="9"/>
                  <a:pt x="94" y="16"/>
                  <a:pt x="91" y="18"/>
                </a:cubicBezTo>
                <a:cubicBezTo>
                  <a:pt x="90" y="19"/>
                  <a:pt x="89" y="20"/>
                  <a:pt x="88" y="21"/>
                </a:cubicBezTo>
                <a:cubicBezTo>
                  <a:pt x="107" y="29"/>
                  <a:pt x="117" y="49"/>
                  <a:pt x="112" y="70"/>
                </a:cubicBezTo>
                <a:close/>
                <a:moveTo>
                  <a:pt x="57" y="24"/>
                </a:moveTo>
                <a:cubicBezTo>
                  <a:pt x="57" y="26"/>
                  <a:pt x="59" y="28"/>
                  <a:pt x="61" y="28"/>
                </a:cubicBezTo>
                <a:cubicBezTo>
                  <a:pt x="63" y="28"/>
                  <a:pt x="64" y="26"/>
                  <a:pt x="64" y="24"/>
                </a:cubicBezTo>
                <a:cubicBezTo>
                  <a:pt x="64" y="22"/>
                  <a:pt x="63" y="20"/>
                  <a:pt x="61" y="20"/>
                </a:cubicBezTo>
                <a:cubicBezTo>
                  <a:pt x="59" y="20"/>
                  <a:pt x="57" y="22"/>
                  <a:pt x="57" y="24"/>
                </a:cubicBezTo>
                <a:close/>
                <a:moveTo>
                  <a:pt x="47" y="30"/>
                </a:moveTo>
                <a:cubicBezTo>
                  <a:pt x="47" y="32"/>
                  <a:pt x="48" y="34"/>
                  <a:pt x="50" y="34"/>
                </a:cubicBezTo>
                <a:cubicBezTo>
                  <a:pt x="52" y="34"/>
                  <a:pt x="54" y="32"/>
                  <a:pt x="54" y="30"/>
                </a:cubicBezTo>
                <a:cubicBezTo>
                  <a:pt x="54" y="28"/>
                  <a:pt x="52" y="27"/>
                  <a:pt x="50" y="27"/>
                </a:cubicBezTo>
                <a:cubicBezTo>
                  <a:pt x="48" y="27"/>
                  <a:pt x="47" y="28"/>
                  <a:pt x="47" y="30"/>
                </a:cubicBezTo>
                <a:close/>
                <a:moveTo>
                  <a:pt x="37" y="37"/>
                </a:moveTo>
                <a:cubicBezTo>
                  <a:pt x="37" y="39"/>
                  <a:pt x="38" y="40"/>
                  <a:pt x="40" y="40"/>
                </a:cubicBezTo>
                <a:cubicBezTo>
                  <a:pt x="42" y="40"/>
                  <a:pt x="44" y="39"/>
                  <a:pt x="44" y="37"/>
                </a:cubicBezTo>
                <a:cubicBezTo>
                  <a:pt x="44" y="35"/>
                  <a:pt x="42" y="33"/>
                  <a:pt x="40" y="33"/>
                </a:cubicBezTo>
                <a:cubicBezTo>
                  <a:pt x="38" y="33"/>
                  <a:pt x="37" y="35"/>
                  <a:pt x="37" y="37"/>
                </a:cubicBezTo>
                <a:close/>
                <a:moveTo>
                  <a:pt x="88" y="21"/>
                </a:moveTo>
                <a:cubicBezTo>
                  <a:pt x="83" y="25"/>
                  <a:pt x="76" y="29"/>
                  <a:pt x="68" y="34"/>
                </a:cubicBezTo>
                <a:cubicBezTo>
                  <a:pt x="68" y="70"/>
                  <a:pt x="68" y="70"/>
                  <a:pt x="68" y="70"/>
                </a:cubicBezTo>
                <a:cubicBezTo>
                  <a:pt x="57" y="76"/>
                  <a:pt x="57" y="76"/>
                  <a:pt x="57" y="76"/>
                </a:cubicBezTo>
                <a:cubicBezTo>
                  <a:pt x="52" y="43"/>
                  <a:pt x="52" y="43"/>
                  <a:pt x="52" y="43"/>
                </a:cubicBezTo>
                <a:cubicBezTo>
                  <a:pt x="44" y="47"/>
                  <a:pt x="37" y="51"/>
                  <a:pt x="32" y="53"/>
                </a:cubicBezTo>
                <a:cubicBezTo>
                  <a:pt x="31" y="70"/>
                  <a:pt x="43" y="86"/>
                  <a:pt x="60" y="91"/>
                </a:cubicBezTo>
                <a:cubicBezTo>
                  <a:pt x="81" y="96"/>
                  <a:pt x="102" y="85"/>
                  <a:pt x="107" y="64"/>
                </a:cubicBezTo>
                <a:cubicBezTo>
                  <a:pt x="112" y="47"/>
                  <a:pt x="103" y="29"/>
                  <a:pt x="88" y="21"/>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58" name="Freeform 132"/>
          <p:cNvSpPr>
            <a:spLocks noChangeAspect="1" noEditPoints="1"/>
          </p:cNvSpPr>
          <p:nvPr/>
        </p:nvSpPr>
        <p:spPr bwMode="auto">
          <a:xfrm>
            <a:off x="6216722" y="3789001"/>
            <a:ext cx="475052" cy="381538"/>
          </a:xfrm>
          <a:custGeom>
            <a:avLst/>
            <a:gdLst/>
            <a:ahLst/>
            <a:cxnLst>
              <a:cxn ang="0">
                <a:pos x="12" y="62"/>
              </a:cxn>
              <a:cxn ang="0">
                <a:pos x="41" y="62"/>
              </a:cxn>
              <a:cxn ang="0">
                <a:pos x="26" y="70"/>
              </a:cxn>
              <a:cxn ang="0">
                <a:pos x="26" y="54"/>
              </a:cxn>
              <a:cxn ang="0">
                <a:pos x="26" y="70"/>
              </a:cxn>
              <a:cxn ang="0">
                <a:pos x="77" y="22"/>
              </a:cxn>
              <a:cxn ang="0">
                <a:pos x="71" y="15"/>
              </a:cxn>
              <a:cxn ang="0">
                <a:pos x="74" y="0"/>
              </a:cxn>
              <a:cxn ang="0">
                <a:pos x="65" y="3"/>
              </a:cxn>
              <a:cxn ang="0">
                <a:pos x="61" y="8"/>
              </a:cxn>
              <a:cxn ang="0">
                <a:pos x="53" y="13"/>
              </a:cxn>
              <a:cxn ang="0">
                <a:pos x="55" y="15"/>
              </a:cxn>
              <a:cxn ang="0">
                <a:pos x="66" y="14"/>
              </a:cxn>
              <a:cxn ang="0">
                <a:pos x="67" y="26"/>
              </a:cxn>
              <a:cxn ang="0">
                <a:pos x="68" y="55"/>
              </a:cxn>
              <a:cxn ang="0">
                <a:pos x="49" y="55"/>
              </a:cxn>
              <a:cxn ang="0">
                <a:pos x="47" y="39"/>
              </a:cxn>
              <a:cxn ang="0">
                <a:pos x="54" y="35"/>
              </a:cxn>
              <a:cxn ang="0">
                <a:pos x="50" y="31"/>
              </a:cxn>
              <a:cxn ang="0">
                <a:pos x="16" y="34"/>
              </a:cxn>
              <a:cxn ang="0">
                <a:pos x="16" y="36"/>
              </a:cxn>
              <a:cxn ang="0">
                <a:pos x="0" y="61"/>
              </a:cxn>
              <a:cxn ang="0">
                <a:pos x="26" y="46"/>
              </a:cxn>
              <a:cxn ang="0">
                <a:pos x="67" y="61"/>
              </a:cxn>
              <a:cxn ang="0">
                <a:pos x="81" y="76"/>
              </a:cxn>
              <a:cxn ang="0">
                <a:pos x="85" y="48"/>
              </a:cxn>
              <a:cxn ang="0">
                <a:pos x="73" y="62"/>
              </a:cxn>
              <a:cxn ang="0">
                <a:pos x="73" y="61"/>
              </a:cxn>
              <a:cxn ang="0">
                <a:pos x="81" y="54"/>
              </a:cxn>
              <a:cxn ang="0">
                <a:pos x="81" y="70"/>
              </a:cxn>
              <a:cxn ang="0">
                <a:pos x="75" y="0"/>
              </a:cxn>
              <a:cxn ang="0">
                <a:pos x="75" y="15"/>
              </a:cxn>
            </a:cxnLst>
            <a:rect l="0" t="0" r="r" b="b"/>
            <a:pathLst>
              <a:path w="95" h="76">
                <a:moveTo>
                  <a:pt x="26" y="47"/>
                </a:moveTo>
                <a:cubicBezTo>
                  <a:pt x="19" y="47"/>
                  <a:pt x="12" y="54"/>
                  <a:pt x="12" y="62"/>
                </a:cubicBezTo>
                <a:cubicBezTo>
                  <a:pt x="12" y="70"/>
                  <a:pt x="19" y="76"/>
                  <a:pt x="26" y="76"/>
                </a:cubicBezTo>
                <a:cubicBezTo>
                  <a:pt x="34" y="76"/>
                  <a:pt x="41" y="70"/>
                  <a:pt x="41" y="62"/>
                </a:cubicBezTo>
                <a:cubicBezTo>
                  <a:pt x="41" y="54"/>
                  <a:pt x="34" y="47"/>
                  <a:pt x="26" y="47"/>
                </a:cubicBezTo>
                <a:close/>
                <a:moveTo>
                  <a:pt x="26" y="70"/>
                </a:moveTo>
                <a:cubicBezTo>
                  <a:pt x="22" y="70"/>
                  <a:pt x="19" y="66"/>
                  <a:pt x="19" y="62"/>
                </a:cubicBezTo>
                <a:cubicBezTo>
                  <a:pt x="19" y="57"/>
                  <a:pt x="22" y="54"/>
                  <a:pt x="26" y="54"/>
                </a:cubicBezTo>
                <a:cubicBezTo>
                  <a:pt x="31" y="54"/>
                  <a:pt x="34" y="57"/>
                  <a:pt x="34" y="62"/>
                </a:cubicBezTo>
                <a:cubicBezTo>
                  <a:pt x="34" y="66"/>
                  <a:pt x="31" y="70"/>
                  <a:pt x="26" y="70"/>
                </a:cubicBezTo>
                <a:close/>
                <a:moveTo>
                  <a:pt x="85" y="48"/>
                </a:moveTo>
                <a:cubicBezTo>
                  <a:pt x="77" y="22"/>
                  <a:pt x="77" y="22"/>
                  <a:pt x="77" y="22"/>
                </a:cubicBezTo>
                <a:cubicBezTo>
                  <a:pt x="74" y="23"/>
                  <a:pt x="74" y="23"/>
                  <a:pt x="74" y="23"/>
                </a:cubicBezTo>
                <a:cubicBezTo>
                  <a:pt x="71" y="15"/>
                  <a:pt x="71" y="15"/>
                  <a:pt x="71" y="15"/>
                </a:cubicBezTo>
                <a:cubicBezTo>
                  <a:pt x="72" y="16"/>
                  <a:pt x="73" y="16"/>
                  <a:pt x="74" y="16"/>
                </a:cubicBezTo>
                <a:cubicBezTo>
                  <a:pt x="74" y="0"/>
                  <a:pt x="74" y="0"/>
                  <a:pt x="74" y="0"/>
                </a:cubicBezTo>
                <a:cubicBezTo>
                  <a:pt x="72" y="0"/>
                  <a:pt x="69" y="1"/>
                  <a:pt x="67" y="3"/>
                </a:cubicBezTo>
                <a:cubicBezTo>
                  <a:pt x="67" y="3"/>
                  <a:pt x="66" y="3"/>
                  <a:pt x="65" y="3"/>
                </a:cubicBezTo>
                <a:cubicBezTo>
                  <a:pt x="65" y="4"/>
                  <a:pt x="65" y="4"/>
                  <a:pt x="65" y="4"/>
                </a:cubicBezTo>
                <a:cubicBezTo>
                  <a:pt x="63" y="4"/>
                  <a:pt x="61" y="6"/>
                  <a:pt x="61" y="8"/>
                </a:cubicBezTo>
                <a:cubicBezTo>
                  <a:pt x="54" y="10"/>
                  <a:pt x="54" y="10"/>
                  <a:pt x="54" y="10"/>
                </a:cubicBezTo>
                <a:cubicBezTo>
                  <a:pt x="53" y="11"/>
                  <a:pt x="53" y="12"/>
                  <a:pt x="53" y="13"/>
                </a:cubicBezTo>
                <a:cubicBezTo>
                  <a:pt x="53" y="13"/>
                  <a:pt x="53" y="13"/>
                  <a:pt x="53" y="13"/>
                </a:cubicBezTo>
                <a:cubicBezTo>
                  <a:pt x="53" y="15"/>
                  <a:pt x="54" y="15"/>
                  <a:pt x="55" y="15"/>
                </a:cubicBezTo>
                <a:cubicBezTo>
                  <a:pt x="63" y="13"/>
                  <a:pt x="63" y="13"/>
                  <a:pt x="63" y="13"/>
                </a:cubicBezTo>
                <a:cubicBezTo>
                  <a:pt x="64" y="13"/>
                  <a:pt x="65" y="14"/>
                  <a:pt x="66" y="14"/>
                </a:cubicBezTo>
                <a:cubicBezTo>
                  <a:pt x="69" y="25"/>
                  <a:pt x="69" y="25"/>
                  <a:pt x="69" y="25"/>
                </a:cubicBezTo>
                <a:cubicBezTo>
                  <a:pt x="67" y="26"/>
                  <a:pt x="67" y="26"/>
                  <a:pt x="67" y="26"/>
                </a:cubicBezTo>
                <a:cubicBezTo>
                  <a:pt x="74" y="49"/>
                  <a:pt x="74" y="49"/>
                  <a:pt x="74" y="49"/>
                </a:cubicBezTo>
                <a:cubicBezTo>
                  <a:pt x="72" y="50"/>
                  <a:pt x="70" y="52"/>
                  <a:pt x="68" y="55"/>
                </a:cubicBezTo>
                <a:cubicBezTo>
                  <a:pt x="49" y="55"/>
                  <a:pt x="49" y="55"/>
                  <a:pt x="49" y="55"/>
                </a:cubicBezTo>
                <a:cubicBezTo>
                  <a:pt x="49" y="55"/>
                  <a:pt x="49" y="55"/>
                  <a:pt x="49" y="55"/>
                </a:cubicBezTo>
                <a:cubicBezTo>
                  <a:pt x="46" y="54"/>
                  <a:pt x="44" y="50"/>
                  <a:pt x="44" y="46"/>
                </a:cubicBezTo>
                <a:cubicBezTo>
                  <a:pt x="44" y="43"/>
                  <a:pt x="45" y="41"/>
                  <a:pt x="47" y="39"/>
                </a:cubicBezTo>
                <a:cubicBezTo>
                  <a:pt x="50" y="39"/>
                  <a:pt x="50" y="39"/>
                  <a:pt x="50" y="39"/>
                </a:cubicBezTo>
                <a:cubicBezTo>
                  <a:pt x="52" y="39"/>
                  <a:pt x="54" y="37"/>
                  <a:pt x="54" y="35"/>
                </a:cubicBezTo>
                <a:cubicBezTo>
                  <a:pt x="54" y="34"/>
                  <a:pt x="54" y="34"/>
                  <a:pt x="54" y="34"/>
                </a:cubicBezTo>
                <a:cubicBezTo>
                  <a:pt x="54" y="32"/>
                  <a:pt x="52" y="31"/>
                  <a:pt x="50" y="31"/>
                </a:cubicBezTo>
                <a:cubicBezTo>
                  <a:pt x="20" y="31"/>
                  <a:pt x="20" y="31"/>
                  <a:pt x="20" y="31"/>
                </a:cubicBezTo>
                <a:cubicBezTo>
                  <a:pt x="18" y="31"/>
                  <a:pt x="16" y="32"/>
                  <a:pt x="16" y="34"/>
                </a:cubicBezTo>
                <a:cubicBezTo>
                  <a:pt x="16" y="35"/>
                  <a:pt x="16" y="35"/>
                  <a:pt x="16" y="35"/>
                </a:cubicBezTo>
                <a:cubicBezTo>
                  <a:pt x="16" y="36"/>
                  <a:pt x="16" y="36"/>
                  <a:pt x="16" y="36"/>
                </a:cubicBezTo>
                <a:cubicBezTo>
                  <a:pt x="9" y="38"/>
                  <a:pt x="0" y="48"/>
                  <a:pt x="0" y="55"/>
                </a:cubicBezTo>
                <a:cubicBezTo>
                  <a:pt x="0" y="61"/>
                  <a:pt x="0" y="61"/>
                  <a:pt x="0" y="61"/>
                </a:cubicBezTo>
                <a:cubicBezTo>
                  <a:pt x="10" y="61"/>
                  <a:pt x="10" y="61"/>
                  <a:pt x="10" y="61"/>
                </a:cubicBezTo>
                <a:cubicBezTo>
                  <a:pt x="10" y="52"/>
                  <a:pt x="17" y="46"/>
                  <a:pt x="26" y="46"/>
                </a:cubicBezTo>
                <a:cubicBezTo>
                  <a:pt x="35" y="46"/>
                  <a:pt x="42" y="52"/>
                  <a:pt x="43" y="61"/>
                </a:cubicBezTo>
                <a:cubicBezTo>
                  <a:pt x="67" y="61"/>
                  <a:pt x="67" y="61"/>
                  <a:pt x="67" y="61"/>
                </a:cubicBezTo>
                <a:cubicBezTo>
                  <a:pt x="67" y="61"/>
                  <a:pt x="67" y="62"/>
                  <a:pt x="67" y="62"/>
                </a:cubicBezTo>
                <a:cubicBezTo>
                  <a:pt x="67" y="70"/>
                  <a:pt x="73" y="76"/>
                  <a:pt x="81" y="76"/>
                </a:cubicBezTo>
                <a:cubicBezTo>
                  <a:pt x="89" y="76"/>
                  <a:pt x="95" y="70"/>
                  <a:pt x="95" y="62"/>
                </a:cubicBezTo>
                <a:cubicBezTo>
                  <a:pt x="95" y="55"/>
                  <a:pt x="91" y="50"/>
                  <a:pt x="85" y="48"/>
                </a:cubicBezTo>
                <a:close/>
                <a:moveTo>
                  <a:pt x="81" y="70"/>
                </a:moveTo>
                <a:cubicBezTo>
                  <a:pt x="77" y="70"/>
                  <a:pt x="73" y="66"/>
                  <a:pt x="73" y="62"/>
                </a:cubicBezTo>
                <a:cubicBezTo>
                  <a:pt x="73" y="62"/>
                  <a:pt x="73" y="61"/>
                  <a:pt x="73" y="61"/>
                </a:cubicBezTo>
                <a:cubicBezTo>
                  <a:pt x="73" y="61"/>
                  <a:pt x="73" y="61"/>
                  <a:pt x="73" y="61"/>
                </a:cubicBezTo>
                <a:cubicBezTo>
                  <a:pt x="73" y="60"/>
                  <a:pt x="73" y="60"/>
                  <a:pt x="73" y="60"/>
                </a:cubicBezTo>
                <a:cubicBezTo>
                  <a:pt x="74" y="57"/>
                  <a:pt x="77" y="54"/>
                  <a:pt x="81" y="54"/>
                </a:cubicBezTo>
                <a:cubicBezTo>
                  <a:pt x="85" y="54"/>
                  <a:pt x="89" y="57"/>
                  <a:pt x="89" y="62"/>
                </a:cubicBezTo>
                <a:cubicBezTo>
                  <a:pt x="89" y="66"/>
                  <a:pt x="85" y="70"/>
                  <a:pt x="81" y="70"/>
                </a:cubicBezTo>
                <a:close/>
                <a:moveTo>
                  <a:pt x="75" y="15"/>
                </a:moveTo>
                <a:cubicBezTo>
                  <a:pt x="75" y="0"/>
                  <a:pt x="75" y="0"/>
                  <a:pt x="75" y="0"/>
                </a:cubicBezTo>
                <a:cubicBezTo>
                  <a:pt x="77" y="1"/>
                  <a:pt x="79" y="4"/>
                  <a:pt x="79" y="8"/>
                </a:cubicBezTo>
                <a:cubicBezTo>
                  <a:pt x="79" y="12"/>
                  <a:pt x="77" y="15"/>
                  <a:pt x="75" y="15"/>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59" name="Freeform 138"/>
          <p:cNvSpPr>
            <a:spLocks noChangeAspect="1" noEditPoints="1"/>
          </p:cNvSpPr>
          <p:nvPr/>
        </p:nvSpPr>
        <p:spPr bwMode="auto">
          <a:xfrm>
            <a:off x="5220093" y="2794245"/>
            <a:ext cx="463488" cy="288840"/>
          </a:xfrm>
          <a:custGeom>
            <a:avLst/>
            <a:gdLst/>
            <a:ahLst/>
            <a:cxnLst>
              <a:cxn ang="0">
                <a:pos x="77" y="25"/>
              </a:cxn>
              <a:cxn ang="0">
                <a:pos x="70" y="2"/>
              </a:cxn>
              <a:cxn ang="0">
                <a:pos x="68" y="0"/>
              </a:cxn>
              <a:cxn ang="0">
                <a:pos x="54" y="2"/>
              </a:cxn>
              <a:cxn ang="0">
                <a:pos x="57" y="4"/>
              </a:cxn>
              <a:cxn ang="0">
                <a:pos x="73" y="20"/>
              </a:cxn>
              <a:cxn ang="0">
                <a:pos x="32" y="19"/>
              </a:cxn>
              <a:cxn ang="0">
                <a:pos x="43" y="18"/>
              </a:cxn>
              <a:cxn ang="0">
                <a:pos x="45" y="15"/>
              </a:cxn>
              <a:cxn ang="0">
                <a:pos x="27" y="12"/>
              </a:cxn>
              <a:cxn ang="0">
                <a:pos x="24" y="16"/>
              </a:cxn>
              <a:cxn ang="0">
                <a:pos x="30" y="18"/>
              </a:cxn>
              <a:cxn ang="0">
                <a:pos x="30" y="21"/>
              </a:cxn>
              <a:cxn ang="0">
                <a:pos x="20" y="24"/>
              </a:cxn>
              <a:cxn ang="0">
                <a:pos x="20" y="64"/>
              </a:cxn>
              <a:cxn ang="0">
                <a:pos x="51" y="47"/>
              </a:cxn>
              <a:cxn ang="0">
                <a:pos x="75" y="26"/>
              </a:cxn>
              <a:cxn ang="0">
                <a:pos x="83" y="64"/>
              </a:cxn>
              <a:cxn ang="0">
                <a:pos x="83" y="24"/>
              </a:cxn>
              <a:cxn ang="0">
                <a:pos x="48" y="44"/>
              </a:cxn>
              <a:cxn ang="0">
                <a:pos x="30" y="27"/>
              </a:cxn>
              <a:cxn ang="0">
                <a:pos x="25" y="44"/>
              </a:cxn>
              <a:cxn ang="0">
                <a:pos x="29" y="29"/>
              </a:cxn>
              <a:cxn ang="0">
                <a:pos x="25" y="44"/>
              </a:cxn>
              <a:cxn ang="0">
                <a:pos x="3" y="44"/>
              </a:cxn>
              <a:cxn ang="0">
                <a:pos x="26" y="28"/>
              </a:cxn>
              <a:cxn ang="0">
                <a:pos x="20" y="40"/>
              </a:cxn>
              <a:cxn ang="0">
                <a:pos x="20" y="49"/>
              </a:cxn>
              <a:cxn ang="0">
                <a:pos x="38" y="47"/>
              </a:cxn>
              <a:cxn ang="0">
                <a:pos x="51" y="43"/>
              </a:cxn>
              <a:cxn ang="0">
                <a:pos x="71" y="22"/>
              </a:cxn>
              <a:cxn ang="0">
                <a:pos x="83" y="62"/>
              </a:cxn>
              <a:cxn ang="0">
                <a:pos x="76" y="29"/>
              </a:cxn>
              <a:cxn ang="0">
                <a:pos x="78" y="44"/>
              </a:cxn>
              <a:cxn ang="0">
                <a:pos x="87" y="44"/>
              </a:cxn>
              <a:cxn ang="0">
                <a:pos x="83" y="40"/>
              </a:cxn>
              <a:cxn ang="0">
                <a:pos x="83" y="27"/>
              </a:cxn>
              <a:cxn ang="0">
                <a:pos x="83" y="62"/>
              </a:cxn>
            </a:cxnLst>
            <a:rect l="0" t="0" r="r" b="b"/>
            <a:pathLst>
              <a:path w="103" h="64">
                <a:moveTo>
                  <a:pt x="83" y="24"/>
                </a:moveTo>
                <a:cubicBezTo>
                  <a:pt x="81" y="24"/>
                  <a:pt x="79" y="25"/>
                  <a:pt x="77" y="25"/>
                </a:cubicBezTo>
                <a:cubicBezTo>
                  <a:pt x="70" y="3"/>
                  <a:pt x="70" y="3"/>
                  <a:pt x="70" y="3"/>
                </a:cubicBezTo>
                <a:cubicBezTo>
                  <a:pt x="70" y="3"/>
                  <a:pt x="70" y="3"/>
                  <a:pt x="70" y="2"/>
                </a:cubicBezTo>
                <a:cubicBezTo>
                  <a:pt x="70" y="2"/>
                  <a:pt x="70" y="2"/>
                  <a:pt x="70" y="2"/>
                </a:cubicBezTo>
                <a:cubicBezTo>
                  <a:pt x="70" y="1"/>
                  <a:pt x="69" y="0"/>
                  <a:pt x="68" y="0"/>
                </a:cubicBezTo>
                <a:cubicBezTo>
                  <a:pt x="57" y="0"/>
                  <a:pt x="57" y="0"/>
                  <a:pt x="57" y="0"/>
                </a:cubicBezTo>
                <a:cubicBezTo>
                  <a:pt x="55" y="0"/>
                  <a:pt x="54" y="1"/>
                  <a:pt x="54" y="2"/>
                </a:cubicBezTo>
                <a:cubicBezTo>
                  <a:pt x="54" y="2"/>
                  <a:pt x="54" y="2"/>
                  <a:pt x="54" y="2"/>
                </a:cubicBezTo>
                <a:cubicBezTo>
                  <a:pt x="54" y="3"/>
                  <a:pt x="55" y="4"/>
                  <a:pt x="57" y="4"/>
                </a:cubicBezTo>
                <a:cubicBezTo>
                  <a:pt x="67" y="4"/>
                  <a:pt x="67" y="4"/>
                  <a:pt x="67" y="4"/>
                </a:cubicBezTo>
                <a:cubicBezTo>
                  <a:pt x="73" y="20"/>
                  <a:pt x="73" y="20"/>
                  <a:pt x="73" y="20"/>
                </a:cubicBezTo>
                <a:cubicBezTo>
                  <a:pt x="33" y="20"/>
                  <a:pt x="33" y="20"/>
                  <a:pt x="33" y="20"/>
                </a:cubicBezTo>
                <a:cubicBezTo>
                  <a:pt x="32" y="19"/>
                  <a:pt x="32" y="19"/>
                  <a:pt x="32" y="19"/>
                </a:cubicBezTo>
                <a:cubicBezTo>
                  <a:pt x="32" y="18"/>
                  <a:pt x="32" y="18"/>
                  <a:pt x="32" y="18"/>
                </a:cubicBezTo>
                <a:cubicBezTo>
                  <a:pt x="43" y="18"/>
                  <a:pt x="43" y="18"/>
                  <a:pt x="43" y="18"/>
                </a:cubicBezTo>
                <a:cubicBezTo>
                  <a:pt x="44" y="18"/>
                  <a:pt x="45" y="17"/>
                  <a:pt x="45" y="16"/>
                </a:cubicBezTo>
                <a:cubicBezTo>
                  <a:pt x="45" y="15"/>
                  <a:pt x="45" y="15"/>
                  <a:pt x="45" y="15"/>
                </a:cubicBezTo>
                <a:cubicBezTo>
                  <a:pt x="45" y="13"/>
                  <a:pt x="44" y="12"/>
                  <a:pt x="43" y="12"/>
                </a:cubicBezTo>
                <a:cubicBezTo>
                  <a:pt x="27" y="12"/>
                  <a:pt x="27" y="12"/>
                  <a:pt x="27" y="12"/>
                </a:cubicBezTo>
                <a:cubicBezTo>
                  <a:pt x="26" y="12"/>
                  <a:pt x="24" y="13"/>
                  <a:pt x="24" y="15"/>
                </a:cubicBezTo>
                <a:cubicBezTo>
                  <a:pt x="24" y="16"/>
                  <a:pt x="24" y="16"/>
                  <a:pt x="24" y="16"/>
                </a:cubicBezTo>
                <a:cubicBezTo>
                  <a:pt x="24" y="17"/>
                  <a:pt x="26" y="18"/>
                  <a:pt x="27" y="18"/>
                </a:cubicBezTo>
                <a:cubicBezTo>
                  <a:pt x="30" y="18"/>
                  <a:pt x="30" y="18"/>
                  <a:pt x="30" y="18"/>
                </a:cubicBezTo>
                <a:cubicBezTo>
                  <a:pt x="30" y="20"/>
                  <a:pt x="30" y="20"/>
                  <a:pt x="30" y="20"/>
                </a:cubicBezTo>
                <a:cubicBezTo>
                  <a:pt x="30" y="21"/>
                  <a:pt x="30" y="21"/>
                  <a:pt x="30" y="21"/>
                </a:cubicBezTo>
                <a:cubicBezTo>
                  <a:pt x="27" y="26"/>
                  <a:pt x="27" y="26"/>
                  <a:pt x="27" y="26"/>
                </a:cubicBezTo>
                <a:cubicBezTo>
                  <a:pt x="25" y="25"/>
                  <a:pt x="23" y="24"/>
                  <a:pt x="20" y="24"/>
                </a:cubicBezTo>
                <a:cubicBezTo>
                  <a:pt x="9" y="24"/>
                  <a:pt x="0" y="33"/>
                  <a:pt x="0" y="44"/>
                </a:cubicBezTo>
                <a:cubicBezTo>
                  <a:pt x="0" y="55"/>
                  <a:pt x="9" y="64"/>
                  <a:pt x="20" y="64"/>
                </a:cubicBezTo>
                <a:cubicBezTo>
                  <a:pt x="31" y="64"/>
                  <a:pt x="39" y="57"/>
                  <a:pt x="40" y="47"/>
                </a:cubicBezTo>
                <a:cubicBezTo>
                  <a:pt x="51" y="47"/>
                  <a:pt x="51" y="47"/>
                  <a:pt x="51" y="47"/>
                </a:cubicBezTo>
                <a:cubicBezTo>
                  <a:pt x="74" y="23"/>
                  <a:pt x="74" y="23"/>
                  <a:pt x="74" y="23"/>
                </a:cubicBezTo>
                <a:cubicBezTo>
                  <a:pt x="75" y="26"/>
                  <a:pt x="75" y="26"/>
                  <a:pt x="75" y="26"/>
                </a:cubicBezTo>
                <a:cubicBezTo>
                  <a:pt x="68" y="29"/>
                  <a:pt x="63" y="36"/>
                  <a:pt x="63" y="44"/>
                </a:cubicBezTo>
                <a:cubicBezTo>
                  <a:pt x="63" y="55"/>
                  <a:pt x="72" y="64"/>
                  <a:pt x="83" y="64"/>
                </a:cubicBezTo>
                <a:cubicBezTo>
                  <a:pt x="94" y="64"/>
                  <a:pt x="103" y="55"/>
                  <a:pt x="103" y="44"/>
                </a:cubicBezTo>
                <a:cubicBezTo>
                  <a:pt x="103" y="33"/>
                  <a:pt x="94" y="24"/>
                  <a:pt x="83" y="24"/>
                </a:cubicBezTo>
                <a:close/>
                <a:moveTo>
                  <a:pt x="32" y="23"/>
                </a:moveTo>
                <a:cubicBezTo>
                  <a:pt x="48" y="44"/>
                  <a:pt x="48" y="44"/>
                  <a:pt x="48" y="44"/>
                </a:cubicBezTo>
                <a:cubicBezTo>
                  <a:pt x="40" y="44"/>
                  <a:pt x="40" y="44"/>
                  <a:pt x="40" y="44"/>
                </a:cubicBezTo>
                <a:cubicBezTo>
                  <a:pt x="40" y="37"/>
                  <a:pt x="36" y="30"/>
                  <a:pt x="30" y="27"/>
                </a:cubicBezTo>
                <a:lnTo>
                  <a:pt x="32" y="23"/>
                </a:lnTo>
                <a:close/>
                <a:moveTo>
                  <a:pt x="25" y="44"/>
                </a:moveTo>
                <a:cubicBezTo>
                  <a:pt x="25" y="43"/>
                  <a:pt x="24" y="42"/>
                  <a:pt x="23" y="41"/>
                </a:cubicBezTo>
                <a:cubicBezTo>
                  <a:pt x="29" y="29"/>
                  <a:pt x="29" y="29"/>
                  <a:pt x="29" y="29"/>
                </a:cubicBezTo>
                <a:cubicBezTo>
                  <a:pt x="34" y="32"/>
                  <a:pt x="38" y="38"/>
                  <a:pt x="38" y="44"/>
                </a:cubicBezTo>
                <a:lnTo>
                  <a:pt x="25" y="44"/>
                </a:lnTo>
                <a:close/>
                <a:moveTo>
                  <a:pt x="20" y="62"/>
                </a:moveTo>
                <a:cubicBezTo>
                  <a:pt x="11" y="62"/>
                  <a:pt x="3" y="54"/>
                  <a:pt x="3" y="44"/>
                </a:cubicBezTo>
                <a:cubicBezTo>
                  <a:pt x="3" y="35"/>
                  <a:pt x="11" y="27"/>
                  <a:pt x="20" y="27"/>
                </a:cubicBezTo>
                <a:cubicBezTo>
                  <a:pt x="23" y="27"/>
                  <a:pt x="24" y="27"/>
                  <a:pt x="26" y="28"/>
                </a:cubicBezTo>
                <a:cubicBezTo>
                  <a:pt x="21" y="40"/>
                  <a:pt x="21" y="40"/>
                  <a:pt x="21" y="40"/>
                </a:cubicBezTo>
                <a:cubicBezTo>
                  <a:pt x="21" y="40"/>
                  <a:pt x="21" y="40"/>
                  <a:pt x="20" y="40"/>
                </a:cubicBezTo>
                <a:cubicBezTo>
                  <a:pt x="18" y="40"/>
                  <a:pt x="16" y="42"/>
                  <a:pt x="16" y="44"/>
                </a:cubicBezTo>
                <a:cubicBezTo>
                  <a:pt x="16" y="47"/>
                  <a:pt x="18" y="49"/>
                  <a:pt x="20" y="49"/>
                </a:cubicBezTo>
                <a:cubicBezTo>
                  <a:pt x="22" y="49"/>
                  <a:pt x="24" y="48"/>
                  <a:pt x="24" y="47"/>
                </a:cubicBezTo>
                <a:cubicBezTo>
                  <a:pt x="38" y="47"/>
                  <a:pt x="38" y="47"/>
                  <a:pt x="38" y="47"/>
                </a:cubicBezTo>
                <a:cubicBezTo>
                  <a:pt x="36" y="55"/>
                  <a:pt x="29" y="62"/>
                  <a:pt x="20" y="62"/>
                </a:cubicBezTo>
                <a:close/>
                <a:moveTo>
                  <a:pt x="51" y="43"/>
                </a:moveTo>
                <a:cubicBezTo>
                  <a:pt x="35" y="22"/>
                  <a:pt x="35" y="22"/>
                  <a:pt x="35" y="22"/>
                </a:cubicBezTo>
                <a:cubicBezTo>
                  <a:pt x="71" y="22"/>
                  <a:pt x="71" y="22"/>
                  <a:pt x="71" y="22"/>
                </a:cubicBezTo>
                <a:lnTo>
                  <a:pt x="51" y="43"/>
                </a:lnTo>
                <a:close/>
                <a:moveTo>
                  <a:pt x="83" y="62"/>
                </a:moveTo>
                <a:cubicBezTo>
                  <a:pt x="73" y="62"/>
                  <a:pt x="65" y="54"/>
                  <a:pt x="65" y="44"/>
                </a:cubicBezTo>
                <a:cubicBezTo>
                  <a:pt x="65" y="37"/>
                  <a:pt x="70" y="31"/>
                  <a:pt x="76" y="29"/>
                </a:cubicBezTo>
                <a:cubicBezTo>
                  <a:pt x="80" y="41"/>
                  <a:pt x="80" y="41"/>
                  <a:pt x="80" y="41"/>
                </a:cubicBezTo>
                <a:cubicBezTo>
                  <a:pt x="79" y="42"/>
                  <a:pt x="78" y="43"/>
                  <a:pt x="78" y="44"/>
                </a:cubicBezTo>
                <a:cubicBezTo>
                  <a:pt x="78" y="47"/>
                  <a:pt x="80" y="49"/>
                  <a:pt x="83" y="49"/>
                </a:cubicBezTo>
                <a:cubicBezTo>
                  <a:pt x="85" y="49"/>
                  <a:pt x="87" y="47"/>
                  <a:pt x="87" y="44"/>
                </a:cubicBezTo>
                <a:cubicBezTo>
                  <a:pt x="87" y="42"/>
                  <a:pt x="85" y="40"/>
                  <a:pt x="83" y="40"/>
                </a:cubicBezTo>
                <a:cubicBezTo>
                  <a:pt x="83" y="40"/>
                  <a:pt x="83" y="40"/>
                  <a:pt x="83" y="40"/>
                </a:cubicBezTo>
                <a:cubicBezTo>
                  <a:pt x="78" y="28"/>
                  <a:pt x="78" y="28"/>
                  <a:pt x="78" y="28"/>
                </a:cubicBezTo>
                <a:cubicBezTo>
                  <a:pt x="80" y="27"/>
                  <a:pt x="81" y="27"/>
                  <a:pt x="83" y="27"/>
                </a:cubicBezTo>
                <a:cubicBezTo>
                  <a:pt x="92" y="27"/>
                  <a:pt x="100" y="35"/>
                  <a:pt x="100" y="44"/>
                </a:cubicBezTo>
                <a:cubicBezTo>
                  <a:pt x="100" y="54"/>
                  <a:pt x="92" y="62"/>
                  <a:pt x="83" y="62"/>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60" name="Freeform 162"/>
          <p:cNvSpPr>
            <a:spLocks noChangeAspect="1" noEditPoints="1"/>
          </p:cNvSpPr>
          <p:nvPr/>
        </p:nvSpPr>
        <p:spPr bwMode="auto">
          <a:xfrm>
            <a:off x="7131766" y="2360526"/>
            <a:ext cx="386240" cy="463488"/>
          </a:xfrm>
          <a:custGeom>
            <a:avLst/>
            <a:gdLst/>
            <a:ahLst/>
            <a:cxnLst>
              <a:cxn ang="0">
                <a:pos x="83" y="63"/>
              </a:cxn>
              <a:cxn ang="0">
                <a:pos x="52" y="76"/>
              </a:cxn>
              <a:cxn ang="0">
                <a:pos x="51" y="25"/>
              </a:cxn>
              <a:cxn ang="0">
                <a:pos x="83" y="63"/>
              </a:cxn>
              <a:cxn ang="0">
                <a:pos x="18" y="63"/>
              </a:cxn>
              <a:cxn ang="0">
                <a:pos x="48" y="76"/>
              </a:cxn>
              <a:cxn ang="0">
                <a:pos x="49" y="15"/>
              </a:cxn>
              <a:cxn ang="0">
                <a:pos x="18" y="63"/>
              </a:cxn>
              <a:cxn ang="0">
                <a:pos x="60" y="7"/>
              </a:cxn>
              <a:cxn ang="0">
                <a:pos x="47" y="0"/>
              </a:cxn>
              <a:cxn ang="0">
                <a:pos x="47" y="12"/>
              </a:cxn>
              <a:cxn ang="0">
                <a:pos x="60" y="7"/>
              </a:cxn>
              <a:cxn ang="0">
                <a:pos x="58" y="101"/>
              </a:cxn>
              <a:cxn ang="0">
                <a:pos x="82" y="82"/>
              </a:cxn>
              <a:cxn ang="0">
                <a:pos x="0" y="82"/>
              </a:cxn>
              <a:cxn ang="0">
                <a:pos x="58" y="101"/>
              </a:cxn>
            </a:cxnLst>
            <a:rect l="0" t="0" r="r" b="b"/>
            <a:pathLst>
              <a:path w="86" h="102">
                <a:moveTo>
                  <a:pt x="83" y="63"/>
                </a:moveTo>
                <a:cubicBezTo>
                  <a:pt x="81" y="71"/>
                  <a:pt x="52" y="76"/>
                  <a:pt x="52" y="76"/>
                </a:cubicBezTo>
                <a:cubicBezTo>
                  <a:pt x="51" y="25"/>
                  <a:pt x="51" y="25"/>
                  <a:pt x="51" y="25"/>
                </a:cubicBezTo>
                <a:cubicBezTo>
                  <a:pt x="51" y="25"/>
                  <a:pt x="86" y="51"/>
                  <a:pt x="83" y="63"/>
                </a:cubicBezTo>
                <a:close/>
                <a:moveTo>
                  <a:pt x="18" y="63"/>
                </a:moveTo>
                <a:cubicBezTo>
                  <a:pt x="20" y="71"/>
                  <a:pt x="48" y="76"/>
                  <a:pt x="48" y="76"/>
                </a:cubicBezTo>
                <a:cubicBezTo>
                  <a:pt x="49" y="15"/>
                  <a:pt x="49" y="15"/>
                  <a:pt x="49" y="15"/>
                </a:cubicBezTo>
                <a:cubicBezTo>
                  <a:pt x="49" y="15"/>
                  <a:pt x="14" y="49"/>
                  <a:pt x="18" y="63"/>
                </a:cubicBezTo>
                <a:close/>
                <a:moveTo>
                  <a:pt x="60" y="7"/>
                </a:moveTo>
                <a:cubicBezTo>
                  <a:pt x="47" y="0"/>
                  <a:pt x="47" y="0"/>
                  <a:pt x="47" y="0"/>
                </a:cubicBezTo>
                <a:cubicBezTo>
                  <a:pt x="47" y="12"/>
                  <a:pt x="47" y="12"/>
                  <a:pt x="47" y="12"/>
                </a:cubicBezTo>
                <a:lnTo>
                  <a:pt x="60" y="7"/>
                </a:lnTo>
                <a:close/>
                <a:moveTo>
                  <a:pt x="58" y="101"/>
                </a:moveTo>
                <a:cubicBezTo>
                  <a:pt x="75" y="100"/>
                  <a:pt x="82" y="82"/>
                  <a:pt x="82" y="82"/>
                </a:cubicBezTo>
                <a:cubicBezTo>
                  <a:pt x="0" y="82"/>
                  <a:pt x="0" y="82"/>
                  <a:pt x="0" y="82"/>
                </a:cubicBezTo>
                <a:cubicBezTo>
                  <a:pt x="2" y="90"/>
                  <a:pt x="40" y="102"/>
                  <a:pt x="58" y="101"/>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29"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dirty="0">
              <a:solidFill>
                <a:schemeClr val="accent1"/>
              </a:solidFill>
              <a:latin typeface="+mn-lt"/>
              <a:ea typeface="+mn-ea"/>
              <a:cs typeface="+mn-cs"/>
            </a:endParaRPr>
          </a:p>
        </p:txBody>
      </p:sp>
      <p:grpSp>
        <p:nvGrpSpPr>
          <p:cNvPr id="12" name="组合 11"/>
          <p:cNvGrpSpPr/>
          <p:nvPr/>
        </p:nvGrpSpPr>
        <p:grpSpPr>
          <a:xfrm>
            <a:off x="3872379" y="1383943"/>
            <a:ext cx="4452022" cy="4487848"/>
            <a:chOff x="3872379" y="1383943"/>
            <a:chExt cx="4452022" cy="4487848"/>
          </a:xfrm>
        </p:grpSpPr>
        <p:sp>
          <p:nvSpPr>
            <p:cNvPr id="13" name="Freeform 5"/>
            <p:cNvSpPr/>
            <p:nvPr/>
          </p:nvSpPr>
          <p:spPr bwMode="auto">
            <a:xfrm>
              <a:off x="3872379" y="1383943"/>
              <a:ext cx="2161524" cy="2161524"/>
            </a:xfrm>
            <a:custGeom>
              <a:avLst/>
              <a:gdLst/>
              <a:ahLst/>
              <a:cxnLst>
                <a:cxn ang="0">
                  <a:pos x="673" y="233"/>
                </a:cxn>
                <a:cxn ang="0">
                  <a:pos x="233" y="233"/>
                </a:cxn>
                <a:cxn ang="0">
                  <a:pos x="233" y="673"/>
                </a:cxn>
                <a:cxn ang="0">
                  <a:pos x="0" y="905"/>
                </a:cxn>
                <a:cxn ang="0">
                  <a:pos x="905" y="905"/>
                </a:cxn>
                <a:cxn ang="0">
                  <a:pos x="905" y="0"/>
                </a:cxn>
                <a:cxn ang="0">
                  <a:pos x="673" y="233"/>
                </a:cxn>
              </a:cxnLst>
              <a:rect l="0" t="0" r="r" b="b"/>
              <a:pathLst>
                <a:path w="905" h="905">
                  <a:moveTo>
                    <a:pt x="673" y="233"/>
                  </a:moveTo>
                  <a:lnTo>
                    <a:pt x="233" y="233"/>
                  </a:lnTo>
                  <a:lnTo>
                    <a:pt x="233" y="673"/>
                  </a:lnTo>
                  <a:lnTo>
                    <a:pt x="0" y="905"/>
                  </a:lnTo>
                  <a:lnTo>
                    <a:pt x="905" y="905"/>
                  </a:lnTo>
                  <a:lnTo>
                    <a:pt x="905" y="0"/>
                  </a:lnTo>
                  <a:lnTo>
                    <a:pt x="673" y="233"/>
                  </a:lnTo>
                  <a:close/>
                </a:path>
              </a:pathLst>
            </a:custGeom>
            <a:solidFill>
              <a:schemeClr val="accent1"/>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4" name="Freeform 6"/>
            <p:cNvSpPr/>
            <p:nvPr/>
          </p:nvSpPr>
          <p:spPr bwMode="auto">
            <a:xfrm>
              <a:off x="6162877" y="1383943"/>
              <a:ext cx="2161524" cy="2161524"/>
            </a:xfrm>
            <a:custGeom>
              <a:avLst/>
              <a:gdLst/>
              <a:ahLst/>
              <a:cxnLst>
                <a:cxn ang="0">
                  <a:pos x="672" y="673"/>
                </a:cxn>
                <a:cxn ang="0">
                  <a:pos x="672" y="233"/>
                </a:cxn>
                <a:cxn ang="0">
                  <a:pos x="232" y="233"/>
                </a:cxn>
                <a:cxn ang="0">
                  <a:pos x="0" y="0"/>
                </a:cxn>
                <a:cxn ang="0">
                  <a:pos x="0" y="905"/>
                </a:cxn>
                <a:cxn ang="0">
                  <a:pos x="905" y="905"/>
                </a:cxn>
                <a:cxn ang="0">
                  <a:pos x="672" y="673"/>
                </a:cxn>
              </a:cxnLst>
              <a:rect l="0" t="0" r="r" b="b"/>
              <a:pathLst>
                <a:path w="905" h="905">
                  <a:moveTo>
                    <a:pt x="672" y="673"/>
                  </a:moveTo>
                  <a:lnTo>
                    <a:pt x="672" y="233"/>
                  </a:lnTo>
                  <a:lnTo>
                    <a:pt x="232" y="233"/>
                  </a:lnTo>
                  <a:lnTo>
                    <a:pt x="0" y="0"/>
                  </a:lnTo>
                  <a:lnTo>
                    <a:pt x="0" y="905"/>
                  </a:lnTo>
                  <a:lnTo>
                    <a:pt x="905" y="905"/>
                  </a:lnTo>
                  <a:lnTo>
                    <a:pt x="672" y="673"/>
                  </a:lnTo>
                  <a:close/>
                </a:path>
              </a:pathLst>
            </a:custGeom>
            <a:solidFill>
              <a:schemeClr val="accent2"/>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5" name="Freeform 7"/>
            <p:cNvSpPr/>
            <p:nvPr/>
          </p:nvSpPr>
          <p:spPr bwMode="auto">
            <a:xfrm>
              <a:off x="3872379" y="3710267"/>
              <a:ext cx="2161524" cy="2161524"/>
            </a:xfrm>
            <a:custGeom>
              <a:avLst/>
              <a:gdLst/>
              <a:ahLst/>
              <a:cxnLst>
                <a:cxn ang="0">
                  <a:pos x="0" y="0"/>
                </a:cxn>
                <a:cxn ang="0">
                  <a:pos x="233" y="232"/>
                </a:cxn>
                <a:cxn ang="0">
                  <a:pos x="233" y="672"/>
                </a:cxn>
                <a:cxn ang="0">
                  <a:pos x="673" y="672"/>
                </a:cxn>
                <a:cxn ang="0">
                  <a:pos x="905" y="905"/>
                </a:cxn>
                <a:cxn ang="0">
                  <a:pos x="905" y="0"/>
                </a:cxn>
                <a:cxn ang="0">
                  <a:pos x="0" y="0"/>
                </a:cxn>
              </a:cxnLst>
              <a:rect l="0" t="0" r="r" b="b"/>
              <a:pathLst>
                <a:path w="905" h="905">
                  <a:moveTo>
                    <a:pt x="0" y="0"/>
                  </a:moveTo>
                  <a:lnTo>
                    <a:pt x="233" y="232"/>
                  </a:lnTo>
                  <a:lnTo>
                    <a:pt x="233" y="672"/>
                  </a:lnTo>
                  <a:lnTo>
                    <a:pt x="673" y="672"/>
                  </a:lnTo>
                  <a:lnTo>
                    <a:pt x="905" y="905"/>
                  </a:lnTo>
                  <a:lnTo>
                    <a:pt x="905" y="0"/>
                  </a:lnTo>
                  <a:lnTo>
                    <a:pt x="0" y="0"/>
                  </a:lnTo>
                  <a:close/>
                </a:path>
              </a:pathLst>
            </a:custGeom>
            <a:solidFill>
              <a:schemeClr val="accent4"/>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16" name="Freeform 8"/>
            <p:cNvSpPr/>
            <p:nvPr/>
          </p:nvSpPr>
          <p:spPr bwMode="auto">
            <a:xfrm>
              <a:off x="6162877" y="3710267"/>
              <a:ext cx="2161524" cy="2161524"/>
            </a:xfrm>
            <a:custGeom>
              <a:avLst/>
              <a:gdLst/>
              <a:ahLst/>
              <a:cxnLst>
                <a:cxn ang="0">
                  <a:pos x="0" y="0"/>
                </a:cxn>
                <a:cxn ang="0">
                  <a:pos x="0" y="905"/>
                </a:cxn>
                <a:cxn ang="0">
                  <a:pos x="232" y="672"/>
                </a:cxn>
                <a:cxn ang="0">
                  <a:pos x="672" y="672"/>
                </a:cxn>
                <a:cxn ang="0">
                  <a:pos x="672" y="232"/>
                </a:cxn>
                <a:cxn ang="0">
                  <a:pos x="905" y="0"/>
                </a:cxn>
                <a:cxn ang="0">
                  <a:pos x="0" y="0"/>
                </a:cxn>
              </a:cxnLst>
              <a:rect l="0" t="0" r="r" b="b"/>
              <a:pathLst>
                <a:path w="905" h="905">
                  <a:moveTo>
                    <a:pt x="0" y="0"/>
                  </a:moveTo>
                  <a:lnTo>
                    <a:pt x="0" y="905"/>
                  </a:lnTo>
                  <a:lnTo>
                    <a:pt x="232" y="672"/>
                  </a:lnTo>
                  <a:lnTo>
                    <a:pt x="672" y="672"/>
                  </a:lnTo>
                  <a:lnTo>
                    <a:pt x="672" y="232"/>
                  </a:lnTo>
                  <a:lnTo>
                    <a:pt x="905" y="0"/>
                  </a:lnTo>
                  <a:lnTo>
                    <a:pt x="0" y="0"/>
                  </a:lnTo>
                  <a:close/>
                </a:path>
              </a:pathLst>
            </a:custGeom>
            <a:solidFill>
              <a:schemeClr val="accent3"/>
            </a:solidFill>
            <a:ln w="9525">
              <a:noFill/>
              <a:round/>
            </a:ln>
          </p:spPr>
          <p:txBody>
            <a:bodyPr vert="horz" wrap="square" lIns="91440" tIns="45720" rIns="91440" bIns="45720" numCol="1" anchor="t" anchorCtr="0" compatLnSpc="1"/>
            <a:lstStyle/>
            <a:p>
              <a:endParaRPr lang="en-US">
                <a:cs typeface="+mn-ea"/>
                <a:sym typeface="+mn-lt"/>
              </a:endParaRPr>
            </a:p>
          </p:txBody>
        </p:sp>
        <p:grpSp>
          <p:nvGrpSpPr>
            <p:cNvPr id="17" name="Group 44"/>
            <p:cNvGrpSpPr/>
            <p:nvPr/>
          </p:nvGrpSpPr>
          <p:grpSpPr>
            <a:xfrm>
              <a:off x="4569798" y="4627422"/>
              <a:ext cx="527842" cy="535007"/>
              <a:chOff x="3557588" y="3654425"/>
              <a:chExt cx="350838" cy="355600"/>
            </a:xfrm>
          </p:grpSpPr>
          <p:sp>
            <p:nvSpPr>
              <p:cNvPr id="35" name="Freeform 9"/>
              <p:cNvSpPr>
                <a:spLocks noEditPoints="1"/>
              </p:cNvSpPr>
              <p:nvPr/>
            </p:nvSpPr>
            <p:spPr bwMode="auto">
              <a:xfrm>
                <a:off x="3619501" y="3654425"/>
                <a:ext cx="288925" cy="163513"/>
              </a:xfrm>
              <a:custGeom>
                <a:avLst/>
                <a:gdLst/>
                <a:ahLst/>
                <a:cxnLst>
                  <a:cxn ang="0">
                    <a:pos x="40" y="55"/>
                  </a:cxn>
                  <a:cxn ang="0">
                    <a:pos x="41" y="55"/>
                  </a:cxn>
                  <a:cxn ang="0">
                    <a:pos x="95" y="55"/>
                  </a:cxn>
                  <a:cxn ang="0">
                    <a:pos x="97" y="55"/>
                  </a:cxn>
                  <a:cxn ang="0">
                    <a:pos x="97" y="53"/>
                  </a:cxn>
                  <a:cxn ang="0">
                    <a:pos x="78" y="15"/>
                  </a:cxn>
                  <a:cxn ang="0">
                    <a:pos x="38" y="0"/>
                  </a:cxn>
                  <a:cxn ang="0">
                    <a:pos x="1" y="13"/>
                  </a:cxn>
                  <a:cxn ang="0">
                    <a:pos x="0" y="15"/>
                  </a:cxn>
                  <a:cxn ang="0">
                    <a:pos x="1" y="16"/>
                  </a:cxn>
                  <a:cxn ang="0">
                    <a:pos x="40" y="55"/>
                  </a:cxn>
                  <a:cxn ang="0">
                    <a:pos x="32" y="34"/>
                  </a:cxn>
                  <a:cxn ang="0">
                    <a:pos x="48" y="11"/>
                  </a:cxn>
                  <a:cxn ang="0">
                    <a:pos x="53" y="12"/>
                  </a:cxn>
                  <a:cxn ang="0">
                    <a:pos x="36" y="38"/>
                  </a:cxn>
                  <a:cxn ang="0">
                    <a:pos x="32" y="34"/>
                  </a:cxn>
                  <a:cxn ang="0">
                    <a:pos x="38" y="10"/>
                  </a:cxn>
                  <a:cxn ang="0">
                    <a:pos x="40" y="10"/>
                  </a:cxn>
                  <a:cxn ang="0">
                    <a:pos x="27" y="29"/>
                  </a:cxn>
                  <a:cxn ang="0">
                    <a:pos x="23" y="25"/>
                  </a:cxn>
                  <a:cxn ang="0">
                    <a:pos x="33" y="10"/>
                  </a:cxn>
                  <a:cxn ang="0">
                    <a:pos x="38" y="10"/>
                  </a:cxn>
                  <a:cxn ang="0">
                    <a:pos x="23" y="12"/>
                  </a:cxn>
                  <a:cxn ang="0">
                    <a:pos x="18" y="19"/>
                  </a:cxn>
                  <a:cxn ang="0">
                    <a:pos x="14" y="16"/>
                  </a:cxn>
                  <a:cxn ang="0">
                    <a:pos x="21" y="13"/>
                  </a:cxn>
                  <a:cxn ang="0">
                    <a:pos x="23" y="12"/>
                  </a:cxn>
                  <a:cxn ang="0">
                    <a:pos x="69" y="46"/>
                  </a:cxn>
                  <a:cxn ang="0">
                    <a:pos x="79" y="31"/>
                  </a:cxn>
                  <a:cxn ang="0">
                    <a:pos x="81" y="34"/>
                  </a:cxn>
                  <a:cxn ang="0">
                    <a:pos x="73" y="46"/>
                  </a:cxn>
                  <a:cxn ang="0">
                    <a:pos x="69" y="46"/>
                  </a:cxn>
                  <a:cxn ang="0">
                    <a:pos x="82" y="46"/>
                  </a:cxn>
                  <a:cxn ang="0">
                    <a:pos x="85" y="41"/>
                  </a:cxn>
                  <a:cxn ang="0">
                    <a:pos x="86" y="46"/>
                  </a:cxn>
                  <a:cxn ang="0">
                    <a:pos x="82" y="46"/>
                  </a:cxn>
                  <a:cxn ang="0">
                    <a:pos x="54" y="46"/>
                  </a:cxn>
                  <a:cxn ang="0">
                    <a:pos x="70" y="22"/>
                  </a:cxn>
                  <a:cxn ang="0">
                    <a:pos x="72" y="23"/>
                  </a:cxn>
                  <a:cxn ang="0">
                    <a:pos x="74" y="25"/>
                  </a:cxn>
                  <a:cxn ang="0">
                    <a:pos x="60" y="46"/>
                  </a:cxn>
                  <a:cxn ang="0">
                    <a:pos x="54" y="46"/>
                  </a:cxn>
                  <a:cxn ang="0">
                    <a:pos x="46" y="46"/>
                  </a:cxn>
                  <a:cxn ang="0">
                    <a:pos x="44" y="46"/>
                  </a:cxn>
                  <a:cxn ang="0">
                    <a:pos x="41" y="43"/>
                  </a:cxn>
                  <a:cxn ang="0">
                    <a:pos x="60" y="15"/>
                  </a:cxn>
                  <a:cxn ang="0">
                    <a:pos x="65" y="17"/>
                  </a:cxn>
                  <a:cxn ang="0">
                    <a:pos x="46" y="46"/>
                  </a:cxn>
                  <a:cxn ang="0">
                    <a:pos x="46" y="46"/>
                  </a:cxn>
                  <a:cxn ang="0">
                    <a:pos x="46" y="46"/>
                  </a:cxn>
                </a:cxnLst>
                <a:rect l="0" t="0" r="r" b="b"/>
                <a:pathLst>
                  <a:path w="97" h="55">
                    <a:moveTo>
                      <a:pt x="40" y="55"/>
                    </a:moveTo>
                    <a:cubicBezTo>
                      <a:pt x="40" y="55"/>
                      <a:pt x="40" y="55"/>
                      <a:pt x="41" y="55"/>
                    </a:cubicBezTo>
                    <a:cubicBezTo>
                      <a:pt x="95" y="55"/>
                      <a:pt x="95" y="55"/>
                      <a:pt x="95" y="55"/>
                    </a:cubicBezTo>
                    <a:cubicBezTo>
                      <a:pt x="96" y="55"/>
                      <a:pt x="96" y="55"/>
                      <a:pt x="97" y="55"/>
                    </a:cubicBezTo>
                    <a:cubicBezTo>
                      <a:pt x="97" y="54"/>
                      <a:pt x="97" y="54"/>
                      <a:pt x="97" y="53"/>
                    </a:cubicBezTo>
                    <a:cubicBezTo>
                      <a:pt x="96" y="39"/>
                      <a:pt x="89" y="25"/>
                      <a:pt x="78" y="15"/>
                    </a:cubicBezTo>
                    <a:cubicBezTo>
                      <a:pt x="67" y="6"/>
                      <a:pt x="53" y="0"/>
                      <a:pt x="38" y="0"/>
                    </a:cubicBezTo>
                    <a:cubicBezTo>
                      <a:pt x="25" y="0"/>
                      <a:pt x="12" y="5"/>
                      <a:pt x="1" y="13"/>
                    </a:cubicBezTo>
                    <a:cubicBezTo>
                      <a:pt x="1" y="14"/>
                      <a:pt x="0" y="14"/>
                      <a:pt x="0" y="15"/>
                    </a:cubicBezTo>
                    <a:cubicBezTo>
                      <a:pt x="0" y="15"/>
                      <a:pt x="1" y="16"/>
                      <a:pt x="1" y="16"/>
                    </a:cubicBezTo>
                    <a:lnTo>
                      <a:pt x="40" y="55"/>
                    </a:lnTo>
                    <a:close/>
                    <a:moveTo>
                      <a:pt x="32" y="34"/>
                    </a:moveTo>
                    <a:cubicBezTo>
                      <a:pt x="48" y="11"/>
                      <a:pt x="48" y="11"/>
                      <a:pt x="48" y="11"/>
                    </a:cubicBezTo>
                    <a:cubicBezTo>
                      <a:pt x="50" y="11"/>
                      <a:pt x="51" y="12"/>
                      <a:pt x="53" y="12"/>
                    </a:cubicBezTo>
                    <a:cubicBezTo>
                      <a:pt x="36" y="38"/>
                      <a:pt x="36" y="38"/>
                      <a:pt x="36" y="38"/>
                    </a:cubicBezTo>
                    <a:lnTo>
                      <a:pt x="32" y="34"/>
                    </a:lnTo>
                    <a:close/>
                    <a:moveTo>
                      <a:pt x="38" y="10"/>
                    </a:moveTo>
                    <a:cubicBezTo>
                      <a:pt x="39" y="10"/>
                      <a:pt x="39" y="10"/>
                      <a:pt x="40" y="10"/>
                    </a:cubicBezTo>
                    <a:cubicBezTo>
                      <a:pt x="27" y="29"/>
                      <a:pt x="27" y="29"/>
                      <a:pt x="27" y="29"/>
                    </a:cubicBezTo>
                    <a:cubicBezTo>
                      <a:pt x="23" y="25"/>
                      <a:pt x="23" y="25"/>
                      <a:pt x="23" y="25"/>
                    </a:cubicBezTo>
                    <a:cubicBezTo>
                      <a:pt x="33" y="10"/>
                      <a:pt x="33" y="10"/>
                      <a:pt x="33" y="10"/>
                    </a:cubicBezTo>
                    <a:cubicBezTo>
                      <a:pt x="35" y="10"/>
                      <a:pt x="37" y="10"/>
                      <a:pt x="38" y="10"/>
                    </a:cubicBezTo>
                    <a:close/>
                    <a:moveTo>
                      <a:pt x="23" y="12"/>
                    </a:moveTo>
                    <a:cubicBezTo>
                      <a:pt x="18" y="19"/>
                      <a:pt x="18" y="19"/>
                      <a:pt x="18" y="19"/>
                    </a:cubicBezTo>
                    <a:cubicBezTo>
                      <a:pt x="14" y="16"/>
                      <a:pt x="14" y="16"/>
                      <a:pt x="14" y="16"/>
                    </a:cubicBezTo>
                    <a:cubicBezTo>
                      <a:pt x="16" y="15"/>
                      <a:pt x="19" y="14"/>
                      <a:pt x="21" y="13"/>
                    </a:cubicBezTo>
                    <a:cubicBezTo>
                      <a:pt x="22" y="13"/>
                      <a:pt x="22" y="12"/>
                      <a:pt x="23" y="12"/>
                    </a:cubicBezTo>
                    <a:close/>
                    <a:moveTo>
                      <a:pt x="69" y="46"/>
                    </a:moveTo>
                    <a:cubicBezTo>
                      <a:pt x="79" y="31"/>
                      <a:pt x="79" y="31"/>
                      <a:pt x="79" y="31"/>
                    </a:cubicBezTo>
                    <a:cubicBezTo>
                      <a:pt x="80" y="32"/>
                      <a:pt x="80" y="33"/>
                      <a:pt x="81" y="34"/>
                    </a:cubicBezTo>
                    <a:cubicBezTo>
                      <a:pt x="73" y="46"/>
                      <a:pt x="73" y="46"/>
                      <a:pt x="73" y="46"/>
                    </a:cubicBezTo>
                    <a:lnTo>
                      <a:pt x="69" y="46"/>
                    </a:lnTo>
                    <a:close/>
                    <a:moveTo>
                      <a:pt x="82" y="46"/>
                    </a:moveTo>
                    <a:cubicBezTo>
                      <a:pt x="85" y="41"/>
                      <a:pt x="85" y="41"/>
                      <a:pt x="85" y="41"/>
                    </a:cubicBezTo>
                    <a:cubicBezTo>
                      <a:pt x="85" y="43"/>
                      <a:pt x="86" y="44"/>
                      <a:pt x="86" y="46"/>
                    </a:cubicBezTo>
                    <a:lnTo>
                      <a:pt x="82" y="46"/>
                    </a:lnTo>
                    <a:close/>
                    <a:moveTo>
                      <a:pt x="54" y="46"/>
                    </a:moveTo>
                    <a:cubicBezTo>
                      <a:pt x="70" y="22"/>
                      <a:pt x="70" y="22"/>
                      <a:pt x="70" y="22"/>
                    </a:cubicBezTo>
                    <a:cubicBezTo>
                      <a:pt x="71" y="22"/>
                      <a:pt x="71" y="22"/>
                      <a:pt x="72" y="23"/>
                    </a:cubicBezTo>
                    <a:cubicBezTo>
                      <a:pt x="73" y="24"/>
                      <a:pt x="73" y="24"/>
                      <a:pt x="74" y="25"/>
                    </a:cubicBezTo>
                    <a:cubicBezTo>
                      <a:pt x="60" y="46"/>
                      <a:pt x="60" y="46"/>
                      <a:pt x="60" y="46"/>
                    </a:cubicBezTo>
                    <a:lnTo>
                      <a:pt x="54" y="46"/>
                    </a:lnTo>
                    <a:close/>
                    <a:moveTo>
                      <a:pt x="46" y="46"/>
                    </a:moveTo>
                    <a:cubicBezTo>
                      <a:pt x="44" y="46"/>
                      <a:pt x="44" y="46"/>
                      <a:pt x="44" y="46"/>
                    </a:cubicBezTo>
                    <a:cubicBezTo>
                      <a:pt x="41" y="43"/>
                      <a:pt x="41" y="43"/>
                      <a:pt x="41" y="43"/>
                    </a:cubicBezTo>
                    <a:cubicBezTo>
                      <a:pt x="60" y="15"/>
                      <a:pt x="60" y="15"/>
                      <a:pt x="60" y="15"/>
                    </a:cubicBezTo>
                    <a:cubicBezTo>
                      <a:pt x="62" y="16"/>
                      <a:pt x="63" y="16"/>
                      <a:pt x="65" y="17"/>
                    </a:cubicBezTo>
                    <a:lnTo>
                      <a:pt x="46" y="46"/>
                    </a:lnTo>
                    <a:close/>
                    <a:moveTo>
                      <a:pt x="46" y="46"/>
                    </a:moveTo>
                    <a:cubicBezTo>
                      <a:pt x="46" y="46"/>
                      <a:pt x="46" y="46"/>
                      <a:pt x="46" y="46"/>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36" name="Freeform 10"/>
              <p:cNvSpPr>
                <a:spLocks noEditPoints="1"/>
              </p:cNvSpPr>
              <p:nvPr/>
            </p:nvSpPr>
            <p:spPr bwMode="auto">
              <a:xfrm>
                <a:off x="3557588" y="3719513"/>
                <a:ext cx="157163" cy="254000"/>
              </a:xfrm>
              <a:custGeom>
                <a:avLst/>
                <a:gdLst/>
                <a:ahLst/>
                <a:cxnLst>
                  <a:cxn ang="0">
                    <a:pos x="53" y="37"/>
                  </a:cxn>
                  <a:cxn ang="0">
                    <a:pos x="16" y="0"/>
                  </a:cxn>
                  <a:cxn ang="0">
                    <a:pos x="14" y="0"/>
                  </a:cxn>
                  <a:cxn ang="0">
                    <a:pos x="13" y="0"/>
                  </a:cxn>
                  <a:cxn ang="0">
                    <a:pos x="0" y="38"/>
                  </a:cxn>
                  <a:cxn ang="0">
                    <a:pos x="23" y="85"/>
                  </a:cxn>
                  <a:cxn ang="0">
                    <a:pos x="24" y="85"/>
                  </a:cxn>
                  <a:cxn ang="0">
                    <a:pos x="24" y="85"/>
                  </a:cxn>
                  <a:cxn ang="0">
                    <a:pos x="26" y="84"/>
                  </a:cxn>
                  <a:cxn ang="0">
                    <a:pos x="53" y="40"/>
                  </a:cxn>
                  <a:cxn ang="0">
                    <a:pos x="53" y="37"/>
                  </a:cxn>
                  <a:cxn ang="0">
                    <a:pos x="42" y="40"/>
                  </a:cxn>
                  <a:cxn ang="0">
                    <a:pos x="22" y="71"/>
                  </a:cxn>
                  <a:cxn ang="0">
                    <a:pos x="15" y="60"/>
                  </a:cxn>
                  <a:cxn ang="0">
                    <a:pos x="9" y="38"/>
                  </a:cxn>
                  <a:cxn ang="0">
                    <a:pos x="12" y="20"/>
                  </a:cxn>
                  <a:cxn ang="0">
                    <a:pos x="16" y="14"/>
                  </a:cxn>
                  <a:cxn ang="0">
                    <a:pos x="42" y="40"/>
                  </a:cxn>
                  <a:cxn ang="0">
                    <a:pos x="42" y="40"/>
                  </a:cxn>
                  <a:cxn ang="0">
                    <a:pos x="42" y="40"/>
                  </a:cxn>
                </a:cxnLst>
                <a:rect l="0" t="0" r="r" b="b"/>
                <a:pathLst>
                  <a:path w="53" h="85">
                    <a:moveTo>
                      <a:pt x="53" y="37"/>
                    </a:moveTo>
                    <a:cubicBezTo>
                      <a:pt x="16" y="0"/>
                      <a:pt x="16" y="0"/>
                      <a:pt x="16" y="0"/>
                    </a:cubicBezTo>
                    <a:cubicBezTo>
                      <a:pt x="15" y="0"/>
                      <a:pt x="15" y="0"/>
                      <a:pt x="14" y="0"/>
                    </a:cubicBezTo>
                    <a:cubicBezTo>
                      <a:pt x="14" y="0"/>
                      <a:pt x="13" y="0"/>
                      <a:pt x="13" y="0"/>
                    </a:cubicBezTo>
                    <a:cubicBezTo>
                      <a:pt x="5" y="11"/>
                      <a:pt x="0" y="24"/>
                      <a:pt x="0" y="38"/>
                    </a:cubicBezTo>
                    <a:cubicBezTo>
                      <a:pt x="0" y="56"/>
                      <a:pt x="8" y="73"/>
                      <a:pt x="23" y="85"/>
                    </a:cubicBezTo>
                    <a:cubicBezTo>
                      <a:pt x="23" y="85"/>
                      <a:pt x="24" y="85"/>
                      <a:pt x="24" y="85"/>
                    </a:cubicBezTo>
                    <a:cubicBezTo>
                      <a:pt x="24" y="85"/>
                      <a:pt x="24" y="85"/>
                      <a:pt x="24" y="85"/>
                    </a:cubicBezTo>
                    <a:cubicBezTo>
                      <a:pt x="25" y="85"/>
                      <a:pt x="25" y="85"/>
                      <a:pt x="26" y="84"/>
                    </a:cubicBezTo>
                    <a:cubicBezTo>
                      <a:pt x="53" y="40"/>
                      <a:pt x="53" y="40"/>
                      <a:pt x="53" y="40"/>
                    </a:cubicBezTo>
                    <a:cubicBezTo>
                      <a:pt x="53" y="39"/>
                      <a:pt x="53" y="38"/>
                      <a:pt x="53" y="37"/>
                    </a:cubicBezTo>
                    <a:close/>
                    <a:moveTo>
                      <a:pt x="42" y="40"/>
                    </a:moveTo>
                    <a:cubicBezTo>
                      <a:pt x="22" y="71"/>
                      <a:pt x="22" y="71"/>
                      <a:pt x="22" y="71"/>
                    </a:cubicBezTo>
                    <a:cubicBezTo>
                      <a:pt x="19" y="68"/>
                      <a:pt x="17" y="64"/>
                      <a:pt x="15" y="60"/>
                    </a:cubicBezTo>
                    <a:cubicBezTo>
                      <a:pt x="11" y="53"/>
                      <a:pt x="9" y="46"/>
                      <a:pt x="9" y="38"/>
                    </a:cubicBezTo>
                    <a:cubicBezTo>
                      <a:pt x="9" y="32"/>
                      <a:pt x="10" y="26"/>
                      <a:pt x="12" y="20"/>
                    </a:cubicBezTo>
                    <a:cubicBezTo>
                      <a:pt x="13" y="18"/>
                      <a:pt x="14" y="16"/>
                      <a:pt x="16" y="14"/>
                    </a:cubicBezTo>
                    <a:lnTo>
                      <a:pt x="42" y="40"/>
                    </a:lnTo>
                    <a:close/>
                    <a:moveTo>
                      <a:pt x="42" y="40"/>
                    </a:moveTo>
                    <a:cubicBezTo>
                      <a:pt x="42" y="40"/>
                      <a:pt x="42" y="40"/>
                      <a:pt x="42" y="40"/>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37" name="Freeform 11"/>
              <p:cNvSpPr>
                <a:spLocks noEditPoints="1"/>
              </p:cNvSpPr>
              <p:nvPr/>
            </p:nvSpPr>
            <p:spPr bwMode="auto">
              <a:xfrm>
                <a:off x="3656013" y="3844925"/>
                <a:ext cx="252413" cy="165100"/>
              </a:xfrm>
              <a:custGeom>
                <a:avLst/>
                <a:gdLst/>
                <a:ahLst/>
                <a:cxnLst>
                  <a:cxn ang="0">
                    <a:pos x="83" y="0"/>
                  </a:cxn>
                  <a:cxn ang="0">
                    <a:pos x="30" y="0"/>
                  </a:cxn>
                  <a:cxn ang="0">
                    <a:pos x="28" y="1"/>
                  </a:cxn>
                  <a:cxn ang="0">
                    <a:pos x="0" y="47"/>
                  </a:cxn>
                  <a:cxn ang="0">
                    <a:pos x="0" y="48"/>
                  </a:cxn>
                  <a:cxn ang="0">
                    <a:pos x="1" y="49"/>
                  </a:cxn>
                  <a:cxn ang="0">
                    <a:pos x="26" y="55"/>
                  </a:cxn>
                  <a:cxn ang="0">
                    <a:pos x="66" y="40"/>
                  </a:cxn>
                  <a:cxn ang="0">
                    <a:pos x="85" y="2"/>
                  </a:cxn>
                  <a:cxn ang="0">
                    <a:pos x="85" y="1"/>
                  </a:cxn>
                  <a:cxn ang="0">
                    <a:pos x="83" y="0"/>
                  </a:cxn>
                  <a:cxn ang="0">
                    <a:pos x="83" y="0"/>
                  </a:cxn>
                  <a:cxn ang="0">
                    <a:pos x="83" y="0"/>
                  </a:cxn>
                </a:cxnLst>
                <a:rect l="0" t="0" r="r" b="b"/>
                <a:pathLst>
                  <a:path w="85" h="55">
                    <a:moveTo>
                      <a:pt x="83" y="0"/>
                    </a:moveTo>
                    <a:cubicBezTo>
                      <a:pt x="30" y="0"/>
                      <a:pt x="30" y="0"/>
                      <a:pt x="30" y="0"/>
                    </a:cubicBezTo>
                    <a:cubicBezTo>
                      <a:pt x="29" y="0"/>
                      <a:pt x="29" y="0"/>
                      <a:pt x="28" y="1"/>
                    </a:cubicBezTo>
                    <a:cubicBezTo>
                      <a:pt x="0" y="47"/>
                      <a:pt x="0" y="47"/>
                      <a:pt x="0" y="47"/>
                    </a:cubicBezTo>
                    <a:cubicBezTo>
                      <a:pt x="0" y="47"/>
                      <a:pt x="0" y="48"/>
                      <a:pt x="0" y="48"/>
                    </a:cubicBezTo>
                    <a:cubicBezTo>
                      <a:pt x="0" y="49"/>
                      <a:pt x="0" y="49"/>
                      <a:pt x="1" y="49"/>
                    </a:cubicBezTo>
                    <a:cubicBezTo>
                      <a:pt x="9" y="53"/>
                      <a:pt x="17" y="55"/>
                      <a:pt x="26" y="55"/>
                    </a:cubicBezTo>
                    <a:cubicBezTo>
                      <a:pt x="41" y="55"/>
                      <a:pt x="55" y="50"/>
                      <a:pt x="66" y="40"/>
                    </a:cubicBezTo>
                    <a:cubicBezTo>
                      <a:pt x="77" y="30"/>
                      <a:pt x="84" y="17"/>
                      <a:pt x="85" y="2"/>
                    </a:cubicBezTo>
                    <a:cubicBezTo>
                      <a:pt x="85" y="2"/>
                      <a:pt x="85" y="1"/>
                      <a:pt x="85" y="1"/>
                    </a:cubicBezTo>
                    <a:cubicBezTo>
                      <a:pt x="84" y="0"/>
                      <a:pt x="84" y="0"/>
                      <a:pt x="83" y="0"/>
                    </a:cubicBezTo>
                    <a:close/>
                    <a:moveTo>
                      <a:pt x="83" y="0"/>
                    </a:moveTo>
                    <a:cubicBezTo>
                      <a:pt x="83" y="0"/>
                      <a:pt x="83" y="0"/>
                      <a:pt x="83" y="0"/>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grpSp>
        <p:grpSp>
          <p:nvGrpSpPr>
            <p:cNvPr id="18" name="Group 48"/>
            <p:cNvGrpSpPr/>
            <p:nvPr/>
          </p:nvGrpSpPr>
          <p:grpSpPr>
            <a:xfrm>
              <a:off x="7025097" y="2098082"/>
              <a:ext cx="606660" cy="539784"/>
              <a:chOff x="5189538" y="1973263"/>
              <a:chExt cx="403225" cy="358775"/>
            </a:xfrm>
          </p:grpSpPr>
          <p:sp>
            <p:nvSpPr>
              <p:cNvPr id="28" name="Freeform 12"/>
              <p:cNvSpPr>
                <a:spLocks noEditPoints="1"/>
              </p:cNvSpPr>
              <p:nvPr/>
            </p:nvSpPr>
            <p:spPr bwMode="auto">
              <a:xfrm>
                <a:off x="5310188" y="1973263"/>
                <a:ext cx="282575" cy="260350"/>
              </a:xfrm>
              <a:custGeom>
                <a:avLst/>
                <a:gdLst/>
                <a:ahLst/>
                <a:cxnLst>
                  <a:cxn ang="0">
                    <a:pos x="3" y="23"/>
                  </a:cxn>
                  <a:cxn ang="0">
                    <a:pos x="13" y="25"/>
                  </a:cxn>
                  <a:cxn ang="0">
                    <a:pos x="54" y="33"/>
                  </a:cxn>
                  <a:cxn ang="0">
                    <a:pos x="65" y="55"/>
                  </a:cxn>
                  <a:cxn ang="0">
                    <a:pos x="61" y="52"/>
                  </a:cxn>
                  <a:cxn ang="0">
                    <a:pos x="56" y="52"/>
                  </a:cxn>
                  <a:cxn ang="0">
                    <a:pos x="55" y="57"/>
                  </a:cxn>
                  <a:cxn ang="0">
                    <a:pos x="65" y="85"/>
                  </a:cxn>
                  <a:cxn ang="0">
                    <a:pos x="68" y="87"/>
                  </a:cxn>
                  <a:cxn ang="0">
                    <a:pos x="72" y="86"/>
                  </a:cxn>
                  <a:cxn ang="0">
                    <a:pos x="93" y="65"/>
                  </a:cxn>
                  <a:cxn ang="0">
                    <a:pos x="94" y="60"/>
                  </a:cxn>
                  <a:cxn ang="0">
                    <a:pos x="90" y="58"/>
                  </a:cxn>
                  <a:cxn ang="0">
                    <a:pos x="83" y="60"/>
                  </a:cxn>
                  <a:cxn ang="0">
                    <a:pos x="67" y="21"/>
                  </a:cxn>
                  <a:cxn ang="0">
                    <a:pos x="6" y="9"/>
                  </a:cxn>
                  <a:cxn ang="0">
                    <a:pos x="1" y="15"/>
                  </a:cxn>
                  <a:cxn ang="0">
                    <a:pos x="3" y="23"/>
                  </a:cxn>
                  <a:cxn ang="0">
                    <a:pos x="3" y="23"/>
                  </a:cxn>
                  <a:cxn ang="0">
                    <a:pos x="3" y="23"/>
                  </a:cxn>
                </a:cxnLst>
                <a:rect l="0" t="0" r="r" b="b"/>
                <a:pathLst>
                  <a:path w="95" h="87">
                    <a:moveTo>
                      <a:pt x="3" y="23"/>
                    </a:moveTo>
                    <a:cubicBezTo>
                      <a:pt x="6" y="26"/>
                      <a:pt x="10" y="27"/>
                      <a:pt x="13" y="25"/>
                    </a:cubicBezTo>
                    <a:cubicBezTo>
                      <a:pt x="27" y="20"/>
                      <a:pt x="43" y="22"/>
                      <a:pt x="54" y="33"/>
                    </a:cubicBezTo>
                    <a:cubicBezTo>
                      <a:pt x="60" y="39"/>
                      <a:pt x="64" y="47"/>
                      <a:pt x="65" y="55"/>
                    </a:cubicBezTo>
                    <a:cubicBezTo>
                      <a:pt x="61" y="52"/>
                      <a:pt x="61" y="52"/>
                      <a:pt x="61" y="52"/>
                    </a:cubicBezTo>
                    <a:cubicBezTo>
                      <a:pt x="59" y="51"/>
                      <a:pt x="57" y="51"/>
                      <a:pt x="56" y="52"/>
                    </a:cubicBezTo>
                    <a:cubicBezTo>
                      <a:pt x="55" y="53"/>
                      <a:pt x="54" y="55"/>
                      <a:pt x="55" y="57"/>
                    </a:cubicBezTo>
                    <a:cubicBezTo>
                      <a:pt x="65" y="85"/>
                      <a:pt x="65" y="85"/>
                      <a:pt x="65" y="85"/>
                    </a:cubicBezTo>
                    <a:cubicBezTo>
                      <a:pt x="66" y="86"/>
                      <a:pt x="67" y="87"/>
                      <a:pt x="68" y="87"/>
                    </a:cubicBezTo>
                    <a:cubicBezTo>
                      <a:pt x="69" y="87"/>
                      <a:pt x="71" y="87"/>
                      <a:pt x="72" y="86"/>
                    </a:cubicBezTo>
                    <a:cubicBezTo>
                      <a:pt x="93" y="65"/>
                      <a:pt x="93" y="65"/>
                      <a:pt x="93" y="65"/>
                    </a:cubicBezTo>
                    <a:cubicBezTo>
                      <a:pt x="94" y="64"/>
                      <a:pt x="95" y="62"/>
                      <a:pt x="94" y="60"/>
                    </a:cubicBezTo>
                    <a:cubicBezTo>
                      <a:pt x="93" y="59"/>
                      <a:pt x="91" y="58"/>
                      <a:pt x="90" y="58"/>
                    </a:cubicBezTo>
                    <a:cubicBezTo>
                      <a:pt x="83" y="60"/>
                      <a:pt x="83" y="60"/>
                      <a:pt x="83" y="60"/>
                    </a:cubicBezTo>
                    <a:cubicBezTo>
                      <a:pt x="83" y="46"/>
                      <a:pt x="77" y="31"/>
                      <a:pt x="67" y="21"/>
                    </a:cubicBezTo>
                    <a:cubicBezTo>
                      <a:pt x="50" y="4"/>
                      <a:pt x="26" y="0"/>
                      <a:pt x="6" y="9"/>
                    </a:cubicBezTo>
                    <a:cubicBezTo>
                      <a:pt x="4" y="10"/>
                      <a:pt x="1" y="12"/>
                      <a:pt x="1" y="15"/>
                    </a:cubicBezTo>
                    <a:cubicBezTo>
                      <a:pt x="0" y="18"/>
                      <a:pt x="1" y="21"/>
                      <a:pt x="3" y="23"/>
                    </a:cubicBezTo>
                    <a:close/>
                    <a:moveTo>
                      <a:pt x="3" y="23"/>
                    </a:moveTo>
                    <a:cubicBezTo>
                      <a:pt x="3" y="23"/>
                      <a:pt x="3" y="23"/>
                      <a:pt x="3" y="23"/>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34" name="Freeform 13"/>
              <p:cNvSpPr>
                <a:spLocks noEditPoints="1"/>
              </p:cNvSpPr>
              <p:nvPr/>
            </p:nvSpPr>
            <p:spPr bwMode="auto">
              <a:xfrm>
                <a:off x="5189538" y="2071688"/>
                <a:ext cx="280988" cy="260350"/>
              </a:xfrm>
              <a:custGeom>
                <a:avLst/>
                <a:gdLst/>
                <a:ahLst/>
                <a:cxnLst>
                  <a:cxn ang="0">
                    <a:pos x="94" y="72"/>
                  </a:cxn>
                  <a:cxn ang="0">
                    <a:pos x="91" y="64"/>
                  </a:cxn>
                  <a:cxn ang="0">
                    <a:pos x="82" y="62"/>
                  </a:cxn>
                  <a:cxn ang="0">
                    <a:pos x="41" y="54"/>
                  </a:cxn>
                  <a:cxn ang="0">
                    <a:pos x="30" y="32"/>
                  </a:cxn>
                  <a:cxn ang="0">
                    <a:pos x="34" y="35"/>
                  </a:cxn>
                  <a:cxn ang="0">
                    <a:pos x="39" y="35"/>
                  </a:cxn>
                  <a:cxn ang="0">
                    <a:pos x="40" y="31"/>
                  </a:cxn>
                  <a:cxn ang="0">
                    <a:pos x="29" y="2"/>
                  </a:cxn>
                  <a:cxn ang="0">
                    <a:pos x="26" y="0"/>
                  </a:cxn>
                  <a:cxn ang="0">
                    <a:pos x="23" y="1"/>
                  </a:cxn>
                  <a:cxn ang="0">
                    <a:pos x="1" y="22"/>
                  </a:cxn>
                  <a:cxn ang="0">
                    <a:pos x="1" y="27"/>
                  </a:cxn>
                  <a:cxn ang="0">
                    <a:pos x="5" y="29"/>
                  </a:cxn>
                  <a:cxn ang="0">
                    <a:pos x="12" y="28"/>
                  </a:cxn>
                  <a:cxn ang="0">
                    <a:pos x="28" y="66"/>
                  </a:cxn>
                  <a:cxn ang="0">
                    <a:pos x="88" y="79"/>
                  </a:cxn>
                  <a:cxn ang="0">
                    <a:pos x="94" y="72"/>
                  </a:cxn>
                  <a:cxn ang="0">
                    <a:pos x="94" y="72"/>
                  </a:cxn>
                  <a:cxn ang="0">
                    <a:pos x="94" y="72"/>
                  </a:cxn>
                </a:cxnLst>
                <a:rect l="0" t="0" r="r" b="b"/>
                <a:pathLst>
                  <a:path w="94" h="87">
                    <a:moveTo>
                      <a:pt x="94" y="72"/>
                    </a:moveTo>
                    <a:cubicBezTo>
                      <a:pt x="94" y="69"/>
                      <a:pt x="93" y="66"/>
                      <a:pt x="91" y="64"/>
                    </a:cubicBezTo>
                    <a:cubicBezTo>
                      <a:pt x="89" y="61"/>
                      <a:pt x="85" y="61"/>
                      <a:pt x="82" y="62"/>
                    </a:cubicBezTo>
                    <a:cubicBezTo>
                      <a:pt x="68" y="68"/>
                      <a:pt x="52" y="65"/>
                      <a:pt x="41" y="54"/>
                    </a:cubicBezTo>
                    <a:cubicBezTo>
                      <a:pt x="34" y="48"/>
                      <a:pt x="31" y="40"/>
                      <a:pt x="30" y="32"/>
                    </a:cubicBezTo>
                    <a:cubicBezTo>
                      <a:pt x="34" y="35"/>
                      <a:pt x="34" y="35"/>
                      <a:pt x="34" y="35"/>
                    </a:cubicBezTo>
                    <a:cubicBezTo>
                      <a:pt x="35" y="36"/>
                      <a:pt x="37" y="36"/>
                      <a:pt x="39" y="35"/>
                    </a:cubicBezTo>
                    <a:cubicBezTo>
                      <a:pt x="40" y="34"/>
                      <a:pt x="41" y="32"/>
                      <a:pt x="40" y="31"/>
                    </a:cubicBezTo>
                    <a:cubicBezTo>
                      <a:pt x="29" y="2"/>
                      <a:pt x="29" y="2"/>
                      <a:pt x="29" y="2"/>
                    </a:cubicBezTo>
                    <a:cubicBezTo>
                      <a:pt x="29" y="1"/>
                      <a:pt x="28" y="0"/>
                      <a:pt x="26" y="0"/>
                    </a:cubicBezTo>
                    <a:cubicBezTo>
                      <a:pt x="25" y="0"/>
                      <a:pt x="24" y="0"/>
                      <a:pt x="23" y="1"/>
                    </a:cubicBezTo>
                    <a:cubicBezTo>
                      <a:pt x="1" y="22"/>
                      <a:pt x="1" y="22"/>
                      <a:pt x="1" y="22"/>
                    </a:cubicBezTo>
                    <a:cubicBezTo>
                      <a:pt x="0" y="24"/>
                      <a:pt x="0" y="25"/>
                      <a:pt x="1" y="27"/>
                    </a:cubicBezTo>
                    <a:cubicBezTo>
                      <a:pt x="2" y="28"/>
                      <a:pt x="3" y="29"/>
                      <a:pt x="5" y="29"/>
                    </a:cubicBezTo>
                    <a:cubicBezTo>
                      <a:pt x="12" y="28"/>
                      <a:pt x="12" y="28"/>
                      <a:pt x="12" y="28"/>
                    </a:cubicBezTo>
                    <a:cubicBezTo>
                      <a:pt x="12" y="42"/>
                      <a:pt x="17" y="56"/>
                      <a:pt x="28" y="66"/>
                    </a:cubicBezTo>
                    <a:cubicBezTo>
                      <a:pt x="44" y="83"/>
                      <a:pt x="68" y="87"/>
                      <a:pt x="88" y="79"/>
                    </a:cubicBezTo>
                    <a:cubicBezTo>
                      <a:pt x="91" y="77"/>
                      <a:pt x="93" y="75"/>
                      <a:pt x="94" y="72"/>
                    </a:cubicBezTo>
                    <a:close/>
                    <a:moveTo>
                      <a:pt x="94" y="72"/>
                    </a:moveTo>
                    <a:cubicBezTo>
                      <a:pt x="94" y="72"/>
                      <a:pt x="94" y="72"/>
                      <a:pt x="94" y="72"/>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grpSp>
        <p:grpSp>
          <p:nvGrpSpPr>
            <p:cNvPr id="19" name="Group 51"/>
            <p:cNvGrpSpPr/>
            <p:nvPr/>
          </p:nvGrpSpPr>
          <p:grpSpPr>
            <a:xfrm>
              <a:off x="6984495" y="4601150"/>
              <a:ext cx="599495" cy="587552"/>
              <a:chOff x="5162551" y="3636963"/>
              <a:chExt cx="398463" cy="390525"/>
            </a:xfrm>
          </p:grpSpPr>
          <p:sp>
            <p:nvSpPr>
              <p:cNvPr id="25" name="Freeform 14"/>
              <p:cNvSpPr>
                <a:spLocks noEditPoints="1"/>
              </p:cNvSpPr>
              <p:nvPr/>
            </p:nvSpPr>
            <p:spPr bwMode="auto">
              <a:xfrm>
                <a:off x="5162551" y="3636963"/>
                <a:ext cx="233363" cy="234950"/>
              </a:xfrm>
              <a:custGeom>
                <a:avLst/>
                <a:gdLst/>
                <a:ahLst/>
                <a:cxnLst>
                  <a:cxn ang="0">
                    <a:pos x="9" y="48"/>
                  </a:cxn>
                  <a:cxn ang="0">
                    <a:pos x="12" y="55"/>
                  </a:cxn>
                  <a:cxn ang="0">
                    <a:pos x="8" y="59"/>
                  </a:cxn>
                  <a:cxn ang="0">
                    <a:pos x="8" y="64"/>
                  </a:cxn>
                  <a:cxn ang="0">
                    <a:pos x="14" y="70"/>
                  </a:cxn>
                  <a:cxn ang="0">
                    <a:pos x="19" y="70"/>
                  </a:cxn>
                  <a:cxn ang="0">
                    <a:pos x="23" y="67"/>
                  </a:cxn>
                  <a:cxn ang="0">
                    <a:pos x="31" y="70"/>
                  </a:cxn>
                  <a:cxn ang="0">
                    <a:pos x="31" y="75"/>
                  </a:cxn>
                  <a:cxn ang="0">
                    <a:pos x="35" y="79"/>
                  </a:cxn>
                  <a:cxn ang="0">
                    <a:pos x="43" y="79"/>
                  </a:cxn>
                  <a:cxn ang="0">
                    <a:pos x="47" y="75"/>
                  </a:cxn>
                  <a:cxn ang="0">
                    <a:pos x="47" y="70"/>
                  </a:cxn>
                  <a:cxn ang="0">
                    <a:pos x="55" y="67"/>
                  </a:cxn>
                  <a:cxn ang="0">
                    <a:pos x="59" y="70"/>
                  </a:cxn>
                  <a:cxn ang="0">
                    <a:pos x="64" y="70"/>
                  </a:cxn>
                  <a:cxn ang="0">
                    <a:pos x="70" y="64"/>
                  </a:cxn>
                  <a:cxn ang="0">
                    <a:pos x="70" y="59"/>
                  </a:cxn>
                  <a:cxn ang="0">
                    <a:pos x="67" y="55"/>
                  </a:cxn>
                  <a:cxn ang="0">
                    <a:pos x="70" y="48"/>
                  </a:cxn>
                  <a:cxn ang="0">
                    <a:pos x="75" y="47"/>
                  </a:cxn>
                  <a:cxn ang="0">
                    <a:pos x="78" y="43"/>
                  </a:cxn>
                  <a:cxn ang="0">
                    <a:pos x="78" y="35"/>
                  </a:cxn>
                  <a:cxn ang="0">
                    <a:pos x="75" y="31"/>
                  </a:cxn>
                  <a:cxn ang="0">
                    <a:pos x="70" y="31"/>
                  </a:cxn>
                  <a:cxn ang="0">
                    <a:pos x="67" y="23"/>
                  </a:cxn>
                  <a:cxn ang="0">
                    <a:pos x="70" y="20"/>
                  </a:cxn>
                  <a:cxn ang="0">
                    <a:pos x="70" y="15"/>
                  </a:cxn>
                  <a:cxn ang="0">
                    <a:pos x="64" y="9"/>
                  </a:cxn>
                  <a:cxn ang="0">
                    <a:pos x="59" y="8"/>
                  </a:cxn>
                  <a:cxn ang="0">
                    <a:pos x="56" y="11"/>
                  </a:cxn>
                  <a:cxn ang="0">
                    <a:pos x="48" y="8"/>
                  </a:cxn>
                  <a:cxn ang="0">
                    <a:pos x="47" y="3"/>
                  </a:cxn>
                  <a:cxn ang="0">
                    <a:pos x="44" y="0"/>
                  </a:cxn>
                  <a:cxn ang="0">
                    <a:pos x="35" y="0"/>
                  </a:cxn>
                  <a:cxn ang="0">
                    <a:pos x="32" y="3"/>
                  </a:cxn>
                  <a:cxn ang="0">
                    <a:pos x="31" y="8"/>
                  </a:cxn>
                  <a:cxn ang="0">
                    <a:pos x="23" y="12"/>
                  </a:cxn>
                  <a:cxn ang="0">
                    <a:pos x="19" y="8"/>
                  </a:cxn>
                  <a:cxn ang="0">
                    <a:pos x="14" y="9"/>
                  </a:cxn>
                  <a:cxn ang="0">
                    <a:pos x="8" y="15"/>
                  </a:cxn>
                  <a:cxn ang="0">
                    <a:pos x="8" y="20"/>
                  </a:cxn>
                  <a:cxn ang="0">
                    <a:pos x="11" y="24"/>
                  </a:cxn>
                  <a:cxn ang="0">
                    <a:pos x="8" y="31"/>
                  </a:cxn>
                  <a:cxn ang="0">
                    <a:pos x="3" y="32"/>
                  </a:cxn>
                  <a:cxn ang="0">
                    <a:pos x="0" y="35"/>
                  </a:cxn>
                  <a:cxn ang="0">
                    <a:pos x="0" y="44"/>
                  </a:cxn>
                  <a:cxn ang="0">
                    <a:pos x="3" y="47"/>
                  </a:cxn>
                  <a:cxn ang="0">
                    <a:pos x="9" y="48"/>
                  </a:cxn>
                  <a:cxn ang="0">
                    <a:pos x="39" y="25"/>
                  </a:cxn>
                  <a:cxn ang="0">
                    <a:pos x="53" y="39"/>
                  </a:cxn>
                  <a:cxn ang="0">
                    <a:pos x="39" y="53"/>
                  </a:cxn>
                  <a:cxn ang="0">
                    <a:pos x="25" y="39"/>
                  </a:cxn>
                  <a:cxn ang="0">
                    <a:pos x="39" y="25"/>
                  </a:cxn>
                  <a:cxn ang="0">
                    <a:pos x="39" y="25"/>
                  </a:cxn>
                  <a:cxn ang="0">
                    <a:pos x="39" y="25"/>
                  </a:cxn>
                </a:cxnLst>
                <a:rect l="0" t="0" r="r" b="b"/>
                <a:pathLst>
                  <a:path w="78" h="79">
                    <a:moveTo>
                      <a:pt x="9" y="48"/>
                    </a:moveTo>
                    <a:cubicBezTo>
                      <a:pt x="9" y="50"/>
                      <a:pt x="10" y="53"/>
                      <a:pt x="12" y="55"/>
                    </a:cubicBezTo>
                    <a:cubicBezTo>
                      <a:pt x="8" y="59"/>
                      <a:pt x="8" y="59"/>
                      <a:pt x="8" y="59"/>
                    </a:cubicBezTo>
                    <a:cubicBezTo>
                      <a:pt x="7" y="61"/>
                      <a:pt x="7" y="63"/>
                      <a:pt x="8" y="64"/>
                    </a:cubicBezTo>
                    <a:cubicBezTo>
                      <a:pt x="14" y="70"/>
                      <a:pt x="14" y="70"/>
                      <a:pt x="14" y="70"/>
                    </a:cubicBezTo>
                    <a:cubicBezTo>
                      <a:pt x="16" y="71"/>
                      <a:pt x="18" y="71"/>
                      <a:pt x="19" y="70"/>
                    </a:cubicBezTo>
                    <a:cubicBezTo>
                      <a:pt x="23" y="67"/>
                      <a:pt x="23" y="67"/>
                      <a:pt x="23" y="67"/>
                    </a:cubicBezTo>
                    <a:cubicBezTo>
                      <a:pt x="26" y="68"/>
                      <a:pt x="28" y="69"/>
                      <a:pt x="31" y="70"/>
                    </a:cubicBezTo>
                    <a:cubicBezTo>
                      <a:pt x="31" y="75"/>
                      <a:pt x="31" y="75"/>
                      <a:pt x="31" y="75"/>
                    </a:cubicBezTo>
                    <a:cubicBezTo>
                      <a:pt x="31" y="77"/>
                      <a:pt x="33" y="79"/>
                      <a:pt x="35" y="79"/>
                    </a:cubicBezTo>
                    <a:cubicBezTo>
                      <a:pt x="43" y="79"/>
                      <a:pt x="43" y="79"/>
                      <a:pt x="43" y="79"/>
                    </a:cubicBezTo>
                    <a:cubicBezTo>
                      <a:pt x="45" y="79"/>
                      <a:pt x="47" y="77"/>
                      <a:pt x="47" y="75"/>
                    </a:cubicBezTo>
                    <a:cubicBezTo>
                      <a:pt x="47" y="70"/>
                      <a:pt x="47" y="70"/>
                      <a:pt x="47" y="70"/>
                    </a:cubicBezTo>
                    <a:cubicBezTo>
                      <a:pt x="50" y="69"/>
                      <a:pt x="53" y="68"/>
                      <a:pt x="55" y="67"/>
                    </a:cubicBezTo>
                    <a:cubicBezTo>
                      <a:pt x="59" y="70"/>
                      <a:pt x="59" y="70"/>
                      <a:pt x="59" y="70"/>
                    </a:cubicBezTo>
                    <a:cubicBezTo>
                      <a:pt x="61" y="71"/>
                      <a:pt x="63" y="71"/>
                      <a:pt x="64" y="70"/>
                    </a:cubicBezTo>
                    <a:cubicBezTo>
                      <a:pt x="70" y="64"/>
                      <a:pt x="70" y="64"/>
                      <a:pt x="70" y="64"/>
                    </a:cubicBezTo>
                    <a:cubicBezTo>
                      <a:pt x="71" y="63"/>
                      <a:pt x="71" y="61"/>
                      <a:pt x="70" y="59"/>
                    </a:cubicBezTo>
                    <a:cubicBezTo>
                      <a:pt x="67" y="55"/>
                      <a:pt x="67" y="55"/>
                      <a:pt x="67" y="55"/>
                    </a:cubicBezTo>
                    <a:cubicBezTo>
                      <a:pt x="68" y="53"/>
                      <a:pt x="70" y="50"/>
                      <a:pt x="70" y="48"/>
                    </a:cubicBezTo>
                    <a:cubicBezTo>
                      <a:pt x="75" y="47"/>
                      <a:pt x="75" y="47"/>
                      <a:pt x="75" y="47"/>
                    </a:cubicBezTo>
                    <a:cubicBezTo>
                      <a:pt x="77" y="47"/>
                      <a:pt x="78" y="45"/>
                      <a:pt x="78" y="43"/>
                    </a:cubicBezTo>
                    <a:cubicBezTo>
                      <a:pt x="78" y="35"/>
                      <a:pt x="78" y="35"/>
                      <a:pt x="78" y="35"/>
                    </a:cubicBezTo>
                    <a:cubicBezTo>
                      <a:pt x="78" y="33"/>
                      <a:pt x="77" y="32"/>
                      <a:pt x="75" y="31"/>
                    </a:cubicBezTo>
                    <a:cubicBezTo>
                      <a:pt x="70" y="31"/>
                      <a:pt x="70" y="31"/>
                      <a:pt x="70" y="31"/>
                    </a:cubicBezTo>
                    <a:cubicBezTo>
                      <a:pt x="70" y="28"/>
                      <a:pt x="69" y="26"/>
                      <a:pt x="67" y="23"/>
                    </a:cubicBezTo>
                    <a:cubicBezTo>
                      <a:pt x="70" y="20"/>
                      <a:pt x="70" y="20"/>
                      <a:pt x="70" y="20"/>
                    </a:cubicBezTo>
                    <a:cubicBezTo>
                      <a:pt x="71" y="18"/>
                      <a:pt x="71" y="16"/>
                      <a:pt x="70" y="15"/>
                    </a:cubicBezTo>
                    <a:cubicBezTo>
                      <a:pt x="64" y="9"/>
                      <a:pt x="64" y="9"/>
                      <a:pt x="64" y="9"/>
                    </a:cubicBezTo>
                    <a:cubicBezTo>
                      <a:pt x="63" y="7"/>
                      <a:pt x="61" y="7"/>
                      <a:pt x="59" y="8"/>
                    </a:cubicBezTo>
                    <a:cubicBezTo>
                      <a:pt x="56" y="11"/>
                      <a:pt x="56" y="11"/>
                      <a:pt x="56" y="11"/>
                    </a:cubicBezTo>
                    <a:cubicBezTo>
                      <a:pt x="53" y="10"/>
                      <a:pt x="51" y="9"/>
                      <a:pt x="48" y="8"/>
                    </a:cubicBezTo>
                    <a:cubicBezTo>
                      <a:pt x="47" y="3"/>
                      <a:pt x="47" y="3"/>
                      <a:pt x="47" y="3"/>
                    </a:cubicBezTo>
                    <a:cubicBezTo>
                      <a:pt x="47" y="2"/>
                      <a:pt x="45" y="0"/>
                      <a:pt x="44" y="0"/>
                    </a:cubicBezTo>
                    <a:cubicBezTo>
                      <a:pt x="35" y="0"/>
                      <a:pt x="35" y="0"/>
                      <a:pt x="35" y="0"/>
                    </a:cubicBezTo>
                    <a:cubicBezTo>
                      <a:pt x="33" y="0"/>
                      <a:pt x="32" y="2"/>
                      <a:pt x="32" y="3"/>
                    </a:cubicBezTo>
                    <a:cubicBezTo>
                      <a:pt x="31" y="8"/>
                      <a:pt x="31" y="8"/>
                      <a:pt x="31" y="8"/>
                    </a:cubicBezTo>
                    <a:cubicBezTo>
                      <a:pt x="28" y="9"/>
                      <a:pt x="26" y="10"/>
                      <a:pt x="23" y="12"/>
                    </a:cubicBezTo>
                    <a:cubicBezTo>
                      <a:pt x="19" y="8"/>
                      <a:pt x="19" y="8"/>
                      <a:pt x="19" y="8"/>
                    </a:cubicBezTo>
                    <a:cubicBezTo>
                      <a:pt x="18" y="7"/>
                      <a:pt x="16" y="7"/>
                      <a:pt x="14" y="9"/>
                    </a:cubicBezTo>
                    <a:cubicBezTo>
                      <a:pt x="8" y="15"/>
                      <a:pt x="8" y="15"/>
                      <a:pt x="8" y="15"/>
                    </a:cubicBezTo>
                    <a:cubicBezTo>
                      <a:pt x="7" y="16"/>
                      <a:pt x="7" y="18"/>
                      <a:pt x="8" y="20"/>
                    </a:cubicBezTo>
                    <a:cubicBezTo>
                      <a:pt x="11" y="24"/>
                      <a:pt x="11" y="24"/>
                      <a:pt x="11" y="24"/>
                    </a:cubicBezTo>
                    <a:cubicBezTo>
                      <a:pt x="10" y="26"/>
                      <a:pt x="9" y="29"/>
                      <a:pt x="8" y="31"/>
                    </a:cubicBezTo>
                    <a:cubicBezTo>
                      <a:pt x="3" y="32"/>
                      <a:pt x="3" y="32"/>
                      <a:pt x="3" y="32"/>
                    </a:cubicBezTo>
                    <a:cubicBezTo>
                      <a:pt x="1" y="32"/>
                      <a:pt x="0" y="33"/>
                      <a:pt x="0" y="35"/>
                    </a:cubicBezTo>
                    <a:cubicBezTo>
                      <a:pt x="0" y="44"/>
                      <a:pt x="0" y="44"/>
                      <a:pt x="0" y="44"/>
                    </a:cubicBezTo>
                    <a:cubicBezTo>
                      <a:pt x="0" y="46"/>
                      <a:pt x="1" y="47"/>
                      <a:pt x="3" y="47"/>
                    </a:cubicBezTo>
                    <a:lnTo>
                      <a:pt x="9" y="48"/>
                    </a:lnTo>
                    <a:close/>
                    <a:moveTo>
                      <a:pt x="39" y="25"/>
                    </a:moveTo>
                    <a:cubicBezTo>
                      <a:pt x="47" y="25"/>
                      <a:pt x="53" y="31"/>
                      <a:pt x="53" y="39"/>
                    </a:cubicBezTo>
                    <a:cubicBezTo>
                      <a:pt x="53" y="47"/>
                      <a:pt x="47" y="53"/>
                      <a:pt x="39" y="53"/>
                    </a:cubicBezTo>
                    <a:cubicBezTo>
                      <a:pt x="32" y="53"/>
                      <a:pt x="25" y="47"/>
                      <a:pt x="25" y="39"/>
                    </a:cubicBezTo>
                    <a:cubicBezTo>
                      <a:pt x="25" y="31"/>
                      <a:pt x="32" y="25"/>
                      <a:pt x="39" y="25"/>
                    </a:cubicBezTo>
                    <a:close/>
                    <a:moveTo>
                      <a:pt x="39" y="25"/>
                    </a:moveTo>
                    <a:cubicBezTo>
                      <a:pt x="39" y="25"/>
                      <a:pt x="39" y="25"/>
                      <a:pt x="39" y="25"/>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6" name="Freeform 15"/>
              <p:cNvSpPr>
                <a:spLocks noEditPoints="1"/>
              </p:cNvSpPr>
              <p:nvPr/>
            </p:nvSpPr>
            <p:spPr bwMode="auto">
              <a:xfrm>
                <a:off x="5365751" y="3756025"/>
                <a:ext cx="195263" cy="193675"/>
              </a:xfrm>
              <a:custGeom>
                <a:avLst/>
                <a:gdLst/>
                <a:ahLst/>
                <a:cxnLst>
                  <a:cxn ang="0">
                    <a:pos x="55" y="10"/>
                  </a:cxn>
                  <a:cxn ang="0">
                    <a:pos x="51" y="6"/>
                  </a:cxn>
                  <a:cxn ang="0">
                    <a:pos x="46" y="6"/>
                  </a:cxn>
                  <a:cxn ang="0">
                    <a:pos x="44" y="9"/>
                  </a:cxn>
                  <a:cxn ang="0">
                    <a:pos x="37" y="7"/>
                  </a:cxn>
                  <a:cxn ang="0">
                    <a:pos x="36" y="3"/>
                  </a:cxn>
                  <a:cxn ang="0">
                    <a:pos x="32" y="0"/>
                  </a:cxn>
                  <a:cxn ang="0">
                    <a:pos x="27" y="1"/>
                  </a:cxn>
                  <a:cxn ang="0">
                    <a:pos x="23" y="4"/>
                  </a:cxn>
                  <a:cxn ang="0">
                    <a:pos x="23" y="8"/>
                  </a:cxn>
                  <a:cxn ang="0">
                    <a:pos x="17" y="11"/>
                  </a:cxn>
                  <a:cxn ang="0">
                    <a:pos x="14" y="9"/>
                  </a:cxn>
                  <a:cxn ang="0">
                    <a:pos x="9" y="10"/>
                  </a:cxn>
                  <a:cxn ang="0">
                    <a:pos x="6" y="14"/>
                  </a:cxn>
                  <a:cxn ang="0">
                    <a:pos x="6" y="19"/>
                  </a:cxn>
                  <a:cxn ang="0">
                    <a:pos x="8" y="22"/>
                  </a:cxn>
                  <a:cxn ang="0">
                    <a:pos x="6" y="28"/>
                  </a:cxn>
                  <a:cxn ang="0">
                    <a:pos x="3" y="29"/>
                  </a:cxn>
                  <a:cxn ang="0">
                    <a:pos x="0" y="33"/>
                  </a:cxn>
                  <a:cxn ang="0">
                    <a:pos x="0" y="38"/>
                  </a:cxn>
                  <a:cxn ang="0">
                    <a:pos x="4" y="42"/>
                  </a:cxn>
                  <a:cxn ang="0">
                    <a:pos x="8" y="42"/>
                  </a:cxn>
                  <a:cxn ang="0">
                    <a:pos x="11" y="47"/>
                  </a:cxn>
                  <a:cxn ang="0">
                    <a:pos x="8" y="51"/>
                  </a:cxn>
                  <a:cxn ang="0">
                    <a:pos x="9" y="55"/>
                  </a:cxn>
                  <a:cxn ang="0">
                    <a:pos x="14" y="59"/>
                  </a:cxn>
                  <a:cxn ang="0">
                    <a:pos x="18" y="59"/>
                  </a:cxn>
                  <a:cxn ang="0">
                    <a:pos x="21" y="56"/>
                  </a:cxn>
                  <a:cxn ang="0">
                    <a:pos x="27" y="58"/>
                  </a:cxn>
                  <a:cxn ang="0">
                    <a:pos x="28" y="62"/>
                  </a:cxn>
                  <a:cxn ang="0">
                    <a:pos x="32" y="65"/>
                  </a:cxn>
                  <a:cxn ang="0">
                    <a:pos x="38" y="64"/>
                  </a:cxn>
                  <a:cxn ang="0">
                    <a:pos x="41" y="61"/>
                  </a:cxn>
                  <a:cxn ang="0">
                    <a:pos x="41" y="57"/>
                  </a:cxn>
                  <a:cxn ang="0">
                    <a:pos x="47" y="54"/>
                  </a:cxn>
                  <a:cxn ang="0">
                    <a:pos x="50" y="56"/>
                  </a:cxn>
                  <a:cxn ang="0">
                    <a:pos x="55" y="56"/>
                  </a:cxn>
                  <a:cxn ang="0">
                    <a:pos x="59" y="51"/>
                  </a:cxn>
                  <a:cxn ang="0">
                    <a:pos x="59" y="46"/>
                  </a:cxn>
                  <a:cxn ang="0">
                    <a:pos x="56" y="44"/>
                  </a:cxn>
                  <a:cxn ang="0">
                    <a:pos x="58" y="37"/>
                  </a:cxn>
                  <a:cxn ang="0">
                    <a:pos x="62" y="37"/>
                  </a:cxn>
                  <a:cxn ang="0">
                    <a:pos x="64" y="33"/>
                  </a:cxn>
                  <a:cxn ang="0">
                    <a:pos x="64" y="27"/>
                  </a:cxn>
                  <a:cxn ang="0">
                    <a:pos x="60" y="24"/>
                  </a:cxn>
                  <a:cxn ang="0">
                    <a:pos x="57" y="24"/>
                  </a:cxn>
                  <a:cxn ang="0">
                    <a:pos x="54" y="18"/>
                  </a:cxn>
                  <a:cxn ang="0">
                    <a:pos x="56" y="15"/>
                  </a:cxn>
                  <a:cxn ang="0">
                    <a:pos x="55" y="10"/>
                  </a:cxn>
                  <a:cxn ang="0">
                    <a:pos x="33" y="44"/>
                  </a:cxn>
                  <a:cxn ang="0">
                    <a:pos x="21" y="33"/>
                  </a:cxn>
                  <a:cxn ang="0">
                    <a:pos x="31" y="21"/>
                  </a:cxn>
                  <a:cxn ang="0">
                    <a:pos x="44" y="31"/>
                  </a:cxn>
                  <a:cxn ang="0">
                    <a:pos x="33" y="44"/>
                  </a:cxn>
                  <a:cxn ang="0">
                    <a:pos x="33" y="44"/>
                  </a:cxn>
                  <a:cxn ang="0">
                    <a:pos x="33" y="44"/>
                  </a:cxn>
                </a:cxnLst>
                <a:rect l="0" t="0" r="r" b="b"/>
                <a:pathLst>
                  <a:path w="65" h="65">
                    <a:moveTo>
                      <a:pt x="55" y="10"/>
                    </a:moveTo>
                    <a:cubicBezTo>
                      <a:pt x="51" y="6"/>
                      <a:pt x="51" y="6"/>
                      <a:pt x="51" y="6"/>
                    </a:cubicBezTo>
                    <a:cubicBezTo>
                      <a:pt x="49" y="5"/>
                      <a:pt x="47" y="5"/>
                      <a:pt x="46" y="6"/>
                    </a:cubicBezTo>
                    <a:cubicBezTo>
                      <a:pt x="44" y="9"/>
                      <a:pt x="44" y="9"/>
                      <a:pt x="44" y="9"/>
                    </a:cubicBezTo>
                    <a:cubicBezTo>
                      <a:pt x="41" y="8"/>
                      <a:pt x="39" y="7"/>
                      <a:pt x="37" y="7"/>
                    </a:cubicBezTo>
                    <a:cubicBezTo>
                      <a:pt x="36" y="3"/>
                      <a:pt x="36" y="3"/>
                      <a:pt x="36" y="3"/>
                    </a:cubicBezTo>
                    <a:cubicBezTo>
                      <a:pt x="36" y="1"/>
                      <a:pt x="34" y="0"/>
                      <a:pt x="32" y="0"/>
                    </a:cubicBezTo>
                    <a:cubicBezTo>
                      <a:pt x="27" y="1"/>
                      <a:pt x="27" y="1"/>
                      <a:pt x="27" y="1"/>
                    </a:cubicBezTo>
                    <a:cubicBezTo>
                      <a:pt x="25" y="1"/>
                      <a:pt x="23" y="2"/>
                      <a:pt x="23" y="4"/>
                    </a:cubicBezTo>
                    <a:cubicBezTo>
                      <a:pt x="23" y="8"/>
                      <a:pt x="23" y="8"/>
                      <a:pt x="23" y="8"/>
                    </a:cubicBezTo>
                    <a:cubicBezTo>
                      <a:pt x="21" y="9"/>
                      <a:pt x="19" y="10"/>
                      <a:pt x="17" y="11"/>
                    </a:cubicBezTo>
                    <a:cubicBezTo>
                      <a:pt x="14" y="9"/>
                      <a:pt x="14" y="9"/>
                      <a:pt x="14" y="9"/>
                    </a:cubicBezTo>
                    <a:cubicBezTo>
                      <a:pt x="13" y="8"/>
                      <a:pt x="11" y="8"/>
                      <a:pt x="9" y="10"/>
                    </a:cubicBezTo>
                    <a:cubicBezTo>
                      <a:pt x="6" y="14"/>
                      <a:pt x="6" y="14"/>
                      <a:pt x="6" y="14"/>
                    </a:cubicBezTo>
                    <a:cubicBezTo>
                      <a:pt x="4" y="16"/>
                      <a:pt x="4" y="18"/>
                      <a:pt x="6" y="19"/>
                    </a:cubicBezTo>
                    <a:cubicBezTo>
                      <a:pt x="8" y="22"/>
                      <a:pt x="8" y="22"/>
                      <a:pt x="8" y="22"/>
                    </a:cubicBezTo>
                    <a:cubicBezTo>
                      <a:pt x="7" y="24"/>
                      <a:pt x="7" y="26"/>
                      <a:pt x="6" y="28"/>
                    </a:cubicBezTo>
                    <a:cubicBezTo>
                      <a:pt x="3" y="29"/>
                      <a:pt x="3" y="29"/>
                      <a:pt x="3" y="29"/>
                    </a:cubicBezTo>
                    <a:cubicBezTo>
                      <a:pt x="1" y="29"/>
                      <a:pt x="0" y="31"/>
                      <a:pt x="0" y="33"/>
                    </a:cubicBezTo>
                    <a:cubicBezTo>
                      <a:pt x="0" y="38"/>
                      <a:pt x="0" y="38"/>
                      <a:pt x="0" y="38"/>
                    </a:cubicBezTo>
                    <a:cubicBezTo>
                      <a:pt x="1" y="40"/>
                      <a:pt x="2" y="42"/>
                      <a:pt x="4" y="42"/>
                    </a:cubicBezTo>
                    <a:cubicBezTo>
                      <a:pt x="8" y="42"/>
                      <a:pt x="8" y="42"/>
                      <a:pt x="8" y="42"/>
                    </a:cubicBezTo>
                    <a:cubicBezTo>
                      <a:pt x="9" y="44"/>
                      <a:pt x="9" y="45"/>
                      <a:pt x="11" y="47"/>
                    </a:cubicBezTo>
                    <a:cubicBezTo>
                      <a:pt x="8" y="51"/>
                      <a:pt x="8" y="51"/>
                      <a:pt x="8" y="51"/>
                    </a:cubicBezTo>
                    <a:cubicBezTo>
                      <a:pt x="7" y="52"/>
                      <a:pt x="8" y="54"/>
                      <a:pt x="9" y="55"/>
                    </a:cubicBezTo>
                    <a:cubicBezTo>
                      <a:pt x="14" y="59"/>
                      <a:pt x="14" y="59"/>
                      <a:pt x="14" y="59"/>
                    </a:cubicBezTo>
                    <a:cubicBezTo>
                      <a:pt x="15" y="60"/>
                      <a:pt x="17" y="60"/>
                      <a:pt x="18" y="59"/>
                    </a:cubicBezTo>
                    <a:cubicBezTo>
                      <a:pt x="21" y="56"/>
                      <a:pt x="21" y="56"/>
                      <a:pt x="21" y="56"/>
                    </a:cubicBezTo>
                    <a:cubicBezTo>
                      <a:pt x="23" y="57"/>
                      <a:pt x="25" y="58"/>
                      <a:pt x="27" y="58"/>
                    </a:cubicBezTo>
                    <a:cubicBezTo>
                      <a:pt x="28" y="62"/>
                      <a:pt x="28" y="62"/>
                      <a:pt x="28" y="62"/>
                    </a:cubicBezTo>
                    <a:cubicBezTo>
                      <a:pt x="28" y="64"/>
                      <a:pt x="30" y="65"/>
                      <a:pt x="32" y="65"/>
                    </a:cubicBezTo>
                    <a:cubicBezTo>
                      <a:pt x="38" y="64"/>
                      <a:pt x="38" y="64"/>
                      <a:pt x="38" y="64"/>
                    </a:cubicBezTo>
                    <a:cubicBezTo>
                      <a:pt x="39" y="64"/>
                      <a:pt x="41" y="63"/>
                      <a:pt x="41" y="61"/>
                    </a:cubicBezTo>
                    <a:cubicBezTo>
                      <a:pt x="41" y="57"/>
                      <a:pt x="41" y="57"/>
                      <a:pt x="41" y="57"/>
                    </a:cubicBezTo>
                    <a:cubicBezTo>
                      <a:pt x="43" y="56"/>
                      <a:pt x="45" y="55"/>
                      <a:pt x="47" y="54"/>
                    </a:cubicBezTo>
                    <a:cubicBezTo>
                      <a:pt x="50" y="56"/>
                      <a:pt x="50" y="56"/>
                      <a:pt x="50" y="56"/>
                    </a:cubicBezTo>
                    <a:cubicBezTo>
                      <a:pt x="52" y="57"/>
                      <a:pt x="54" y="57"/>
                      <a:pt x="55" y="56"/>
                    </a:cubicBezTo>
                    <a:cubicBezTo>
                      <a:pt x="59" y="51"/>
                      <a:pt x="59" y="51"/>
                      <a:pt x="59" y="51"/>
                    </a:cubicBezTo>
                    <a:cubicBezTo>
                      <a:pt x="60" y="50"/>
                      <a:pt x="60" y="48"/>
                      <a:pt x="59" y="46"/>
                    </a:cubicBezTo>
                    <a:cubicBezTo>
                      <a:pt x="56" y="44"/>
                      <a:pt x="56" y="44"/>
                      <a:pt x="56" y="44"/>
                    </a:cubicBezTo>
                    <a:cubicBezTo>
                      <a:pt x="57" y="42"/>
                      <a:pt x="58" y="39"/>
                      <a:pt x="58" y="37"/>
                    </a:cubicBezTo>
                    <a:cubicBezTo>
                      <a:pt x="62" y="37"/>
                      <a:pt x="62" y="37"/>
                      <a:pt x="62" y="37"/>
                    </a:cubicBezTo>
                    <a:cubicBezTo>
                      <a:pt x="63" y="36"/>
                      <a:pt x="65" y="35"/>
                      <a:pt x="64" y="33"/>
                    </a:cubicBezTo>
                    <a:cubicBezTo>
                      <a:pt x="64" y="27"/>
                      <a:pt x="64" y="27"/>
                      <a:pt x="64" y="27"/>
                    </a:cubicBezTo>
                    <a:cubicBezTo>
                      <a:pt x="64" y="25"/>
                      <a:pt x="62" y="24"/>
                      <a:pt x="60" y="24"/>
                    </a:cubicBezTo>
                    <a:cubicBezTo>
                      <a:pt x="57" y="24"/>
                      <a:pt x="57" y="24"/>
                      <a:pt x="57" y="24"/>
                    </a:cubicBezTo>
                    <a:cubicBezTo>
                      <a:pt x="56" y="21"/>
                      <a:pt x="55" y="20"/>
                      <a:pt x="54" y="18"/>
                    </a:cubicBezTo>
                    <a:cubicBezTo>
                      <a:pt x="56" y="15"/>
                      <a:pt x="56" y="15"/>
                      <a:pt x="56" y="15"/>
                    </a:cubicBezTo>
                    <a:cubicBezTo>
                      <a:pt x="57" y="13"/>
                      <a:pt x="57" y="11"/>
                      <a:pt x="55" y="10"/>
                    </a:cubicBezTo>
                    <a:close/>
                    <a:moveTo>
                      <a:pt x="33" y="44"/>
                    </a:moveTo>
                    <a:cubicBezTo>
                      <a:pt x="27" y="44"/>
                      <a:pt x="21" y="40"/>
                      <a:pt x="21" y="33"/>
                    </a:cubicBezTo>
                    <a:cubicBezTo>
                      <a:pt x="20" y="27"/>
                      <a:pt x="25" y="21"/>
                      <a:pt x="31" y="21"/>
                    </a:cubicBezTo>
                    <a:cubicBezTo>
                      <a:pt x="38" y="20"/>
                      <a:pt x="43" y="25"/>
                      <a:pt x="44" y="31"/>
                    </a:cubicBezTo>
                    <a:cubicBezTo>
                      <a:pt x="44" y="38"/>
                      <a:pt x="40" y="43"/>
                      <a:pt x="33" y="44"/>
                    </a:cubicBezTo>
                    <a:close/>
                    <a:moveTo>
                      <a:pt x="33" y="44"/>
                    </a:moveTo>
                    <a:cubicBezTo>
                      <a:pt x="33" y="44"/>
                      <a:pt x="33" y="44"/>
                      <a:pt x="33" y="44"/>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7" name="Freeform 16"/>
              <p:cNvSpPr>
                <a:spLocks noEditPoints="1"/>
              </p:cNvSpPr>
              <p:nvPr/>
            </p:nvSpPr>
            <p:spPr bwMode="auto">
              <a:xfrm>
                <a:off x="5240338" y="3871913"/>
                <a:ext cx="155575" cy="155575"/>
              </a:xfrm>
              <a:custGeom>
                <a:avLst/>
                <a:gdLst/>
                <a:ahLst/>
                <a:cxnLst>
                  <a:cxn ang="0">
                    <a:pos x="3" y="21"/>
                  </a:cxn>
                  <a:cxn ang="0">
                    <a:pos x="0" y="24"/>
                  </a:cxn>
                  <a:cxn ang="0">
                    <a:pos x="0" y="28"/>
                  </a:cxn>
                  <a:cxn ang="0">
                    <a:pos x="3" y="31"/>
                  </a:cxn>
                  <a:cxn ang="0">
                    <a:pos x="6" y="32"/>
                  </a:cxn>
                  <a:cxn ang="0">
                    <a:pos x="7" y="36"/>
                  </a:cxn>
                  <a:cxn ang="0">
                    <a:pos x="6" y="38"/>
                  </a:cxn>
                  <a:cxn ang="0">
                    <a:pos x="6" y="43"/>
                  </a:cxn>
                  <a:cxn ang="0">
                    <a:pos x="9" y="45"/>
                  </a:cxn>
                  <a:cxn ang="0">
                    <a:pos x="13" y="46"/>
                  </a:cxn>
                  <a:cxn ang="0">
                    <a:pos x="15" y="44"/>
                  </a:cxn>
                  <a:cxn ang="0">
                    <a:pos x="20" y="46"/>
                  </a:cxn>
                  <a:cxn ang="0">
                    <a:pos x="20" y="49"/>
                  </a:cxn>
                  <a:cxn ang="0">
                    <a:pos x="24" y="52"/>
                  </a:cxn>
                  <a:cxn ang="0">
                    <a:pos x="27" y="52"/>
                  </a:cxn>
                  <a:cxn ang="0">
                    <a:pos x="31" y="49"/>
                  </a:cxn>
                  <a:cxn ang="0">
                    <a:pos x="31" y="47"/>
                  </a:cxn>
                  <a:cxn ang="0">
                    <a:pos x="36" y="45"/>
                  </a:cxn>
                  <a:cxn ang="0">
                    <a:pos x="38" y="46"/>
                  </a:cxn>
                  <a:cxn ang="0">
                    <a:pos x="43" y="46"/>
                  </a:cxn>
                  <a:cxn ang="0">
                    <a:pos x="46" y="43"/>
                  </a:cxn>
                  <a:cxn ang="0">
                    <a:pos x="46" y="39"/>
                  </a:cxn>
                  <a:cxn ang="0">
                    <a:pos x="45" y="37"/>
                  </a:cxn>
                  <a:cxn ang="0">
                    <a:pos x="47" y="32"/>
                  </a:cxn>
                  <a:cxn ang="0">
                    <a:pos x="49" y="32"/>
                  </a:cxn>
                  <a:cxn ang="0">
                    <a:pos x="52" y="28"/>
                  </a:cxn>
                  <a:cxn ang="0">
                    <a:pos x="52" y="24"/>
                  </a:cxn>
                  <a:cxn ang="0">
                    <a:pos x="49" y="21"/>
                  </a:cxn>
                  <a:cxn ang="0">
                    <a:pos x="47" y="21"/>
                  </a:cxn>
                  <a:cxn ang="0">
                    <a:pos x="45" y="16"/>
                  </a:cxn>
                  <a:cxn ang="0">
                    <a:pos x="46" y="14"/>
                  </a:cxn>
                  <a:cxn ang="0">
                    <a:pos x="46" y="9"/>
                  </a:cxn>
                  <a:cxn ang="0">
                    <a:pos x="44" y="7"/>
                  </a:cxn>
                  <a:cxn ang="0">
                    <a:pos x="39" y="6"/>
                  </a:cxn>
                  <a:cxn ang="0">
                    <a:pos x="37" y="8"/>
                  </a:cxn>
                  <a:cxn ang="0">
                    <a:pos x="32" y="5"/>
                  </a:cxn>
                  <a:cxn ang="0">
                    <a:pos x="32" y="3"/>
                  </a:cxn>
                  <a:cxn ang="0">
                    <a:pos x="28" y="0"/>
                  </a:cxn>
                  <a:cxn ang="0">
                    <a:pos x="25" y="0"/>
                  </a:cxn>
                  <a:cxn ang="0">
                    <a:pos x="21" y="3"/>
                  </a:cxn>
                  <a:cxn ang="0">
                    <a:pos x="21" y="5"/>
                  </a:cxn>
                  <a:cxn ang="0">
                    <a:pos x="16" y="7"/>
                  </a:cxn>
                  <a:cxn ang="0">
                    <a:pos x="14" y="6"/>
                  </a:cxn>
                  <a:cxn ang="0">
                    <a:pos x="9" y="6"/>
                  </a:cxn>
                  <a:cxn ang="0">
                    <a:pos x="6" y="9"/>
                  </a:cxn>
                  <a:cxn ang="0">
                    <a:pos x="6" y="13"/>
                  </a:cxn>
                  <a:cxn ang="0">
                    <a:pos x="8" y="15"/>
                  </a:cxn>
                  <a:cxn ang="0">
                    <a:pos x="6" y="20"/>
                  </a:cxn>
                  <a:cxn ang="0">
                    <a:pos x="3" y="21"/>
                  </a:cxn>
                  <a:cxn ang="0">
                    <a:pos x="26" y="16"/>
                  </a:cxn>
                  <a:cxn ang="0">
                    <a:pos x="36" y="26"/>
                  </a:cxn>
                  <a:cxn ang="0">
                    <a:pos x="26" y="35"/>
                  </a:cxn>
                  <a:cxn ang="0">
                    <a:pos x="17" y="26"/>
                  </a:cxn>
                  <a:cxn ang="0">
                    <a:pos x="26" y="16"/>
                  </a:cxn>
                  <a:cxn ang="0">
                    <a:pos x="26" y="16"/>
                  </a:cxn>
                  <a:cxn ang="0">
                    <a:pos x="26" y="16"/>
                  </a:cxn>
                </a:cxnLst>
                <a:rect l="0" t="0" r="r" b="b"/>
                <a:pathLst>
                  <a:path w="52" h="52">
                    <a:moveTo>
                      <a:pt x="3" y="21"/>
                    </a:moveTo>
                    <a:cubicBezTo>
                      <a:pt x="1" y="21"/>
                      <a:pt x="0" y="22"/>
                      <a:pt x="0" y="24"/>
                    </a:cubicBezTo>
                    <a:cubicBezTo>
                      <a:pt x="0" y="28"/>
                      <a:pt x="0" y="28"/>
                      <a:pt x="0" y="28"/>
                    </a:cubicBezTo>
                    <a:cubicBezTo>
                      <a:pt x="0" y="29"/>
                      <a:pt x="1" y="31"/>
                      <a:pt x="3" y="31"/>
                    </a:cubicBezTo>
                    <a:cubicBezTo>
                      <a:pt x="6" y="32"/>
                      <a:pt x="6" y="32"/>
                      <a:pt x="6" y="32"/>
                    </a:cubicBezTo>
                    <a:cubicBezTo>
                      <a:pt x="6" y="33"/>
                      <a:pt x="7" y="35"/>
                      <a:pt x="7" y="36"/>
                    </a:cubicBezTo>
                    <a:cubicBezTo>
                      <a:pt x="6" y="38"/>
                      <a:pt x="6" y="38"/>
                      <a:pt x="6" y="38"/>
                    </a:cubicBezTo>
                    <a:cubicBezTo>
                      <a:pt x="5" y="40"/>
                      <a:pt x="5" y="42"/>
                      <a:pt x="6" y="43"/>
                    </a:cubicBezTo>
                    <a:cubicBezTo>
                      <a:pt x="9" y="45"/>
                      <a:pt x="9" y="45"/>
                      <a:pt x="9" y="45"/>
                    </a:cubicBezTo>
                    <a:cubicBezTo>
                      <a:pt x="10" y="47"/>
                      <a:pt x="12" y="47"/>
                      <a:pt x="13" y="46"/>
                    </a:cubicBezTo>
                    <a:cubicBezTo>
                      <a:pt x="15" y="44"/>
                      <a:pt x="15" y="44"/>
                      <a:pt x="15" y="44"/>
                    </a:cubicBezTo>
                    <a:cubicBezTo>
                      <a:pt x="17" y="45"/>
                      <a:pt x="18" y="46"/>
                      <a:pt x="20" y="46"/>
                    </a:cubicBezTo>
                    <a:cubicBezTo>
                      <a:pt x="20" y="49"/>
                      <a:pt x="20" y="49"/>
                      <a:pt x="20" y="49"/>
                    </a:cubicBezTo>
                    <a:cubicBezTo>
                      <a:pt x="21" y="51"/>
                      <a:pt x="22" y="52"/>
                      <a:pt x="24" y="52"/>
                    </a:cubicBezTo>
                    <a:cubicBezTo>
                      <a:pt x="27" y="52"/>
                      <a:pt x="27" y="52"/>
                      <a:pt x="27" y="52"/>
                    </a:cubicBezTo>
                    <a:cubicBezTo>
                      <a:pt x="29" y="52"/>
                      <a:pt x="31" y="51"/>
                      <a:pt x="31" y="49"/>
                    </a:cubicBezTo>
                    <a:cubicBezTo>
                      <a:pt x="31" y="47"/>
                      <a:pt x="31" y="47"/>
                      <a:pt x="31" y="47"/>
                    </a:cubicBezTo>
                    <a:cubicBezTo>
                      <a:pt x="33" y="46"/>
                      <a:pt x="35" y="45"/>
                      <a:pt x="36" y="45"/>
                    </a:cubicBezTo>
                    <a:cubicBezTo>
                      <a:pt x="38" y="46"/>
                      <a:pt x="38" y="46"/>
                      <a:pt x="38" y="46"/>
                    </a:cubicBezTo>
                    <a:cubicBezTo>
                      <a:pt x="40" y="47"/>
                      <a:pt x="42" y="47"/>
                      <a:pt x="43" y="46"/>
                    </a:cubicBezTo>
                    <a:cubicBezTo>
                      <a:pt x="46" y="43"/>
                      <a:pt x="46" y="43"/>
                      <a:pt x="46" y="43"/>
                    </a:cubicBezTo>
                    <a:cubicBezTo>
                      <a:pt x="47" y="42"/>
                      <a:pt x="47" y="40"/>
                      <a:pt x="46" y="39"/>
                    </a:cubicBezTo>
                    <a:cubicBezTo>
                      <a:pt x="45" y="37"/>
                      <a:pt x="45" y="37"/>
                      <a:pt x="45" y="37"/>
                    </a:cubicBezTo>
                    <a:cubicBezTo>
                      <a:pt x="45" y="35"/>
                      <a:pt x="46" y="33"/>
                      <a:pt x="47" y="32"/>
                    </a:cubicBezTo>
                    <a:cubicBezTo>
                      <a:pt x="49" y="32"/>
                      <a:pt x="49" y="32"/>
                      <a:pt x="49" y="32"/>
                    </a:cubicBezTo>
                    <a:cubicBezTo>
                      <a:pt x="51" y="31"/>
                      <a:pt x="52" y="30"/>
                      <a:pt x="52" y="28"/>
                    </a:cubicBezTo>
                    <a:cubicBezTo>
                      <a:pt x="52" y="24"/>
                      <a:pt x="52" y="24"/>
                      <a:pt x="52" y="24"/>
                    </a:cubicBezTo>
                    <a:cubicBezTo>
                      <a:pt x="52" y="23"/>
                      <a:pt x="51" y="21"/>
                      <a:pt x="49" y="21"/>
                    </a:cubicBezTo>
                    <a:cubicBezTo>
                      <a:pt x="47" y="21"/>
                      <a:pt x="47" y="21"/>
                      <a:pt x="47" y="21"/>
                    </a:cubicBezTo>
                    <a:cubicBezTo>
                      <a:pt x="46" y="19"/>
                      <a:pt x="46" y="17"/>
                      <a:pt x="45" y="16"/>
                    </a:cubicBezTo>
                    <a:cubicBezTo>
                      <a:pt x="46" y="14"/>
                      <a:pt x="46" y="14"/>
                      <a:pt x="46" y="14"/>
                    </a:cubicBezTo>
                    <a:cubicBezTo>
                      <a:pt x="47" y="12"/>
                      <a:pt x="47" y="10"/>
                      <a:pt x="46" y="9"/>
                    </a:cubicBezTo>
                    <a:cubicBezTo>
                      <a:pt x="44" y="7"/>
                      <a:pt x="44" y="7"/>
                      <a:pt x="44" y="7"/>
                    </a:cubicBezTo>
                    <a:cubicBezTo>
                      <a:pt x="42" y="5"/>
                      <a:pt x="40" y="5"/>
                      <a:pt x="39" y="6"/>
                    </a:cubicBezTo>
                    <a:cubicBezTo>
                      <a:pt x="37" y="8"/>
                      <a:pt x="37" y="8"/>
                      <a:pt x="37" y="8"/>
                    </a:cubicBezTo>
                    <a:cubicBezTo>
                      <a:pt x="36" y="7"/>
                      <a:pt x="34" y="6"/>
                      <a:pt x="32" y="5"/>
                    </a:cubicBezTo>
                    <a:cubicBezTo>
                      <a:pt x="32" y="3"/>
                      <a:pt x="32" y="3"/>
                      <a:pt x="32" y="3"/>
                    </a:cubicBezTo>
                    <a:cubicBezTo>
                      <a:pt x="32" y="1"/>
                      <a:pt x="30" y="0"/>
                      <a:pt x="28" y="0"/>
                    </a:cubicBezTo>
                    <a:cubicBezTo>
                      <a:pt x="25" y="0"/>
                      <a:pt x="25" y="0"/>
                      <a:pt x="25" y="0"/>
                    </a:cubicBezTo>
                    <a:cubicBezTo>
                      <a:pt x="23" y="0"/>
                      <a:pt x="21" y="1"/>
                      <a:pt x="21" y="3"/>
                    </a:cubicBezTo>
                    <a:cubicBezTo>
                      <a:pt x="21" y="5"/>
                      <a:pt x="21" y="5"/>
                      <a:pt x="21" y="5"/>
                    </a:cubicBezTo>
                    <a:cubicBezTo>
                      <a:pt x="19" y="6"/>
                      <a:pt x="17" y="6"/>
                      <a:pt x="16" y="7"/>
                    </a:cubicBezTo>
                    <a:cubicBezTo>
                      <a:pt x="14" y="6"/>
                      <a:pt x="14" y="6"/>
                      <a:pt x="14" y="6"/>
                    </a:cubicBezTo>
                    <a:cubicBezTo>
                      <a:pt x="12" y="5"/>
                      <a:pt x="10" y="5"/>
                      <a:pt x="9" y="6"/>
                    </a:cubicBezTo>
                    <a:cubicBezTo>
                      <a:pt x="6" y="9"/>
                      <a:pt x="6" y="9"/>
                      <a:pt x="6" y="9"/>
                    </a:cubicBezTo>
                    <a:cubicBezTo>
                      <a:pt x="5" y="10"/>
                      <a:pt x="5" y="12"/>
                      <a:pt x="6" y="13"/>
                    </a:cubicBezTo>
                    <a:cubicBezTo>
                      <a:pt x="8" y="15"/>
                      <a:pt x="8" y="15"/>
                      <a:pt x="8" y="15"/>
                    </a:cubicBezTo>
                    <a:cubicBezTo>
                      <a:pt x="7" y="17"/>
                      <a:pt x="6" y="19"/>
                      <a:pt x="6" y="20"/>
                    </a:cubicBezTo>
                    <a:lnTo>
                      <a:pt x="3" y="21"/>
                    </a:lnTo>
                    <a:close/>
                    <a:moveTo>
                      <a:pt x="26" y="16"/>
                    </a:moveTo>
                    <a:cubicBezTo>
                      <a:pt x="31" y="17"/>
                      <a:pt x="36" y="21"/>
                      <a:pt x="36" y="26"/>
                    </a:cubicBezTo>
                    <a:cubicBezTo>
                      <a:pt x="35" y="31"/>
                      <a:pt x="31" y="35"/>
                      <a:pt x="26" y="35"/>
                    </a:cubicBezTo>
                    <a:cubicBezTo>
                      <a:pt x="21" y="35"/>
                      <a:pt x="17" y="31"/>
                      <a:pt x="17" y="26"/>
                    </a:cubicBezTo>
                    <a:cubicBezTo>
                      <a:pt x="17" y="21"/>
                      <a:pt x="21" y="16"/>
                      <a:pt x="26" y="16"/>
                    </a:cubicBezTo>
                    <a:close/>
                    <a:moveTo>
                      <a:pt x="26" y="16"/>
                    </a:moveTo>
                    <a:cubicBezTo>
                      <a:pt x="26" y="16"/>
                      <a:pt x="26" y="16"/>
                      <a:pt x="26" y="16"/>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grpSp>
        <p:sp>
          <p:nvSpPr>
            <p:cNvPr id="20" name="Freeform 17"/>
            <p:cNvSpPr>
              <a:spLocks noEditPoints="1"/>
            </p:cNvSpPr>
            <p:nvPr/>
          </p:nvSpPr>
          <p:spPr bwMode="auto">
            <a:xfrm>
              <a:off x="4622344" y="2067032"/>
              <a:ext cx="422752" cy="628156"/>
            </a:xfrm>
            <a:custGeom>
              <a:avLst/>
              <a:gdLst/>
              <a:ahLst/>
              <a:cxnLst>
                <a:cxn ang="0">
                  <a:pos x="47" y="0"/>
                </a:cxn>
                <a:cxn ang="0">
                  <a:pos x="10" y="76"/>
                </a:cxn>
                <a:cxn ang="0">
                  <a:pos x="24" y="124"/>
                </a:cxn>
                <a:cxn ang="0">
                  <a:pos x="34" y="128"/>
                </a:cxn>
                <a:cxn ang="0">
                  <a:pos x="44" y="140"/>
                </a:cxn>
                <a:cxn ang="0">
                  <a:pos x="62" y="130"/>
                </a:cxn>
                <a:cxn ang="0">
                  <a:pos x="67" y="128"/>
                </a:cxn>
                <a:cxn ang="0">
                  <a:pos x="72" y="94"/>
                </a:cxn>
                <a:cxn ang="0">
                  <a:pos x="94" y="46"/>
                </a:cxn>
                <a:cxn ang="0">
                  <a:pos x="32" y="53"/>
                </a:cxn>
                <a:cxn ang="0">
                  <a:pos x="43" y="56"/>
                </a:cxn>
                <a:cxn ang="0">
                  <a:pos x="47" y="56"/>
                </a:cxn>
                <a:cxn ang="0">
                  <a:pos x="55" y="55"/>
                </a:cxn>
                <a:cxn ang="0">
                  <a:pos x="58" y="56"/>
                </a:cxn>
                <a:cxn ang="0">
                  <a:pos x="54" y="89"/>
                </a:cxn>
                <a:cxn ang="0">
                  <a:pos x="62" y="98"/>
                </a:cxn>
                <a:cxn ang="0">
                  <a:pos x="33" y="106"/>
                </a:cxn>
                <a:cxn ang="0">
                  <a:pos x="62" y="98"/>
                </a:cxn>
                <a:cxn ang="0">
                  <a:pos x="33" y="111"/>
                </a:cxn>
                <a:cxn ang="0">
                  <a:pos x="62" y="118"/>
                </a:cxn>
                <a:cxn ang="0">
                  <a:pos x="64" y="88"/>
                </a:cxn>
                <a:cxn ang="0">
                  <a:pos x="70" y="49"/>
                </a:cxn>
                <a:cxn ang="0">
                  <a:pos x="63" y="48"/>
                </a:cxn>
                <a:cxn ang="0">
                  <a:pos x="58" y="51"/>
                </a:cxn>
                <a:cxn ang="0">
                  <a:pos x="52" y="42"/>
                </a:cxn>
                <a:cxn ang="0">
                  <a:pos x="44" y="51"/>
                </a:cxn>
                <a:cxn ang="0">
                  <a:pos x="36" y="45"/>
                </a:cxn>
                <a:cxn ang="0">
                  <a:pos x="31" y="48"/>
                </a:cxn>
                <a:cxn ang="0">
                  <a:pos x="24" y="50"/>
                </a:cxn>
                <a:cxn ang="0">
                  <a:pos x="31" y="89"/>
                </a:cxn>
                <a:cxn ang="0">
                  <a:pos x="9" y="47"/>
                </a:cxn>
                <a:cxn ang="0">
                  <a:pos x="85" y="47"/>
                </a:cxn>
                <a:cxn ang="0">
                  <a:pos x="64" y="88"/>
                </a:cxn>
                <a:cxn ang="0">
                  <a:pos x="64" y="88"/>
                </a:cxn>
              </a:cxnLst>
              <a:rect l="0" t="0" r="r" b="b"/>
              <a:pathLst>
                <a:path w="94" h="140">
                  <a:moveTo>
                    <a:pt x="94" y="46"/>
                  </a:moveTo>
                  <a:cubicBezTo>
                    <a:pt x="94" y="20"/>
                    <a:pt x="73" y="0"/>
                    <a:pt x="47" y="0"/>
                  </a:cubicBezTo>
                  <a:cubicBezTo>
                    <a:pt x="21" y="0"/>
                    <a:pt x="0" y="21"/>
                    <a:pt x="0" y="47"/>
                  </a:cubicBezTo>
                  <a:cubicBezTo>
                    <a:pt x="0" y="58"/>
                    <a:pt x="4" y="68"/>
                    <a:pt x="10" y="76"/>
                  </a:cubicBezTo>
                  <a:cubicBezTo>
                    <a:pt x="15" y="82"/>
                    <a:pt x="20" y="89"/>
                    <a:pt x="23" y="95"/>
                  </a:cubicBezTo>
                  <a:cubicBezTo>
                    <a:pt x="24" y="124"/>
                    <a:pt x="24" y="124"/>
                    <a:pt x="24" y="124"/>
                  </a:cubicBezTo>
                  <a:cubicBezTo>
                    <a:pt x="24" y="126"/>
                    <a:pt x="26" y="128"/>
                    <a:pt x="28" y="128"/>
                  </a:cubicBezTo>
                  <a:cubicBezTo>
                    <a:pt x="34" y="128"/>
                    <a:pt x="34" y="128"/>
                    <a:pt x="34" y="128"/>
                  </a:cubicBezTo>
                  <a:cubicBezTo>
                    <a:pt x="34" y="130"/>
                    <a:pt x="34" y="130"/>
                    <a:pt x="34" y="130"/>
                  </a:cubicBezTo>
                  <a:cubicBezTo>
                    <a:pt x="34" y="136"/>
                    <a:pt x="38" y="140"/>
                    <a:pt x="44" y="140"/>
                  </a:cubicBezTo>
                  <a:cubicBezTo>
                    <a:pt x="52" y="140"/>
                    <a:pt x="52" y="140"/>
                    <a:pt x="52" y="140"/>
                  </a:cubicBezTo>
                  <a:cubicBezTo>
                    <a:pt x="58" y="140"/>
                    <a:pt x="62" y="136"/>
                    <a:pt x="62" y="130"/>
                  </a:cubicBezTo>
                  <a:cubicBezTo>
                    <a:pt x="62" y="128"/>
                    <a:pt x="62" y="128"/>
                    <a:pt x="62" y="128"/>
                  </a:cubicBezTo>
                  <a:cubicBezTo>
                    <a:pt x="67" y="128"/>
                    <a:pt x="67" y="128"/>
                    <a:pt x="67" y="128"/>
                  </a:cubicBezTo>
                  <a:cubicBezTo>
                    <a:pt x="70" y="128"/>
                    <a:pt x="72" y="126"/>
                    <a:pt x="72" y="123"/>
                  </a:cubicBezTo>
                  <a:cubicBezTo>
                    <a:pt x="72" y="94"/>
                    <a:pt x="72" y="94"/>
                    <a:pt x="72" y="94"/>
                  </a:cubicBezTo>
                  <a:cubicBezTo>
                    <a:pt x="75" y="88"/>
                    <a:pt x="80" y="82"/>
                    <a:pt x="84" y="76"/>
                  </a:cubicBezTo>
                  <a:cubicBezTo>
                    <a:pt x="91" y="67"/>
                    <a:pt x="94" y="57"/>
                    <a:pt x="94" y="46"/>
                  </a:cubicBezTo>
                  <a:close/>
                  <a:moveTo>
                    <a:pt x="41" y="89"/>
                  </a:moveTo>
                  <a:cubicBezTo>
                    <a:pt x="32" y="53"/>
                    <a:pt x="32" y="53"/>
                    <a:pt x="32" y="53"/>
                  </a:cubicBezTo>
                  <a:cubicBezTo>
                    <a:pt x="37" y="50"/>
                    <a:pt x="37" y="50"/>
                    <a:pt x="37" y="50"/>
                  </a:cubicBezTo>
                  <a:cubicBezTo>
                    <a:pt x="43" y="56"/>
                    <a:pt x="43" y="56"/>
                    <a:pt x="43" y="56"/>
                  </a:cubicBezTo>
                  <a:cubicBezTo>
                    <a:pt x="44" y="56"/>
                    <a:pt x="44" y="56"/>
                    <a:pt x="45" y="56"/>
                  </a:cubicBezTo>
                  <a:cubicBezTo>
                    <a:pt x="46" y="56"/>
                    <a:pt x="46" y="56"/>
                    <a:pt x="47" y="56"/>
                  </a:cubicBezTo>
                  <a:cubicBezTo>
                    <a:pt x="52" y="49"/>
                    <a:pt x="52" y="49"/>
                    <a:pt x="52" y="49"/>
                  </a:cubicBezTo>
                  <a:cubicBezTo>
                    <a:pt x="55" y="55"/>
                    <a:pt x="55" y="55"/>
                    <a:pt x="55" y="55"/>
                  </a:cubicBezTo>
                  <a:cubicBezTo>
                    <a:pt x="55" y="56"/>
                    <a:pt x="56" y="56"/>
                    <a:pt x="57" y="56"/>
                  </a:cubicBezTo>
                  <a:cubicBezTo>
                    <a:pt x="57" y="56"/>
                    <a:pt x="58" y="56"/>
                    <a:pt x="58" y="56"/>
                  </a:cubicBezTo>
                  <a:cubicBezTo>
                    <a:pt x="62" y="54"/>
                    <a:pt x="62" y="54"/>
                    <a:pt x="62" y="54"/>
                  </a:cubicBezTo>
                  <a:cubicBezTo>
                    <a:pt x="54" y="89"/>
                    <a:pt x="54" y="89"/>
                    <a:pt x="54" y="89"/>
                  </a:cubicBezTo>
                  <a:lnTo>
                    <a:pt x="41" y="89"/>
                  </a:lnTo>
                  <a:close/>
                  <a:moveTo>
                    <a:pt x="62" y="98"/>
                  </a:moveTo>
                  <a:cubicBezTo>
                    <a:pt x="62" y="106"/>
                    <a:pt x="62" y="106"/>
                    <a:pt x="62" y="106"/>
                  </a:cubicBezTo>
                  <a:cubicBezTo>
                    <a:pt x="33" y="106"/>
                    <a:pt x="33" y="106"/>
                    <a:pt x="33" y="106"/>
                  </a:cubicBezTo>
                  <a:cubicBezTo>
                    <a:pt x="33" y="98"/>
                    <a:pt x="33" y="98"/>
                    <a:pt x="33" y="98"/>
                  </a:cubicBezTo>
                  <a:lnTo>
                    <a:pt x="62" y="98"/>
                  </a:lnTo>
                  <a:close/>
                  <a:moveTo>
                    <a:pt x="33" y="119"/>
                  </a:moveTo>
                  <a:cubicBezTo>
                    <a:pt x="33" y="111"/>
                    <a:pt x="33" y="111"/>
                    <a:pt x="33" y="111"/>
                  </a:cubicBezTo>
                  <a:cubicBezTo>
                    <a:pt x="62" y="111"/>
                    <a:pt x="62" y="111"/>
                    <a:pt x="62" y="111"/>
                  </a:cubicBezTo>
                  <a:cubicBezTo>
                    <a:pt x="62" y="118"/>
                    <a:pt x="62" y="118"/>
                    <a:pt x="62" y="118"/>
                  </a:cubicBezTo>
                  <a:lnTo>
                    <a:pt x="33" y="119"/>
                  </a:lnTo>
                  <a:close/>
                  <a:moveTo>
                    <a:pt x="64" y="88"/>
                  </a:moveTo>
                  <a:cubicBezTo>
                    <a:pt x="62" y="88"/>
                    <a:pt x="62" y="88"/>
                    <a:pt x="62" y="88"/>
                  </a:cubicBezTo>
                  <a:cubicBezTo>
                    <a:pt x="70" y="49"/>
                    <a:pt x="70" y="49"/>
                    <a:pt x="70" y="49"/>
                  </a:cubicBezTo>
                  <a:cubicBezTo>
                    <a:pt x="71" y="48"/>
                    <a:pt x="69" y="46"/>
                    <a:pt x="67" y="45"/>
                  </a:cubicBezTo>
                  <a:cubicBezTo>
                    <a:pt x="66" y="45"/>
                    <a:pt x="64" y="46"/>
                    <a:pt x="63" y="48"/>
                  </a:cubicBezTo>
                  <a:cubicBezTo>
                    <a:pt x="63" y="49"/>
                    <a:pt x="63" y="49"/>
                    <a:pt x="63" y="49"/>
                  </a:cubicBezTo>
                  <a:cubicBezTo>
                    <a:pt x="58" y="51"/>
                    <a:pt x="58" y="51"/>
                    <a:pt x="58" y="51"/>
                  </a:cubicBezTo>
                  <a:cubicBezTo>
                    <a:pt x="54" y="44"/>
                    <a:pt x="54" y="44"/>
                    <a:pt x="54" y="44"/>
                  </a:cubicBezTo>
                  <a:cubicBezTo>
                    <a:pt x="54" y="43"/>
                    <a:pt x="53" y="43"/>
                    <a:pt x="52" y="42"/>
                  </a:cubicBezTo>
                  <a:cubicBezTo>
                    <a:pt x="52" y="42"/>
                    <a:pt x="51" y="43"/>
                    <a:pt x="50" y="43"/>
                  </a:cubicBezTo>
                  <a:cubicBezTo>
                    <a:pt x="44" y="51"/>
                    <a:pt x="44" y="51"/>
                    <a:pt x="44" y="51"/>
                  </a:cubicBezTo>
                  <a:cubicBezTo>
                    <a:pt x="39" y="45"/>
                    <a:pt x="39" y="45"/>
                    <a:pt x="39" y="45"/>
                  </a:cubicBezTo>
                  <a:cubicBezTo>
                    <a:pt x="38" y="45"/>
                    <a:pt x="37" y="45"/>
                    <a:pt x="36" y="45"/>
                  </a:cubicBezTo>
                  <a:cubicBezTo>
                    <a:pt x="31" y="48"/>
                    <a:pt x="31" y="48"/>
                    <a:pt x="31" y="48"/>
                  </a:cubicBezTo>
                  <a:cubicBezTo>
                    <a:pt x="31" y="48"/>
                    <a:pt x="31" y="48"/>
                    <a:pt x="31" y="48"/>
                  </a:cubicBezTo>
                  <a:cubicBezTo>
                    <a:pt x="31" y="46"/>
                    <a:pt x="29" y="45"/>
                    <a:pt x="27" y="46"/>
                  </a:cubicBezTo>
                  <a:cubicBezTo>
                    <a:pt x="25" y="46"/>
                    <a:pt x="24" y="48"/>
                    <a:pt x="24" y="50"/>
                  </a:cubicBezTo>
                  <a:cubicBezTo>
                    <a:pt x="33" y="89"/>
                    <a:pt x="33" y="89"/>
                    <a:pt x="33" y="89"/>
                  </a:cubicBezTo>
                  <a:cubicBezTo>
                    <a:pt x="31" y="89"/>
                    <a:pt x="31" y="89"/>
                    <a:pt x="31" y="89"/>
                  </a:cubicBezTo>
                  <a:cubicBezTo>
                    <a:pt x="27" y="82"/>
                    <a:pt x="22" y="76"/>
                    <a:pt x="18" y="70"/>
                  </a:cubicBezTo>
                  <a:cubicBezTo>
                    <a:pt x="12" y="64"/>
                    <a:pt x="10" y="56"/>
                    <a:pt x="9" y="47"/>
                  </a:cubicBezTo>
                  <a:cubicBezTo>
                    <a:pt x="9" y="26"/>
                    <a:pt x="26" y="9"/>
                    <a:pt x="47" y="9"/>
                  </a:cubicBezTo>
                  <a:cubicBezTo>
                    <a:pt x="68" y="9"/>
                    <a:pt x="85" y="26"/>
                    <a:pt x="85" y="47"/>
                  </a:cubicBezTo>
                  <a:cubicBezTo>
                    <a:pt x="85" y="55"/>
                    <a:pt x="82" y="63"/>
                    <a:pt x="77" y="70"/>
                  </a:cubicBezTo>
                  <a:cubicBezTo>
                    <a:pt x="72" y="76"/>
                    <a:pt x="68" y="82"/>
                    <a:pt x="64" y="88"/>
                  </a:cubicBezTo>
                  <a:close/>
                  <a:moveTo>
                    <a:pt x="64" y="88"/>
                  </a:moveTo>
                  <a:cubicBezTo>
                    <a:pt x="64" y="88"/>
                    <a:pt x="64" y="88"/>
                    <a:pt x="64" y="88"/>
                  </a:cubicBezTo>
                </a:path>
              </a:pathLst>
            </a:custGeom>
            <a:solidFill>
              <a:srgbClr val="FFFFFF"/>
            </a:solidFill>
            <a:ln w="9525">
              <a:noFill/>
              <a:round/>
            </a:ln>
          </p:spPr>
          <p:txBody>
            <a:bodyPr vert="horz" wrap="square" lIns="91440" tIns="45720" rIns="91440" bIns="45720" numCol="1" anchor="t" anchorCtr="0" compatLnSpc="1"/>
            <a:lstStyle/>
            <a:p>
              <a:endParaRPr lang="en-US">
                <a:cs typeface="+mn-ea"/>
                <a:sym typeface="+mn-lt"/>
              </a:endParaRPr>
            </a:p>
          </p:txBody>
        </p:sp>
        <p:sp>
          <p:nvSpPr>
            <p:cNvPr id="21" name="TextBox 56"/>
            <p:cNvSpPr txBox="1"/>
            <p:nvPr/>
          </p:nvSpPr>
          <p:spPr>
            <a:xfrm>
              <a:off x="4660443" y="2515104"/>
              <a:ext cx="1378904" cy="769441"/>
            </a:xfrm>
            <a:prstGeom prst="rect">
              <a:avLst/>
            </a:prstGeom>
            <a:noFill/>
          </p:spPr>
          <p:txBody>
            <a:bodyPr wrap="none" rtlCol="0">
              <a:spAutoFit/>
            </a:bodyPr>
            <a:lstStyle/>
            <a:p>
              <a:pPr algn="ctr"/>
              <a:r>
                <a:rPr lang="en-US" sz="2800" b="1" dirty="0">
                  <a:solidFill>
                    <a:schemeClr val="bg1"/>
                  </a:solidFill>
                  <a:cs typeface="+mn-ea"/>
                  <a:sym typeface="+mn-lt"/>
                </a:rPr>
                <a:t>01</a:t>
              </a:r>
              <a:r>
                <a:rPr lang="en-US" sz="1200">
                  <a:solidFill>
                    <a:schemeClr val="bg1"/>
                  </a:solidFill>
                  <a:cs typeface="+mn-ea"/>
                  <a:sym typeface="+mn-lt"/>
                </a:rPr>
                <a:t/>
              </a:r>
              <a:br>
                <a:rPr lang="en-US" sz="1200">
                  <a:solidFill>
                    <a:schemeClr val="bg1"/>
                  </a:solidFill>
                  <a:cs typeface="+mn-ea"/>
                  <a:sym typeface="+mn-lt"/>
                </a:rPr>
              </a:br>
              <a:r>
                <a:rPr lang="en-US" altLang="zh-CN" sz="1600" b="1" smtClean="0">
                  <a:solidFill>
                    <a:schemeClr val="bg1"/>
                  </a:solidFill>
                  <a:cs typeface="+mn-ea"/>
                  <a:sym typeface="+mn-lt"/>
                </a:rPr>
                <a:t>Background</a:t>
              </a:r>
              <a:endParaRPr lang="en-US" sz="2000" b="1" dirty="0">
                <a:solidFill>
                  <a:schemeClr val="bg1"/>
                </a:solidFill>
                <a:cs typeface="+mn-ea"/>
                <a:sym typeface="+mn-lt"/>
              </a:endParaRPr>
            </a:p>
          </p:txBody>
        </p:sp>
        <p:sp>
          <p:nvSpPr>
            <p:cNvPr id="22" name="TextBox 57"/>
            <p:cNvSpPr txBox="1"/>
            <p:nvPr/>
          </p:nvSpPr>
          <p:spPr>
            <a:xfrm>
              <a:off x="6182771" y="2506597"/>
              <a:ext cx="1109599" cy="769441"/>
            </a:xfrm>
            <a:prstGeom prst="rect">
              <a:avLst/>
            </a:prstGeom>
            <a:noFill/>
          </p:spPr>
          <p:txBody>
            <a:bodyPr wrap="none" rtlCol="0">
              <a:spAutoFit/>
            </a:bodyPr>
            <a:lstStyle/>
            <a:p>
              <a:pPr algn="ctr"/>
              <a:r>
                <a:rPr lang="en-US" sz="2800" b="1" dirty="0">
                  <a:solidFill>
                    <a:schemeClr val="bg1"/>
                  </a:solidFill>
                  <a:cs typeface="+mn-ea"/>
                  <a:sym typeface="+mn-lt"/>
                </a:rPr>
                <a:t>02</a:t>
              </a:r>
              <a:r>
                <a:rPr lang="en-US" sz="1200" dirty="0">
                  <a:solidFill>
                    <a:schemeClr val="bg1"/>
                  </a:solidFill>
                  <a:cs typeface="+mn-ea"/>
                  <a:sym typeface="+mn-lt"/>
                </a:rPr>
                <a:t/>
              </a:r>
              <a:br>
                <a:rPr lang="en-US" sz="1200" dirty="0">
                  <a:solidFill>
                    <a:schemeClr val="bg1"/>
                  </a:solidFill>
                  <a:cs typeface="+mn-ea"/>
                  <a:sym typeface="+mn-lt"/>
                </a:rPr>
              </a:br>
              <a:r>
                <a:rPr lang="en-US" altLang="zh-CN" sz="1600" b="1" dirty="0">
                  <a:solidFill>
                    <a:schemeClr val="accent1"/>
                  </a:solidFill>
                  <a:sym typeface="+mn-lt"/>
                </a:rPr>
                <a:t> </a:t>
              </a:r>
              <a:r>
                <a:rPr lang="en-US" altLang="zh-CN" sz="1600" b="1" dirty="0" smtClean="0">
                  <a:solidFill>
                    <a:schemeClr val="bg1"/>
                  </a:solidFill>
                  <a:cs typeface="+mn-ea"/>
                  <a:sym typeface="+mn-lt"/>
                </a:rPr>
                <a:t>P</a:t>
              </a:r>
              <a:r>
                <a:rPr lang="en-US" altLang="zh-CN" sz="1600" b="1" dirty="0" smtClean="0">
                  <a:solidFill>
                    <a:schemeClr val="bg1"/>
                  </a:solidFill>
                  <a:cs typeface="+mn-ea"/>
                </a:rPr>
                <a:t>rinciple</a:t>
              </a:r>
              <a:endParaRPr lang="en-US" sz="1600" b="1" dirty="0">
                <a:solidFill>
                  <a:schemeClr val="bg1"/>
                </a:solidFill>
                <a:cs typeface="+mn-ea"/>
                <a:sym typeface="+mn-lt"/>
              </a:endParaRPr>
            </a:p>
          </p:txBody>
        </p:sp>
        <p:sp>
          <p:nvSpPr>
            <p:cNvPr id="24" name="TextBox 59"/>
            <p:cNvSpPr txBox="1"/>
            <p:nvPr/>
          </p:nvSpPr>
          <p:spPr>
            <a:xfrm>
              <a:off x="6174768" y="3724786"/>
              <a:ext cx="1119217" cy="769441"/>
            </a:xfrm>
            <a:prstGeom prst="rect">
              <a:avLst/>
            </a:prstGeom>
            <a:noFill/>
          </p:spPr>
          <p:txBody>
            <a:bodyPr wrap="none" rtlCol="0">
              <a:spAutoFit/>
            </a:bodyPr>
            <a:lstStyle/>
            <a:p>
              <a:pPr algn="ctr"/>
              <a:r>
                <a:rPr lang="en-US" sz="2800" b="1" dirty="0" smtClean="0">
                  <a:solidFill>
                    <a:schemeClr val="bg1"/>
                  </a:solidFill>
                  <a:cs typeface="+mn-ea"/>
                  <a:sym typeface="+mn-lt"/>
                </a:rPr>
                <a:t>0</a:t>
              </a:r>
              <a:r>
                <a:rPr lang="en-US" altLang="zh-CN" sz="2800" b="1" dirty="0" smtClean="0">
                  <a:solidFill>
                    <a:schemeClr val="bg1"/>
                  </a:solidFill>
                  <a:cs typeface="+mn-ea"/>
                  <a:sym typeface="+mn-lt"/>
                </a:rPr>
                <a:t>4</a:t>
              </a:r>
              <a:endParaRPr lang="en-US" sz="1200" dirty="0">
                <a:solidFill>
                  <a:schemeClr val="bg1"/>
                </a:solidFill>
                <a:cs typeface="+mn-ea"/>
                <a:sym typeface="+mn-lt"/>
              </a:endParaRPr>
            </a:p>
            <a:p>
              <a:pPr algn="ctr"/>
              <a:r>
                <a:rPr lang="en-US" altLang="zh-CN" sz="1600" b="1" dirty="0" smtClean="0">
                  <a:solidFill>
                    <a:schemeClr val="bg1"/>
                  </a:solidFill>
                  <a:cs typeface="+mn-ea"/>
                  <a:sym typeface="+mn-lt"/>
                </a:rPr>
                <a:t>Problems</a:t>
              </a:r>
              <a:endParaRPr lang="en-US" altLang="zh-CN" sz="1600" b="1" dirty="0">
                <a:solidFill>
                  <a:schemeClr val="bg1"/>
                </a:solidFill>
                <a:cs typeface="+mn-ea"/>
              </a:endParaRPr>
            </a:p>
          </p:txBody>
        </p:sp>
      </p:grpSp>
      <p:sp>
        <p:nvSpPr>
          <p:cNvPr id="30" name="TextBox 59"/>
          <p:cNvSpPr txBox="1"/>
          <p:nvPr/>
        </p:nvSpPr>
        <p:spPr>
          <a:xfrm>
            <a:off x="4589108" y="3727021"/>
            <a:ext cx="1521571" cy="769441"/>
          </a:xfrm>
          <a:prstGeom prst="rect">
            <a:avLst/>
          </a:prstGeom>
          <a:noFill/>
        </p:spPr>
        <p:txBody>
          <a:bodyPr wrap="none" rtlCol="0">
            <a:spAutoFit/>
          </a:bodyPr>
          <a:lstStyle/>
          <a:p>
            <a:pPr algn="ctr"/>
            <a:r>
              <a:rPr lang="en-US" sz="2800" b="1" dirty="0" smtClean="0">
                <a:solidFill>
                  <a:schemeClr val="bg1"/>
                </a:solidFill>
                <a:cs typeface="+mn-ea"/>
                <a:sym typeface="+mn-lt"/>
              </a:rPr>
              <a:t>03</a:t>
            </a:r>
            <a:endParaRPr lang="en-US" sz="1200" dirty="0">
              <a:solidFill>
                <a:schemeClr val="bg1"/>
              </a:solidFill>
              <a:cs typeface="+mn-ea"/>
              <a:sym typeface="+mn-lt"/>
            </a:endParaRPr>
          </a:p>
          <a:p>
            <a:pPr algn="ctr"/>
            <a:r>
              <a:rPr lang="en-US" altLang="zh-CN" sz="1600" b="1" dirty="0" smtClean="0">
                <a:solidFill>
                  <a:schemeClr val="bg1"/>
                </a:solidFill>
                <a:cs typeface="+mn-ea"/>
                <a:sym typeface="+mn-lt"/>
              </a:rPr>
              <a:t>Existing-tech</a:t>
            </a:r>
            <a:endParaRPr lang="en-US" altLang="zh-CN" sz="1600" b="1" dirty="0">
              <a:solidFill>
                <a:schemeClr val="bg1"/>
              </a:solidFill>
              <a:cs typeface="+mn-ea"/>
            </a:endParaRPr>
          </a:p>
        </p:txBody>
      </p:sp>
    </p:spTree>
    <p:extLst>
      <p:ext uri="{BB962C8B-B14F-4D97-AF65-F5344CB8AC3E}">
        <p14:creationId xmlns:p14="http://schemas.microsoft.com/office/powerpoint/2010/main" val="208584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a:xfrm>
            <a:off x="0" y="0"/>
            <a:ext cx="6008095" cy="6858000"/>
          </a:xfrm>
          <a:custGeom>
            <a:avLst/>
            <a:gdLst>
              <a:gd name="connsiteX0" fmla="*/ 0 w 6008095"/>
              <a:gd name="connsiteY0" fmla="*/ 0 h 6858000"/>
              <a:gd name="connsiteX1" fmla="*/ 5486400 w 6008095"/>
              <a:gd name="connsiteY1" fmla="*/ 0 h 6858000"/>
              <a:gd name="connsiteX2" fmla="*/ 5486400 w 6008095"/>
              <a:gd name="connsiteY2" fmla="*/ 2910632 h 6858000"/>
              <a:gd name="connsiteX3" fmla="*/ 5504569 w 6008095"/>
              <a:gd name="connsiteY3" fmla="*/ 2925475 h 6858000"/>
              <a:gd name="connsiteX4" fmla="*/ 6008095 w 6008095"/>
              <a:gd name="connsiteY4" fmla="*/ 3429001 h 6858000"/>
              <a:gd name="connsiteX5" fmla="*/ 5504569 w 6008095"/>
              <a:gd name="connsiteY5" fmla="*/ 3932527 h 6858000"/>
              <a:gd name="connsiteX6" fmla="*/ 5486400 w 6008095"/>
              <a:gd name="connsiteY6" fmla="*/ 3947370 h 6858000"/>
              <a:gd name="connsiteX7" fmla="*/ 5486400 w 6008095"/>
              <a:gd name="connsiteY7" fmla="*/ 6858000 h 6858000"/>
              <a:gd name="connsiteX8" fmla="*/ 0 w 600809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8095" h="6858000">
                <a:moveTo>
                  <a:pt x="0" y="0"/>
                </a:moveTo>
                <a:lnTo>
                  <a:pt x="5486400" y="0"/>
                </a:lnTo>
                <a:lnTo>
                  <a:pt x="5486400" y="2910632"/>
                </a:lnTo>
                <a:lnTo>
                  <a:pt x="5504569" y="2925475"/>
                </a:lnTo>
                <a:cubicBezTo>
                  <a:pt x="6008095" y="3429001"/>
                  <a:pt x="6008095" y="3429001"/>
                  <a:pt x="6008095" y="3429001"/>
                </a:cubicBezTo>
                <a:cubicBezTo>
                  <a:pt x="5504569" y="3932527"/>
                  <a:pt x="5504569" y="3932527"/>
                  <a:pt x="5504569" y="3932527"/>
                </a:cubicBezTo>
                <a:lnTo>
                  <a:pt x="5486400" y="3947370"/>
                </a:lnTo>
                <a:lnTo>
                  <a:pt x="5486400" y="6858000"/>
                </a:lnTo>
                <a:lnTo>
                  <a:pt x="0" y="6858000"/>
                </a:lnTo>
                <a:close/>
              </a:path>
            </a:pathLst>
          </a:custGeom>
          <a:blipFill>
            <a:blip r:embed="rId3" cstate="email"/>
            <a:srcRect/>
            <a:stretch>
              <a:fillRect/>
            </a:stretch>
          </a:blip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2" name="椭圆 11"/>
          <p:cNvSpPr/>
          <p:nvPr/>
        </p:nvSpPr>
        <p:spPr>
          <a:xfrm>
            <a:off x="1402671" y="1247775"/>
            <a:ext cx="2687316" cy="2687316"/>
          </a:xfrm>
          <a:prstGeom prst="ellipse">
            <a:avLst/>
          </a:prstGeom>
          <a:solidFill>
            <a:srgbClr val="4276AA">
              <a:lumMod val="20000"/>
              <a:lumOff val="80000"/>
              <a:alpha val="56000"/>
            </a:srgbClr>
          </a:solidFill>
          <a:ln w="12700" cap="flat" cmpd="sng" algn="ctr">
            <a:noFill/>
            <a:prstDash val="solid"/>
            <a:miter lim="800000"/>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5" name="Rectangle 9"/>
          <p:cNvSpPr/>
          <p:nvPr/>
        </p:nvSpPr>
        <p:spPr>
          <a:xfrm>
            <a:off x="6389573" y="1789044"/>
            <a:ext cx="5082956" cy="3250096"/>
          </a:xfrm>
          <a:prstGeom prst="rect">
            <a:avLst/>
          </a:prstGeom>
        </p:spPr>
        <p:txBody>
          <a:bodyPr wrap="square">
            <a:noAutofit/>
          </a:bodyPr>
          <a:lstStyle/>
          <a:p>
            <a:r>
              <a:rPr lang="en-US" altLang="zh-CN" sz="2400" dirty="0">
                <a:solidFill>
                  <a:schemeClr val="accent1"/>
                </a:solidFill>
              </a:rPr>
              <a:t>Magnetic resonance imaging has the advantages of high spatial resolution, tissue resolution and no radiation damage, and it is a multi parameter imaging. Compared with computed tomography (CT), it can not only clearly display the anatomy, but also reflect various physiological states of human body. </a:t>
            </a:r>
            <a:endParaRPr lang="zh-CN" altLang="en-US" sz="2400" dirty="0">
              <a:solidFill>
                <a:schemeClr val="accent1"/>
              </a:solidFill>
            </a:endParaRPr>
          </a:p>
        </p:txBody>
      </p:sp>
      <p:sp>
        <p:nvSpPr>
          <p:cNvPr id="7" name="Rectangle 10"/>
          <p:cNvSpPr/>
          <p:nvPr/>
        </p:nvSpPr>
        <p:spPr>
          <a:xfrm>
            <a:off x="1456183" y="2302804"/>
            <a:ext cx="2574743" cy="584775"/>
          </a:xfrm>
          <a:prstGeom prst="rect">
            <a:avLst/>
          </a:prstGeom>
        </p:spPr>
        <p:txBody>
          <a:bodyPr wrap="none">
            <a:spAutoFit/>
          </a:bodyPr>
          <a:lstStyle/>
          <a:p>
            <a:pPr algn="ctr" defTabSz="913765"/>
            <a:r>
              <a:rPr lang="en-US" altLang="zh-CN" sz="3200" b="1" dirty="0" smtClean="0">
                <a:ln w="22225">
                  <a:solidFill>
                    <a:schemeClr val="accent2"/>
                  </a:solidFill>
                  <a:prstDash val="solid"/>
                </a:ln>
                <a:solidFill>
                  <a:schemeClr val="accent2">
                    <a:lumMod val="40000"/>
                    <a:lumOff val="60000"/>
                  </a:schemeClr>
                </a:solidFill>
                <a:cs typeface="+mn-ea"/>
                <a:sym typeface="+mn-lt"/>
              </a:rPr>
              <a:t>Background</a:t>
            </a:r>
            <a:endParaRPr lang="zh-CN" altLang="en-US" sz="3200" b="1" dirty="0">
              <a:ln w="22225">
                <a:solidFill>
                  <a:schemeClr val="accent2"/>
                </a:solidFill>
                <a:prstDash val="solid"/>
              </a:ln>
              <a:solidFill>
                <a:schemeClr val="accent2">
                  <a:lumMod val="40000"/>
                  <a:lumOff val="60000"/>
                </a:schemeClr>
              </a:solidFill>
              <a:cs typeface="+mn-ea"/>
              <a:sym typeface="+mn-lt"/>
            </a:endParaRPr>
          </a:p>
        </p:txBody>
      </p:sp>
      <p:sp>
        <p:nvSpPr>
          <p:cNvPr id="9" name="TextBox 12"/>
          <p:cNvSpPr txBox="1"/>
          <p:nvPr/>
        </p:nvSpPr>
        <p:spPr>
          <a:xfrm>
            <a:off x="5810577" y="894552"/>
            <a:ext cx="595035" cy="1569660"/>
          </a:xfrm>
          <a:prstGeom prst="rect">
            <a:avLst/>
          </a:prstGeom>
          <a:noFill/>
        </p:spPr>
        <p:txBody>
          <a:bodyPr wrap="none" rtlCol="0">
            <a:spAutoFit/>
          </a:bodyPr>
          <a:lstStyle/>
          <a:p>
            <a:pPr defTabSz="913765"/>
            <a:r>
              <a:rPr lang="id-ID" sz="9600" dirty="0">
                <a:solidFill>
                  <a:schemeClr val="accent1"/>
                </a:solidFill>
                <a:cs typeface="+mn-ea"/>
                <a:sym typeface="+mn-lt"/>
              </a:rPr>
              <a:t>“</a:t>
            </a:r>
          </a:p>
        </p:txBody>
      </p:sp>
      <p:sp>
        <p:nvSpPr>
          <p:cNvPr id="10" name="TextBox 13"/>
          <p:cNvSpPr txBox="1"/>
          <p:nvPr/>
        </p:nvSpPr>
        <p:spPr>
          <a:xfrm>
            <a:off x="10877494" y="5148802"/>
            <a:ext cx="595035" cy="1569660"/>
          </a:xfrm>
          <a:prstGeom prst="rect">
            <a:avLst/>
          </a:prstGeom>
          <a:noFill/>
        </p:spPr>
        <p:txBody>
          <a:bodyPr wrap="none" rtlCol="0">
            <a:spAutoFit/>
          </a:bodyPr>
          <a:lstStyle/>
          <a:p>
            <a:pPr defTabSz="913765"/>
            <a:r>
              <a:rPr lang="id-ID" sz="9600" dirty="0">
                <a:solidFill>
                  <a:schemeClr val="accent1"/>
                </a:solidFill>
                <a:cs typeface="+mn-ea"/>
                <a:sym typeface="+mn-lt"/>
              </a:rPr>
              <a:t>”</a:t>
            </a:r>
            <a:endParaRPr lang="id-ID" dirty="0">
              <a:solidFill>
                <a:schemeClr val="accent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Scale>
                                      <p:cBhvr additive="base">
                                        <p:cTn id="8" dur="250" fill="hold">
                                          <p:stCondLst>
                                            <p:cond delay="0"/>
                                          </p:stCondLst>
                                        </p:cTn>
                                        <p:tgtEl>
                                          <p:spTgt spid="5"/>
                                        </p:tgtEl>
                                      </p:cBhvr>
                                      <p:from x="500000" y="500000"/>
                                      <p:to x="120000" y="120000"/>
                                    </p:animScale>
                                    <p:animScale>
                                      <p:cBhvr additive="base">
                                        <p:cTn id="9" dur="250" fill="hold">
                                          <p:stCondLst>
                                            <p:cond delay="250"/>
                                          </p:stCondLst>
                                        </p:cTn>
                                        <p:tgtEl>
                                          <p:spTgt spid="5"/>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3188423" cy="332399"/>
          </a:xfrm>
        </p:spPr>
        <p:txBody>
          <a:bodyPr/>
          <a:lstStyle/>
          <a:p>
            <a:pPr lvl="0"/>
            <a:r>
              <a:rPr lang="en-US" altLang="zh-CN" sz="2400" dirty="0" smtClean="0"/>
              <a:t>Principle</a:t>
            </a:r>
          </a:p>
        </p:txBody>
      </p:sp>
      <p:sp>
        <p:nvSpPr>
          <p:cNvPr id="56" name="Freeform 13"/>
          <p:cNvSpPr>
            <a:spLocks noChangeAspect="1" noEditPoints="1"/>
          </p:cNvSpPr>
          <p:nvPr/>
        </p:nvSpPr>
        <p:spPr bwMode="auto">
          <a:xfrm>
            <a:off x="8941653" y="2541248"/>
            <a:ext cx="527302" cy="476923"/>
          </a:xfrm>
          <a:custGeom>
            <a:avLst/>
            <a:gdLst/>
            <a:ahLst/>
            <a:cxnLst>
              <a:cxn ang="0">
                <a:pos x="75" y="16"/>
              </a:cxn>
              <a:cxn ang="0">
                <a:pos x="71" y="10"/>
              </a:cxn>
              <a:cxn ang="0">
                <a:pos x="83" y="5"/>
              </a:cxn>
              <a:cxn ang="0">
                <a:pos x="99" y="4"/>
              </a:cxn>
              <a:cxn ang="0">
                <a:pos x="75" y="16"/>
              </a:cxn>
              <a:cxn ang="0">
                <a:pos x="112" y="70"/>
              </a:cxn>
              <a:cxn ang="0">
                <a:pos x="61" y="99"/>
              </a:cxn>
              <a:cxn ang="0">
                <a:pos x="31" y="54"/>
              </a:cxn>
              <a:cxn ang="0">
                <a:pos x="27" y="56"/>
              </a:cxn>
              <a:cxn ang="0">
                <a:pos x="20" y="60"/>
              </a:cxn>
              <a:cxn ang="0">
                <a:pos x="0" y="39"/>
              </a:cxn>
              <a:cxn ang="0">
                <a:pos x="6" y="36"/>
              </a:cxn>
              <a:cxn ang="0">
                <a:pos x="19" y="42"/>
              </a:cxn>
              <a:cxn ang="0">
                <a:pos x="43" y="27"/>
              </a:cxn>
              <a:cxn ang="0">
                <a:pos x="16" y="6"/>
              </a:cxn>
              <a:cxn ang="0">
                <a:pos x="27" y="0"/>
              </a:cxn>
              <a:cxn ang="0">
                <a:pos x="58" y="17"/>
              </a:cxn>
              <a:cxn ang="0">
                <a:pos x="69" y="11"/>
              </a:cxn>
              <a:cxn ang="0">
                <a:pos x="75" y="20"/>
              </a:cxn>
              <a:cxn ang="0">
                <a:pos x="100" y="5"/>
              </a:cxn>
              <a:cxn ang="0">
                <a:pos x="91" y="18"/>
              </a:cxn>
              <a:cxn ang="0">
                <a:pos x="88" y="21"/>
              </a:cxn>
              <a:cxn ang="0">
                <a:pos x="112" y="70"/>
              </a:cxn>
              <a:cxn ang="0">
                <a:pos x="57" y="24"/>
              </a:cxn>
              <a:cxn ang="0">
                <a:pos x="61" y="28"/>
              </a:cxn>
              <a:cxn ang="0">
                <a:pos x="64" y="24"/>
              </a:cxn>
              <a:cxn ang="0">
                <a:pos x="61" y="20"/>
              </a:cxn>
              <a:cxn ang="0">
                <a:pos x="57" y="24"/>
              </a:cxn>
              <a:cxn ang="0">
                <a:pos x="47" y="30"/>
              </a:cxn>
              <a:cxn ang="0">
                <a:pos x="50" y="34"/>
              </a:cxn>
              <a:cxn ang="0">
                <a:pos x="54" y="30"/>
              </a:cxn>
              <a:cxn ang="0">
                <a:pos x="50" y="27"/>
              </a:cxn>
              <a:cxn ang="0">
                <a:pos x="47" y="30"/>
              </a:cxn>
              <a:cxn ang="0">
                <a:pos x="37" y="37"/>
              </a:cxn>
              <a:cxn ang="0">
                <a:pos x="40" y="40"/>
              </a:cxn>
              <a:cxn ang="0">
                <a:pos x="44" y="37"/>
              </a:cxn>
              <a:cxn ang="0">
                <a:pos x="40" y="33"/>
              </a:cxn>
              <a:cxn ang="0">
                <a:pos x="37" y="37"/>
              </a:cxn>
              <a:cxn ang="0">
                <a:pos x="88" y="21"/>
              </a:cxn>
              <a:cxn ang="0">
                <a:pos x="68" y="34"/>
              </a:cxn>
              <a:cxn ang="0">
                <a:pos x="68" y="70"/>
              </a:cxn>
              <a:cxn ang="0">
                <a:pos x="57" y="76"/>
              </a:cxn>
              <a:cxn ang="0">
                <a:pos x="52" y="43"/>
              </a:cxn>
              <a:cxn ang="0">
                <a:pos x="32" y="53"/>
              </a:cxn>
              <a:cxn ang="0">
                <a:pos x="60" y="91"/>
              </a:cxn>
              <a:cxn ang="0">
                <a:pos x="107" y="64"/>
              </a:cxn>
              <a:cxn ang="0">
                <a:pos x="88" y="21"/>
              </a:cxn>
            </a:cxnLst>
            <a:rect l="0" t="0" r="r" b="b"/>
            <a:pathLst>
              <a:path w="117" h="105">
                <a:moveTo>
                  <a:pt x="75" y="16"/>
                </a:moveTo>
                <a:cubicBezTo>
                  <a:pt x="71" y="10"/>
                  <a:pt x="71" y="10"/>
                  <a:pt x="71" y="10"/>
                </a:cubicBezTo>
                <a:cubicBezTo>
                  <a:pt x="77" y="7"/>
                  <a:pt x="80" y="5"/>
                  <a:pt x="83" y="5"/>
                </a:cubicBezTo>
                <a:cubicBezTo>
                  <a:pt x="87" y="4"/>
                  <a:pt x="96" y="1"/>
                  <a:pt x="99" y="4"/>
                </a:cubicBezTo>
                <a:lnTo>
                  <a:pt x="75" y="16"/>
                </a:lnTo>
                <a:close/>
                <a:moveTo>
                  <a:pt x="112" y="70"/>
                </a:moveTo>
                <a:cubicBezTo>
                  <a:pt x="106" y="92"/>
                  <a:pt x="83" y="105"/>
                  <a:pt x="61" y="99"/>
                </a:cubicBezTo>
                <a:cubicBezTo>
                  <a:pt x="41" y="93"/>
                  <a:pt x="28" y="74"/>
                  <a:pt x="31" y="54"/>
                </a:cubicBezTo>
                <a:cubicBezTo>
                  <a:pt x="28" y="55"/>
                  <a:pt x="27" y="56"/>
                  <a:pt x="27" y="56"/>
                </a:cubicBezTo>
                <a:cubicBezTo>
                  <a:pt x="20" y="60"/>
                  <a:pt x="20" y="60"/>
                  <a:pt x="20" y="60"/>
                </a:cubicBezTo>
                <a:cubicBezTo>
                  <a:pt x="0" y="39"/>
                  <a:pt x="0" y="39"/>
                  <a:pt x="0" y="39"/>
                </a:cubicBezTo>
                <a:cubicBezTo>
                  <a:pt x="6" y="36"/>
                  <a:pt x="6" y="36"/>
                  <a:pt x="6" y="36"/>
                </a:cubicBezTo>
                <a:cubicBezTo>
                  <a:pt x="19" y="42"/>
                  <a:pt x="19" y="42"/>
                  <a:pt x="19" y="42"/>
                </a:cubicBezTo>
                <a:cubicBezTo>
                  <a:pt x="22" y="40"/>
                  <a:pt x="31" y="34"/>
                  <a:pt x="43" y="27"/>
                </a:cubicBezTo>
                <a:cubicBezTo>
                  <a:pt x="16" y="6"/>
                  <a:pt x="16" y="6"/>
                  <a:pt x="16" y="6"/>
                </a:cubicBezTo>
                <a:cubicBezTo>
                  <a:pt x="27" y="0"/>
                  <a:pt x="27" y="0"/>
                  <a:pt x="27" y="0"/>
                </a:cubicBezTo>
                <a:cubicBezTo>
                  <a:pt x="58" y="17"/>
                  <a:pt x="58" y="17"/>
                  <a:pt x="58" y="17"/>
                </a:cubicBezTo>
                <a:cubicBezTo>
                  <a:pt x="62" y="15"/>
                  <a:pt x="66" y="13"/>
                  <a:pt x="69" y="11"/>
                </a:cubicBezTo>
                <a:cubicBezTo>
                  <a:pt x="75" y="20"/>
                  <a:pt x="75" y="20"/>
                  <a:pt x="75" y="20"/>
                </a:cubicBezTo>
                <a:cubicBezTo>
                  <a:pt x="100" y="5"/>
                  <a:pt x="100" y="5"/>
                  <a:pt x="100" y="5"/>
                </a:cubicBezTo>
                <a:cubicBezTo>
                  <a:pt x="101" y="9"/>
                  <a:pt x="94" y="16"/>
                  <a:pt x="91" y="18"/>
                </a:cubicBezTo>
                <a:cubicBezTo>
                  <a:pt x="90" y="19"/>
                  <a:pt x="89" y="20"/>
                  <a:pt x="88" y="21"/>
                </a:cubicBezTo>
                <a:cubicBezTo>
                  <a:pt x="107" y="29"/>
                  <a:pt x="117" y="49"/>
                  <a:pt x="112" y="70"/>
                </a:cubicBezTo>
                <a:close/>
                <a:moveTo>
                  <a:pt x="57" y="24"/>
                </a:moveTo>
                <a:cubicBezTo>
                  <a:pt x="57" y="26"/>
                  <a:pt x="59" y="28"/>
                  <a:pt x="61" y="28"/>
                </a:cubicBezTo>
                <a:cubicBezTo>
                  <a:pt x="63" y="28"/>
                  <a:pt x="64" y="26"/>
                  <a:pt x="64" y="24"/>
                </a:cubicBezTo>
                <a:cubicBezTo>
                  <a:pt x="64" y="22"/>
                  <a:pt x="63" y="20"/>
                  <a:pt x="61" y="20"/>
                </a:cubicBezTo>
                <a:cubicBezTo>
                  <a:pt x="59" y="20"/>
                  <a:pt x="57" y="22"/>
                  <a:pt x="57" y="24"/>
                </a:cubicBezTo>
                <a:close/>
                <a:moveTo>
                  <a:pt x="47" y="30"/>
                </a:moveTo>
                <a:cubicBezTo>
                  <a:pt x="47" y="32"/>
                  <a:pt x="48" y="34"/>
                  <a:pt x="50" y="34"/>
                </a:cubicBezTo>
                <a:cubicBezTo>
                  <a:pt x="52" y="34"/>
                  <a:pt x="54" y="32"/>
                  <a:pt x="54" y="30"/>
                </a:cubicBezTo>
                <a:cubicBezTo>
                  <a:pt x="54" y="28"/>
                  <a:pt x="52" y="27"/>
                  <a:pt x="50" y="27"/>
                </a:cubicBezTo>
                <a:cubicBezTo>
                  <a:pt x="48" y="27"/>
                  <a:pt x="47" y="28"/>
                  <a:pt x="47" y="30"/>
                </a:cubicBezTo>
                <a:close/>
                <a:moveTo>
                  <a:pt x="37" y="37"/>
                </a:moveTo>
                <a:cubicBezTo>
                  <a:pt x="37" y="39"/>
                  <a:pt x="38" y="40"/>
                  <a:pt x="40" y="40"/>
                </a:cubicBezTo>
                <a:cubicBezTo>
                  <a:pt x="42" y="40"/>
                  <a:pt x="44" y="39"/>
                  <a:pt x="44" y="37"/>
                </a:cubicBezTo>
                <a:cubicBezTo>
                  <a:pt x="44" y="35"/>
                  <a:pt x="42" y="33"/>
                  <a:pt x="40" y="33"/>
                </a:cubicBezTo>
                <a:cubicBezTo>
                  <a:pt x="38" y="33"/>
                  <a:pt x="37" y="35"/>
                  <a:pt x="37" y="37"/>
                </a:cubicBezTo>
                <a:close/>
                <a:moveTo>
                  <a:pt x="88" y="21"/>
                </a:moveTo>
                <a:cubicBezTo>
                  <a:pt x="83" y="25"/>
                  <a:pt x="76" y="29"/>
                  <a:pt x="68" y="34"/>
                </a:cubicBezTo>
                <a:cubicBezTo>
                  <a:pt x="68" y="70"/>
                  <a:pt x="68" y="70"/>
                  <a:pt x="68" y="70"/>
                </a:cubicBezTo>
                <a:cubicBezTo>
                  <a:pt x="57" y="76"/>
                  <a:pt x="57" y="76"/>
                  <a:pt x="57" y="76"/>
                </a:cubicBezTo>
                <a:cubicBezTo>
                  <a:pt x="52" y="43"/>
                  <a:pt x="52" y="43"/>
                  <a:pt x="52" y="43"/>
                </a:cubicBezTo>
                <a:cubicBezTo>
                  <a:pt x="44" y="47"/>
                  <a:pt x="37" y="51"/>
                  <a:pt x="32" y="53"/>
                </a:cubicBezTo>
                <a:cubicBezTo>
                  <a:pt x="31" y="70"/>
                  <a:pt x="43" y="86"/>
                  <a:pt x="60" y="91"/>
                </a:cubicBezTo>
                <a:cubicBezTo>
                  <a:pt x="81" y="96"/>
                  <a:pt x="102" y="85"/>
                  <a:pt x="107" y="64"/>
                </a:cubicBezTo>
                <a:cubicBezTo>
                  <a:pt x="112" y="47"/>
                  <a:pt x="103" y="29"/>
                  <a:pt x="88" y="21"/>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58" name="Freeform 132"/>
          <p:cNvSpPr>
            <a:spLocks noChangeAspect="1" noEditPoints="1"/>
          </p:cNvSpPr>
          <p:nvPr/>
        </p:nvSpPr>
        <p:spPr bwMode="auto">
          <a:xfrm>
            <a:off x="6216722" y="3789001"/>
            <a:ext cx="475052" cy="381538"/>
          </a:xfrm>
          <a:custGeom>
            <a:avLst/>
            <a:gdLst/>
            <a:ahLst/>
            <a:cxnLst>
              <a:cxn ang="0">
                <a:pos x="12" y="62"/>
              </a:cxn>
              <a:cxn ang="0">
                <a:pos x="41" y="62"/>
              </a:cxn>
              <a:cxn ang="0">
                <a:pos x="26" y="70"/>
              </a:cxn>
              <a:cxn ang="0">
                <a:pos x="26" y="54"/>
              </a:cxn>
              <a:cxn ang="0">
                <a:pos x="26" y="70"/>
              </a:cxn>
              <a:cxn ang="0">
                <a:pos x="77" y="22"/>
              </a:cxn>
              <a:cxn ang="0">
                <a:pos x="71" y="15"/>
              </a:cxn>
              <a:cxn ang="0">
                <a:pos x="74" y="0"/>
              </a:cxn>
              <a:cxn ang="0">
                <a:pos x="65" y="3"/>
              </a:cxn>
              <a:cxn ang="0">
                <a:pos x="61" y="8"/>
              </a:cxn>
              <a:cxn ang="0">
                <a:pos x="53" y="13"/>
              </a:cxn>
              <a:cxn ang="0">
                <a:pos x="55" y="15"/>
              </a:cxn>
              <a:cxn ang="0">
                <a:pos x="66" y="14"/>
              </a:cxn>
              <a:cxn ang="0">
                <a:pos x="67" y="26"/>
              </a:cxn>
              <a:cxn ang="0">
                <a:pos x="68" y="55"/>
              </a:cxn>
              <a:cxn ang="0">
                <a:pos x="49" y="55"/>
              </a:cxn>
              <a:cxn ang="0">
                <a:pos x="47" y="39"/>
              </a:cxn>
              <a:cxn ang="0">
                <a:pos x="54" y="35"/>
              </a:cxn>
              <a:cxn ang="0">
                <a:pos x="50" y="31"/>
              </a:cxn>
              <a:cxn ang="0">
                <a:pos x="16" y="34"/>
              </a:cxn>
              <a:cxn ang="0">
                <a:pos x="16" y="36"/>
              </a:cxn>
              <a:cxn ang="0">
                <a:pos x="0" y="61"/>
              </a:cxn>
              <a:cxn ang="0">
                <a:pos x="26" y="46"/>
              </a:cxn>
              <a:cxn ang="0">
                <a:pos x="67" y="61"/>
              </a:cxn>
              <a:cxn ang="0">
                <a:pos x="81" y="76"/>
              </a:cxn>
              <a:cxn ang="0">
                <a:pos x="85" y="48"/>
              </a:cxn>
              <a:cxn ang="0">
                <a:pos x="73" y="62"/>
              </a:cxn>
              <a:cxn ang="0">
                <a:pos x="73" y="61"/>
              </a:cxn>
              <a:cxn ang="0">
                <a:pos x="81" y="54"/>
              </a:cxn>
              <a:cxn ang="0">
                <a:pos x="81" y="70"/>
              </a:cxn>
              <a:cxn ang="0">
                <a:pos x="75" y="0"/>
              </a:cxn>
              <a:cxn ang="0">
                <a:pos x="75" y="15"/>
              </a:cxn>
            </a:cxnLst>
            <a:rect l="0" t="0" r="r" b="b"/>
            <a:pathLst>
              <a:path w="95" h="76">
                <a:moveTo>
                  <a:pt x="26" y="47"/>
                </a:moveTo>
                <a:cubicBezTo>
                  <a:pt x="19" y="47"/>
                  <a:pt x="12" y="54"/>
                  <a:pt x="12" y="62"/>
                </a:cubicBezTo>
                <a:cubicBezTo>
                  <a:pt x="12" y="70"/>
                  <a:pt x="19" y="76"/>
                  <a:pt x="26" y="76"/>
                </a:cubicBezTo>
                <a:cubicBezTo>
                  <a:pt x="34" y="76"/>
                  <a:pt x="41" y="70"/>
                  <a:pt x="41" y="62"/>
                </a:cubicBezTo>
                <a:cubicBezTo>
                  <a:pt x="41" y="54"/>
                  <a:pt x="34" y="47"/>
                  <a:pt x="26" y="47"/>
                </a:cubicBezTo>
                <a:close/>
                <a:moveTo>
                  <a:pt x="26" y="70"/>
                </a:moveTo>
                <a:cubicBezTo>
                  <a:pt x="22" y="70"/>
                  <a:pt x="19" y="66"/>
                  <a:pt x="19" y="62"/>
                </a:cubicBezTo>
                <a:cubicBezTo>
                  <a:pt x="19" y="57"/>
                  <a:pt x="22" y="54"/>
                  <a:pt x="26" y="54"/>
                </a:cubicBezTo>
                <a:cubicBezTo>
                  <a:pt x="31" y="54"/>
                  <a:pt x="34" y="57"/>
                  <a:pt x="34" y="62"/>
                </a:cubicBezTo>
                <a:cubicBezTo>
                  <a:pt x="34" y="66"/>
                  <a:pt x="31" y="70"/>
                  <a:pt x="26" y="70"/>
                </a:cubicBezTo>
                <a:close/>
                <a:moveTo>
                  <a:pt x="85" y="48"/>
                </a:moveTo>
                <a:cubicBezTo>
                  <a:pt x="77" y="22"/>
                  <a:pt x="77" y="22"/>
                  <a:pt x="77" y="22"/>
                </a:cubicBezTo>
                <a:cubicBezTo>
                  <a:pt x="74" y="23"/>
                  <a:pt x="74" y="23"/>
                  <a:pt x="74" y="23"/>
                </a:cubicBezTo>
                <a:cubicBezTo>
                  <a:pt x="71" y="15"/>
                  <a:pt x="71" y="15"/>
                  <a:pt x="71" y="15"/>
                </a:cubicBezTo>
                <a:cubicBezTo>
                  <a:pt x="72" y="16"/>
                  <a:pt x="73" y="16"/>
                  <a:pt x="74" y="16"/>
                </a:cubicBezTo>
                <a:cubicBezTo>
                  <a:pt x="74" y="0"/>
                  <a:pt x="74" y="0"/>
                  <a:pt x="74" y="0"/>
                </a:cubicBezTo>
                <a:cubicBezTo>
                  <a:pt x="72" y="0"/>
                  <a:pt x="69" y="1"/>
                  <a:pt x="67" y="3"/>
                </a:cubicBezTo>
                <a:cubicBezTo>
                  <a:pt x="67" y="3"/>
                  <a:pt x="66" y="3"/>
                  <a:pt x="65" y="3"/>
                </a:cubicBezTo>
                <a:cubicBezTo>
                  <a:pt x="65" y="4"/>
                  <a:pt x="65" y="4"/>
                  <a:pt x="65" y="4"/>
                </a:cubicBezTo>
                <a:cubicBezTo>
                  <a:pt x="63" y="4"/>
                  <a:pt x="61" y="6"/>
                  <a:pt x="61" y="8"/>
                </a:cubicBezTo>
                <a:cubicBezTo>
                  <a:pt x="54" y="10"/>
                  <a:pt x="54" y="10"/>
                  <a:pt x="54" y="10"/>
                </a:cubicBezTo>
                <a:cubicBezTo>
                  <a:pt x="53" y="11"/>
                  <a:pt x="53" y="12"/>
                  <a:pt x="53" y="13"/>
                </a:cubicBezTo>
                <a:cubicBezTo>
                  <a:pt x="53" y="13"/>
                  <a:pt x="53" y="13"/>
                  <a:pt x="53" y="13"/>
                </a:cubicBezTo>
                <a:cubicBezTo>
                  <a:pt x="53" y="15"/>
                  <a:pt x="54" y="15"/>
                  <a:pt x="55" y="15"/>
                </a:cubicBezTo>
                <a:cubicBezTo>
                  <a:pt x="63" y="13"/>
                  <a:pt x="63" y="13"/>
                  <a:pt x="63" y="13"/>
                </a:cubicBezTo>
                <a:cubicBezTo>
                  <a:pt x="64" y="13"/>
                  <a:pt x="65" y="14"/>
                  <a:pt x="66" y="14"/>
                </a:cubicBezTo>
                <a:cubicBezTo>
                  <a:pt x="69" y="25"/>
                  <a:pt x="69" y="25"/>
                  <a:pt x="69" y="25"/>
                </a:cubicBezTo>
                <a:cubicBezTo>
                  <a:pt x="67" y="26"/>
                  <a:pt x="67" y="26"/>
                  <a:pt x="67" y="26"/>
                </a:cubicBezTo>
                <a:cubicBezTo>
                  <a:pt x="74" y="49"/>
                  <a:pt x="74" y="49"/>
                  <a:pt x="74" y="49"/>
                </a:cubicBezTo>
                <a:cubicBezTo>
                  <a:pt x="72" y="50"/>
                  <a:pt x="70" y="52"/>
                  <a:pt x="68" y="55"/>
                </a:cubicBezTo>
                <a:cubicBezTo>
                  <a:pt x="49" y="55"/>
                  <a:pt x="49" y="55"/>
                  <a:pt x="49" y="55"/>
                </a:cubicBezTo>
                <a:cubicBezTo>
                  <a:pt x="49" y="55"/>
                  <a:pt x="49" y="55"/>
                  <a:pt x="49" y="55"/>
                </a:cubicBezTo>
                <a:cubicBezTo>
                  <a:pt x="46" y="54"/>
                  <a:pt x="44" y="50"/>
                  <a:pt x="44" y="46"/>
                </a:cubicBezTo>
                <a:cubicBezTo>
                  <a:pt x="44" y="43"/>
                  <a:pt x="45" y="41"/>
                  <a:pt x="47" y="39"/>
                </a:cubicBezTo>
                <a:cubicBezTo>
                  <a:pt x="50" y="39"/>
                  <a:pt x="50" y="39"/>
                  <a:pt x="50" y="39"/>
                </a:cubicBezTo>
                <a:cubicBezTo>
                  <a:pt x="52" y="39"/>
                  <a:pt x="54" y="37"/>
                  <a:pt x="54" y="35"/>
                </a:cubicBezTo>
                <a:cubicBezTo>
                  <a:pt x="54" y="34"/>
                  <a:pt x="54" y="34"/>
                  <a:pt x="54" y="34"/>
                </a:cubicBezTo>
                <a:cubicBezTo>
                  <a:pt x="54" y="32"/>
                  <a:pt x="52" y="31"/>
                  <a:pt x="50" y="31"/>
                </a:cubicBezTo>
                <a:cubicBezTo>
                  <a:pt x="20" y="31"/>
                  <a:pt x="20" y="31"/>
                  <a:pt x="20" y="31"/>
                </a:cubicBezTo>
                <a:cubicBezTo>
                  <a:pt x="18" y="31"/>
                  <a:pt x="16" y="32"/>
                  <a:pt x="16" y="34"/>
                </a:cubicBezTo>
                <a:cubicBezTo>
                  <a:pt x="16" y="35"/>
                  <a:pt x="16" y="35"/>
                  <a:pt x="16" y="35"/>
                </a:cubicBezTo>
                <a:cubicBezTo>
                  <a:pt x="16" y="36"/>
                  <a:pt x="16" y="36"/>
                  <a:pt x="16" y="36"/>
                </a:cubicBezTo>
                <a:cubicBezTo>
                  <a:pt x="9" y="38"/>
                  <a:pt x="0" y="48"/>
                  <a:pt x="0" y="55"/>
                </a:cubicBezTo>
                <a:cubicBezTo>
                  <a:pt x="0" y="61"/>
                  <a:pt x="0" y="61"/>
                  <a:pt x="0" y="61"/>
                </a:cubicBezTo>
                <a:cubicBezTo>
                  <a:pt x="10" y="61"/>
                  <a:pt x="10" y="61"/>
                  <a:pt x="10" y="61"/>
                </a:cubicBezTo>
                <a:cubicBezTo>
                  <a:pt x="10" y="52"/>
                  <a:pt x="17" y="46"/>
                  <a:pt x="26" y="46"/>
                </a:cubicBezTo>
                <a:cubicBezTo>
                  <a:pt x="35" y="46"/>
                  <a:pt x="42" y="52"/>
                  <a:pt x="43" y="61"/>
                </a:cubicBezTo>
                <a:cubicBezTo>
                  <a:pt x="67" y="61"/>
                  <a:pt x="67" y="61"/>
                  <a:pt x="67" y="61"/>
                </a:cubicBezTo>
                <a:cubicBezTo>
                  <a:pt x="67" y="61"/>
                  <a:pt x="67" y="62"/>
                  <a:pt x="67" y="62"/>
                </a:cubicBezTo>
                <a:cubicBezTo>
                  <a:pt x="67" y="70"/>
                  <a:pt x="73" y="76"/>
                  <a:pt x="81" y="76"/>
                </a:cubicBezTo>
                <a:cubicBezTo>
                  <a:pt x="89" y="76"/>
                  <a:pt x="95" y="70"/>
                  <a:pt x="95" y="62"/>
                </a:cubicBezTo>
                <a:cubicBezTo>
                  <a:pt x="95" y="55"/>
                  <a:pt x="91" y="50"/>
                  <a:pt x="85" y="48"/>
                </a:cubicBezTo>
                <a:close/>
                <a:moveTo>
                  <a:pt x="81" y="70"/>
                </a:moveTo>
                <a:cubicBezTo>
                  <a:pt x="77" y="70"/>
                  <a:pt x="73" y="66"/>
                  <a:pt x="73" y="62"/>
                </a:cubicBezTo>
                <a:cubicBezTo>
                  <a:pt x="73" y="62"/>
                  <a:pt x="73" y="61"/>
                  <a:pt x="73" y="61"/>
                </a:cubicBezTo>
                <a:cubicBezTo>
                  <a:pt x="73" y="61"/>
                  <a:pt x="73" y="61"/>
                  <a:pt x="73" y="61"/>
                </a:cubicBezTo>
                <a:cubicBezTo>
                  <a:pt x="73" y="60"/>
                  <a:pt x="73" y="60"/>
                  <a:pt x="73" y="60"/>
                </a:cubicBezTo>
                <a:cubicBezTo>
                  <a:pt x="74" y="57"/>
                  <a:pt x="77" y="54"/>
                  <a:pt x="81" y="54"/>
                </a:cubicBezTo>
                <a:cubicBezTo>
                  <a:pt x="85" y="54"/>
                  <a:pt x="89" y="57"/>
                  <a:pt x="89" y="62"/>
                </a:cubicBezTo>
                <a:cubicBezTo>
                  <a:pt x="89" y="66"/>
                  <a:pt x="85" y="70"/>
                  <a:pt x="81" y="70"/>
                </a:cubicBezTo>
                <a:close/>
                <a:moveTo>
                  <a:pt x="75" y="15"/>
                </a:moveTo>
                <a:cubicBezTo>
                  <a:pt x="75" y="0"/>
                  <a:pt x="75" y="0"/>
                  <a:pt x="75" y="0"/>
                </a:cubicBezTo>
                <a:cubicBezTo>
                  <a:pt x="77" y="1"/>
                  <a:pt x="79" y="4"/>
                  <a:pt x="79" y="8"/>
                </a:cubicBezTo>
                <a:cubicBezTo>
                  <a:pt x="79" y="12"/>
                  <a:pt x="77" y="15"/>
                  <a:pt x="75" y="15"/>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59" name="Freeform 138"/>
          <p:cNvSpPr>
            <a:spLocks noChangeAspect="1" noEditPoints="1"/>
          </p:cNvSpPr>
          <p:nvPr/>
        </p:nvSpPr>
        <p:spPr bwMode="auto">
          <a:xfrm>
            <a:off x="5220093" y="2794245"/>
            <a:ext cx="463488" cy="288840"/>
          </a:xfrm>
          <a:custGeom>
            <a:avLst/>
            <a:gdLst/>
            <a:ahLst/>
            <a:cxnLst>
              <a:cxn ang="0">
                <a:pos x="77" y="25"/>
              </a:cxn>
              <a:cxn ang="0">
                <a:pos x="70" y="2"/>
              </a:cxn>
              <a:cxn ang="0">
                <a:pos x="68" y="0"/>
              </a:cxn>
              <a:cxn ang="0">
                <a:pos x="54" y="2"/>
              </a:cxn>
              <a:cxn ang="0">
                <a:pos x="57" y="4"/>
              </a:cxn>
              <a:cxn ang="0">
                <a:pos x="73" y="20"/>
              </a:cxn>
              <a:cxn ang="0">
                <a:pos x="32" y="19"/>
              </a:cxn>
              <a:cxn ang="0">
                <a:pos x="43" y="18"/>
              </a:cxn>
              <a:cxn ang="0">
                <a:pos x="45" y="15"/>
              </a:cxn>
              <a:cxn ang="0">
                <a:pos x="27" y="12"/>
              </a:cxn>
              <a:cxn ang="0">
                <a:pos x="24" y="16"/>
              </a:cxn>
              <a:cxn ang="0">
                <a:pos x="30" y="18"/>
              </a:cxn>
              <a:cxn ang="0">
                <a:pos x="30" y="21"/>
              </a:cxn>
              <a:cxn ang="0">
                <a:pos x="20" y="24"/>
              </a:cxn>
              <a:cxn ang="0">
                <a:pos x="20" y="64"/>
              </a:cxn>
              <a:cxn ang="0">
                <a:pos x="51" y="47"/>
              </a:cxn>
              <a:cxn ang="0">
                <a:pos x="75" y="26"/>
              </a:cxn>
              <a:cxn ang="0">
                <a:pos x="83" y="64"/>
              </a:cxn>
              <a:cxn ang="0">
                <a:pos x="83" y="24"/>
              </a:cxn>
              <a:cxn ang="0">
                <a:pos x="48" y="44"/>
              </a:cxn>
              <a:cxn ang="0">
                <a:pos x="30" y="27"/>
              </a:cxn>
              <a:cxn ang="0">
                <a:pos x="25" y="44"/>
              </a:cxn>
              <a:cxn ang="0">
                <a:pos x="29" y="29"/>
              </a:cxn>
              <a:cxn ang="0">
                <a:pos x="25" y="44"/>
              </a:cxn>
              <a:cxn ang="0">
                <a:pos x="3" y="44"/>
              </a:cxn>
              <a:cxn ang="0">
                <a:pos x="26" y="28"/>
              </a:cxn>
              <a:cxn ang="0">
                <a:pos x="20" y="40"/>
              </a:cxn>
              <a:cxn ang="0">
                <a:pos x="20" y="49"/>
              </a:cxn>
              <a:cxn ang="0">
                <a:pos x="38" y="47"/>
              </a:cxn>
              <a:cxn ang="0">
                <a:pos x="51" y="43"/>
              </a:cxn>
              <a:cxn ang="0">
                <a:pos x="71" y="22"/>
              </a:cxn>
              <a:cxn ang="0">
                <a:pos x="83" y="62"/>
              </a:cxn>
              <a:cxn ang="0">
                <a:pos x="76" y="29"/>
              </a:cxn>
              <a:cxn ang="0">
                <a:pos x="78" y="44"/>
              </a:cxn>
              <a:cxn ang="0">
                <a:pos x="87" y="44"/>
              </a:cxn>
              <a:cxn ang="0">
                <a:pos x="83" y="40"/>
              </a:cxn>
              <a:cxn ang="0">
                <a:pos x="83" y="27"/>
              </a:cxn>
              <a:cxn ang="0">
                <a:pos x="83" y="62"/>
              </a:cxn>
            </a:cxnLst>
            <a:rect l="0" t="0" r="r" b="b"/>
            <a:pathLst>
              <a:path w="103" h="64">
                <a:moveTo>
                  <a:pt x="83" y="24"/>
                </a:moveTo>
                <a:cubicBezTo>
                  <a:pt x="81" y="24"/>
                  <a:pt x="79" y="25"/>
                  <a:pt x="77" y="25"/>
                </a:cubicBezTo>
                <a:cubicBezTo>
                  <a:pt x="70" y="3"/>
                  <a:pt x="70" y="3"/>
                  <a:pt x="70" y="3"/>
                </a:cubicBezTo>
                <a:cubicBezTo>
                  <a:pt x="70" y="3"/>
                  <a:pt x="70" y="3"/>
                  <a:pt x="70" y="2"/>
                </a:cubicBezTo>
                <a:cubicBezTo>
                  <a:pt x="70" y="2"/>
                  <a:pt x="70" y="2"/>
                  <a:pt x="70" y="2"/>
                </a:cubicBezTo>
                <a:cubicBezTo>
                  <a:pt x="70" y="1"/>
                  <a:pt x="69" y="0"/>
                  <a:pt x="68" y="0"/>
                </a:cubicBezTo>
                <a:cubicBezTo>
                  <a:pt x="57" y="0"/>
                  <a:pt x="57" y="0"/>
                  <a:pt x="57" y="0"/>
                </a:cubicBezTo>
                <a:cubicBezTo>
                  <a:pt x="55" y="0"/>
                  <a:pt x="54" y="1"/>
                  <a:pt x="54" y="2"/>
                </a:cubicBezTo>
                <a:cubicBezTo>
                  <a:pt x="54" y="2"/>
                  <a:pt x="54" y="2"/>
                  <a:pt x="54" y="2"/>
                </a:cubicBezTo>
                <a:cubicBezTo>
                  <a:pt x="54" y="3"/>
                  <a:pt x="55" y="4"/>
                  <a:pt x="57" y="4"/>
                </a:cubicBezTo>
                <a:cubicBezTo>
                  <a:pt x="67" y="4"/>
                  <a:pt x="67" y="4"/>
                  <a:pt x="67" y="4"/>
                </a:cubicBezTo>
                <a:cubicBezTo>
                  <a:pt x="73" y="20"/>
                  <a:pt x="73" y="20"/>
                  <a:pt x="73" y="20"/>
                </a:cubicBezTo>
                <a:cubicBezTo>
                  <a:pt x="33" y="20"/>
                  <a:pt x="33" y="20"/>
                  <a:pt x="33" y="20"/>
                </a:cubicBezTo>
                <a:cubicBezTo>
                  <a:pt x="32" y="19"/>
                  <a:pt x="32" y="19"/>
                  <a:pt x="32" y="19"/>
                </a:cubicBezTo>
                <a:cubicBezTo>
                  <a:pt x="32" y="18"/>
                  <a:pt x="32" y="18"/>
                  <a:pt x="32" y="18"/>
                </a:cubicBezTo>
                <a:cubicBezTo>
                  <a:pt x="43" y="18"/>
                  <a:pt x="43" y="18"/>
                  <a:pt x="43" y="18"/>
                </a:cubicBezTo>
                <a:cubicBezTo>
                  <a:pt x="44" y="18"/>
                  <a:pt x="45" y="17"/>
                  <a:pt x="45" y="16"/>
                </a:cubicBezTo>
                <a:cubicBezTo>
                  <a:pt x="45" y="15"/>
                  <a:pt x="45" y="15"/>
                  <a:pt x="45" y="15"/>
                </a:cubicBezTo>
                <a:cubicBezTo>
                  <a:pt x="45" y="13"/>
                  <a:pt x="44" y="12"/>
                  <a:pt x="43" y="12"/>
                </a:cubicBezTo>
                <a:cubicBezTo>
                  <a:pt x="27" y="12"/>
                  <a:pt x="27" y="12"/>
                  <a:pt x="27" y="12"/>
                </a:cubicBezTo>
                <a:cubicBezTo>
                  <a:pt x="26" y="12"/>
                  <a:pt x="24" y="13"/>
                  <a:pt x="24" y="15"/>
                </a:cubicBezTo>
                <a:cubicBezTo>
                  <a:pt x="24" y="16"/>
                  <a:pt x="24" y="16"/>
                  <a:pt x="24" y="16"/>
                </a:cubicBezTo>
                <a:cubicBezTo>
                  <a:pt x="24" y="17"/>
                  <a:pt x="26" y="18"/>
                  <a:pt x="27" y="18"/>
                </a:cubicBezTo>
                <a:cubicBezTo>
                  <a:pt x="30" y="18"/>
                  <a:pt x="30" y="18"/>
                  <a:pt x="30" y="18"/>
                </a:cubicBezTo>
                <a:cubicBezTo>
                  <a:pt x="30" y="20"/>
                  <a:pt x="30" y="20"/>
                  <a:pt x="30" y="20"/>
                </a:cubicBezTo>
                <a:cubicBezTo>
                  <a:pt x="30" y="21"/>
                  <a:pt x="30" y="21"/>
                  <a:pt x="30" y="21"/>
                </a:cubicBezTo>
                <a:cubicBezTo>
                  <a:pt x="27" y="26"/>
                  <a:pt x="27" y="26"/>
                  <a:pt x="27" y="26"/>
                </a:cubicBezTo>
                <a:cubicBezTo>
                  <a:pt x="25" y="25"/>
                  <a:pt x="23" y="24"/>
                  <a:pt x="20" y="24"/>
                </a:cubicBezTo>
                <a:cubicBezTo>
                  <a:pt x="9" y="24"/>
                  <a:pt x="0" y="33"/>
                  <a:pt x="0" y="44"/>
                </a:cubicBezTo>
                <a:cubicBezTo>
                  <a:pt x="0" y="55"/>
                  <a:pt x="9" y="64"/>
                  <a:pt x="20" y="64"/>
                </a:cubicBezTo>
                <a:cubicBezTo>
                  <a:pt x="31" y="64"/>
                  <a:pt x="39" y="57"/>
                  <a:pt x="40" y="47"/>
                </a:cubicBezTo>
                <a:cubicBezTo>
                  <a:pt x="51" y="47"/>
                  <a:pt x="51" y="47"/>
                  <a:pt x="51" y="47"/>
                </a:cubicBezTo>
                <a:cubicBezTo>
                  <a:pt x="74" y="23"/>
                  <a:pt x="74" y="23"/>
                  <a:pt x="74" y="23"/>
                </a:cubicBezTo>
                <a:cubicBezTo>
                  <a:pt x="75" y="26"/>
                  <a:pt x="75" y="26"/>
                  <a:pt x="75" y="26"/>
                </a:cubicBezTo>
                <a:cubicBezTo>
                  <a:pt x="68" y="29"/>
                  <a:pt x="63" y="36"/>
                  <a:pt x="63" y="44"/>
                </a:cubicBezTo>
                <a:cubicBezTo>
                  <a:pt x="63" y="55"/>
                  <a:pt x="72" y="64"/>
                  <a:pt x="83" y="64"/>
                </a:cubicBezTo>
                <a:cubicBezTo>
                  <a:pt x="94" y="64"/>
                  <a:pt x="103" y="55"/>
                  <a:pt x="103" y="44"/>
                </a:cubicBezTo>
                <a:cubicBezTo>
                  <a:pt x="103" y="33"/>
                  <a:pt x="94" y="24"/>
                  <a:pt x="83" y="24"/>
                </a:cubicBezTo>
                <a:close/>
                <a:moveTo>
                  <a:pt x="32" y="23"/>
                </a:moveTo>
                <a:cubicBezTo>
                  <a:pt x="48" y="44"/>
                  <a:pt x="48" y="44"/>
                  <a:pt x="48" y="44"/>
                </a:cubicBezTo>
                <a:cubicBezTo>
                  <a:pt x="40" y="44"/>
                  <a:pt x="40" y="44"/>
                  <a:pt x="40" y="44"/>
                </a:cubicBezTo>
                <a:cubicBezTo>
                  <a:pt x="40" y="37"/>
                  <a:pt x="36" y="30"/>
                  <a:pt x="30" y="27"/>
                </a:cubicBezTo>
                <a:lnTo>
                  <a:pt x="32" y="23"/>
                </a:lnTo>
                <a:close/>
                <a:moveTo>
                  <a:pt x="25" y="44"/>
                </a:moveTo>
                <a:cubicBezTo>
                  <a:pt x="25" y="43"/>
                  <a:pt x="24" y="42"/>
                  <a:pt x="23" y="41"/>
                </a:cubicBezTo>
                <a:cubicBezTo>
                  <a:pt x="29" y="29"/>
                  <a:pt x="29" y="29"/>
                  <a:pt x="29" y="29"/>
                </a:cubicBezTo>
                <a:cubicBezTo>
                  <a:pt x="34" y="32"/>
                  <a:pt x="38" y="38"/>
                  <a:pt x="38" y="44"/>
                </a:cubicBezTo>
                <a:lnTo>
                  <a:pt x="25" y="44"/>
                </a:lnTo>
                <a:close/>
                <a:moveTo>
                  <a:pt x="20" y="62"/>
                </a:moveTo>
                <a:cubicBezTo>
                  <a:pt x="11" y="62"/>
                  <a:pt x="3" y="54"/>
                  <a:pt x="3" y="44"/>
                </a:cubicBezTo>
                <a:cubicBezTo>
                  <a:pt x="3" y="35"/>
                  <a:pt x="11" y="27"/>
                  <a:pt x="20" y="27"/>
                </a:cubicBezTo>
                <a:cubicBezTo>
                  <a:pt x="23" y="27"/>
                  <a:pt x="24" y="27"/>
                  <a:pt x="26" y="28"/>
                </a:cubicBezTo>
                <a:cubicBezTo>
                  <a:pt x="21" y="40"/>
                  <a:pt x="21" y="40"/>
                  <a:pt x="21" y="40"/>
                </a:cubicBezTo>
                <a:cubicBezTo>
                  <a:pt x="21" y="40"/>
                  <a:pt x="21" y="40"/>
                  <a:pt x="20" y="40"/>
                </a:cubicBezTo>
                <a:cubicBezTo>
                  <a:pt x="18" y="40"/>
                  <a:pt x="16" y="42"/>
                  <a:pt x="16" y="44"/>
                </a:cubicBezTo>
                <a:cubicBezTo>
                  <a:pt x="16" y="47"/>
                  <a:pt x="18" y="49"/>
                  <a:pt x="20" y="49"/>
                </a:cubicBezTo>
                <a:cubicBezTo>
                  <a:pt x="22" y="49"/>
                  <a:pt x="24" y="48"/>
                  <a:pt x="24" y="47"/>
                </a:cubicBezTo>
                <a:cubicBezTo>
                  <a:pt x="38" y="47"/>
                  <a:pt x="38" y="47"/>
                  <a:pt x="38" y="47"/>
                </a:cubicBezTo>
                <a:cubicBezTo>
                  <a:pt x="36" y="55"/>
                  <a:pt x="29" y="62"/>
                  <a:pt x="20" y="62"/>
                </a:cubicBezTo>
                <a:close/>
                <a:moveTo>
                  <a:pt x="51" y="43"/>
                </a:moveTo>
                <a:cubicBezTo>
                  <a:pt x="35" y="22"/>
                  <a:pt x="35" y="22"/>
                  <a:pt x="35" y="22"/>
                </a:cubicBezTo>
                <a:cubicBezTo>
                  <a:pt x="71" y="22"/>
                  <a:pt x="71" y="22"/>
                  <a:pt x="71" y="22"/>
                </a:cubicBezTo>
                <a:lnTo>
                  <a:pt x="51" y="43"/>
                </a:lnTo>
                <a:close/>
                <a:moveTo>
                  <a:pt x="83" y="62"/>
                </a:moveTo>
                <a:cubicBezTo>
                  <a:pt x="73" y="62"/>
                  <a:pt x="65" y="54"/>
                  <a:pt x="65" y="44"/>
                </a:cubicBezTo>
                <a:cubicBezTo>
                  <a:pt x="65" y="37"/>
                  <a:pt x="70" y="31"/>
                  <a:pt x="76" y="29"/>
                </a:cubicBezTo>
                <a:cubicBezTo>
                  <a:pt x="80" y="41"/>
                  <a:pt x="80" y="41"/>
                  <a:pt x="80" y="41"/>
                </a:cubicBezTo>
                <a:cubicBezTo>
                  <a:pt x="79" y="42"/>
                  <a:pt x="78" y="43"/>
                  <a:pt x="78" y="44"/>
                </a:cubicBezTo>
                <a:cubicBezTo>
                  <a:pt x="78" y="47"/>
                  <a:pt x="80" y="49"/>
                  <a:pt x="83" y="49"/>
                </a:cubicBezTo>
                <a:cubicBezTo>
                  <a:pt x="85" y="49"/>
                  <a:pt x="87" y="47"/>
                  <a:pt x="87" y="44"/>
                </a:cubicBezTo>
                <a:cubicBezTo>
                  <a:pt x="87" y="42"/>
                  <a:pt x="85" y="40"/>
                  <a:pt x="83" y="40"/>
                </a:cubicBezTo>
                <a:cubicBezTo>
                  <a:pt x="83" y="40"/>
                  <a:pt x="83" y="40"/>
                  <a:pt x="83" y="40"/>
                </a:cubicBezTo>
                <a:cubicBezTo>
                  <a:pt x="78" y="28"/>
                  <a:pt x="78" y="28"/>
                  <a:pt x="78" y="28"/>
                </a:cubicBezTo>
                <a:cubicBezTo>
                  <a:pt x="80" y="27"/>
                  <a:pt x="81" y="27"/>
                  <a:pt x="83" y="27"/>
                </a:cubicBezTo>
                <a:cubicBezTo>
                  <a:pt x="92" y="27"/>
                  <a:pt x="100" y="35"/>
                  <a:pt x="100" y="44"/>
                </a:cubicBezTo>
                <a:cubicBezTo>
                  <a:pt x="100" y="54"/>
                  <a:pt x="92" y="62"/>
                  <a:pt x="83" y="62"/>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60" name="Freeform 162"/>
          <p:cNvSpPr>
            <a:spLocks noChangeAspect="1" noEditPoints="1"/>
          </p:cNvSpPr>
          <p:nvPr/>
        </p:nvSpPr>
        <p:spPr bwMode="auto">
          <a:xfrm>
            <a:off x="7131766" y="2360526"/>
            <a:ext cx="386240" cy="463488"/>
          </a:xfrm>
          <a:custGeom>
            <a:avLst/>
            <a:gdLst/>
            <a:ahLst/>
            <a:cxnLst>
              <a:cxn ang="0">
                <a:pos x="83" y="63"/>
              </a:cxn>
              <a:cxn ang="0">
                <a:pos x="52" y="76"/>
              </a:cxn>
              <a:cxn ang="0">
                <a:pos x="51" y="25"/>
              </a:cxn>
              <a:cxn ang="0">
                <a:pos x="83" y="63"/>
              </a:cxn>
              <a:cxn ang="0">
                <a:pos x="18" y="63"/>
              </a:cxn>
              <a:cxn ang="0">
                <a:pos x="48" y="76"/>
              </a:cxn>
              <a:cxn ang="0">
                <a:pos x="49" y="15"/>
              </a:cxn>
              <a:cxn ang="0">
                <a:pos x="18" y="63"/>
              </a:cxn>
              <a:cxn ang="0">
                <a:pos x="60" y="7"/>
              </a:cxn>
              <a:cxn ang="0">
                <a:pos x="47" y="0"/>
              </a:cxn>
              <a:cxn ang="0">
                <a:pos x="47" y="12"/>
              </a:cxn>
              <a:cxn ang="0">
                <a:pos x="60" y="7"/>
              </a:cxn>
              <a:cxn ang="0">
                <a:pos x="58" y="101"/>
              </a:cxn>
              <a:cxn ang="0">
                <a:pos x="82" y="82"/>
              </a:cxn>
              <a:cxn ang="0">
                <a:pos x="0" y="82"/>
              </a:cxn>
              <a:cxn ang="0">
                <a:pos x="58" y="101"/>
              </a:cxn>
            </a:cxnLst>
            <a:rect l="0" t="0" r="r" b="b"/>
            <a:pathLst>
              <a:path w="86" h="102">
                <a:moveTo>
                  <a:pt x="83" y="63"/>
                </a:moveTo>
                <a:cubicBezTo>
                  <a:pt x="81" y="71"/>
                  <a:pt x="52" y="76"/>
                  <a:pt x="52" y="76"/>
                </a:cubicBezTo>
                <a:cubicBezTo>
                  <a:pt x="51" y="25"/>
                  <a:pt x="51" y="25"/>
                  <a:pt x="51" y="25"/>
                </a:cubicBezTo>
                <a:cubicBezTo>
                  <a:pt x="51" y="25"/>
                  <a:pt x="86" y="51"/>
                  <a:pt x="83" y="63"/>
                </a:cubicBezTo>
                <a:close/>
                <a:moveTo>
                  <a:pt x="18" y="63"/>
                </a:moveTo>
                <a:cubicBezTo>
                  <a:pt x="20" y="71"/>
                  <a:pt x="48" y="76"/>
                  <a:pt x="48" y="76"/>
                </a:cubicBezTo>
                <a:cubicBezTo>
                  <a:pt x="49" y="15"/>
                  <a:pt x="49" y="15"/>
                  <a:pt x="49" y="15"/>
                </a:cubicBezTo>
                <a:cubicBezTo>
                  <a:pt x="49" y="15"/>
                  <a:pt x="14" y="49"/>
                  <a:pt x="18" y="63"/>
                </a:cubicBezTo>
                <a:close/>
                <a:moveTo>
                  <a:pt x="60" y="7"/>
                </a:moveTo>
                <a:cubicBezTo>
                  <a:pt x="47" y="0"/>
                  <a:pt x="47" y="0"/>
                  <a:pt x="47" y="0"/>
                </a:cubicBezTo>
                <a:cubicBezTo>
                  <a:pt x="47" y="12"/>
                  <a:pt x="47" y="12"/>
                  <a:pt x="47" y="12"/>
                </a:cubicBezTo>
                <a:lnTo>
                  <a:pt x="60" y="7"/>
                </a:lnTo>
                <a:close/>
                <a:moveTo>
                  <a:pt x="58" y="101"/>
                </a:moveTo>
                <a:cubicBezTo>
                  <a:pt x="75" y="100"/>
                  <a:pt x="82" y="82"/>
                  <a:pt x="82" y="82"/>
                </a:cubicBezTo>
                <a:cubicBezTo>
                  <a:pt x="0" y="82"/>
                  <a:pt x="0" y="82"/>
                  <a:pt x="0" y="82"/>
                </a:cubicBezTo>
                <a:cubicBezTo>
                  <a:pt x="2" y="90"/>
                  <a:pt x="40" y="102"/>
                  <a:pt x="58" y="101"/>
                </a:cubicBezTo>
                <a:close/>
              </a:path>
            </a:pathLst>
          </a:custGeom>
          <a:solidFill>
            <a:srgbClr val="FFFFFF"/>
          </a:solidFill>
          <a:ln w="9525">
            <a:noFill/>
            <a:round/>
          </a:ln>
        </p:spPr>
        <p:txBody>
          <a:bodyPr vert="horz" wrap="square" lIns="121920" tIns="60960" rIns="121920" bIns="60960" numCol="1" anchor="t" anchorCtr="0" compatLnSpc="1"/>
          <a:lstStyle/>
          <a:p>
            <a:endParaRPr lang="en-US" sz="3200"/>
          </a:p>
        </p:txBody>
      </p:sp>
      <p:sp>
        <p:nvSpPr>
          <p:cNvPr id="29" name="内容占位符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dirty="0">
              <a:solidFill>
                <a:schemeClr val="accent1"/>
              </a:solidFill>
              <a:latin typeface="+mn-lt"/>
              <a:ea typeface="+mn-ea"/>
              <a:cs typeface="+mn-cs"/>
            </a:endParaRPr>
          </a:p>
        </p:txBody>
      </p:sp>
      <p:sp>
        <p:nvSpPr>
          <p:cNvPr id="9" name="内容占位符 2"/>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chemeClr val="accent1"/>
                </a:solidFill>
                <a:latin typeface="+mn-lt"/>
                <a:ea typeface="+mn-ea"/>
                <a:cs typeface="+mn-cs"/>
              </a:rPr>
              <a:t>In </a:t>
            </a:r>
            <a:r>
              <a:rPr lang="en-US" altLang="zh-CN" sz="2400" dirty="0">
                <a:solidFill>
                  <a:schemeClr val="accent1"/>
                </a:solidFill>
                <a:latin typeface="+mn-lt"/>
                <a:ea typeface="+mn-ea"/>
                <a:cs typeface="+mn-cs"/>
              </a:rPr>
              <a:t>Magnetic Resonance Imaging(MRI), the MR data is acquired from k-space, named as Fourier space, from which the MR images are reconstructed</a:t>
            </a:r>
            <a:r>
              <a:rPr lang="en-US" altLang="zh-CN" sz="2400" dirty="0" smtClean="0">
                <a:solidFill>
                  <a:schemeClr val="accent1"/>
                </a:solidFill>
                <a:latin typeface="+mn-lt"/>
                <a:ea typeface="+mn-ea"/>
                <a:cs typeface="+mn-cs"/>
              </a:rPr>
              <a:t>.</a:t>
            </a:r>
          </a:p>
          <a:p>
            <a:r>
              <a:rPr lang="en-US" altLang="zh-CN" sz="2400" dirty="0">
                <a:solidFill>
                  <a:schemeClr val="accent1"/>
                </a:solidFill>
                <a:latin typeface="+mn-lt"/>
                <a:ea typeface="+mn-ea"/>
                <a:cs typeface="+mn-cs"/>
              </a:rPr>
              <a:t>K-space has always occupied an important position in MRI, which maps the original MRI sampling data in time domain to frequency domain. K-space track is the sampling track of MRI signal in the space domain. Generally, k-space is filled with rectangular signals. The reconstruction of image is to transform the k-space data into time-domain data by Fourier transform, so as to reconstruct the image. </a:t>
            </a:r>
            <a:endParaRPr lang="zh-CN" altLang="en-US" sz="2400" dirty="0">
              <a:solidFill>
                <a:schemeClr val="accent1"/>
              </a:solidFill>
              <a:latin typeface="+mn-lt"/>
              <a:ea typeface="+mn-ea"/>
              <a:cs typeface="+mn-cs"/>
            </a:endParaRPr>
          </a:p>
        </p:txBody>
      </p:sp>
    </p:spTree>
    <p:extLst>
      <p:ext uri="{BB962C8B-B14F-4D97-AF65-F5344CB8AC3E}">
        <p14:creationId xmlns:p14="http://schemas.microsoft.com/office/powerpoint/2010/main" val="376624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3188423" cy="332399"/>
          </a:xfrm>
        </p:spPr>
        <p:txBody>
          <a:bodyPr/>
          <a:lstStyle/>
          <a:p>
            <a:r>
              <a:rPr lang="en-US" altLang="zh-CN" sz="2400" dirty="0"/>
              <a:t>Fourier transform</a:t>
            </a:r>
            <a:endParaRPr lang="zh-CN" altLang="en-US" sz="2400" dirty="0"/>
          </a:p>
        </p:txBody>
      </p:sp>
      <p:sp>
        <p:nvSpPr>
          <p:cNvPr id="13" name="TextBox 32"/>
          <p:cNvSpPr txBox="1"/>
          <p:nvPr/>
        </p:nvSpPr>
        <p:spPr>
          <a:xfrm rot="2700000">
            <a:off x="10807569" y="1489285"/>
            <a:ext cx="519696" cy="369332"/>
          </a:xfrm>
          <a:prstGeom prst="rect">
            <a:avLst/>
          </a:prstGeom>
          <a:noFill/>
        </p:spPr>
        <p:txBody>
          <a:bodyPr wrap="square" rtlCol="0">
            <a:spAutoFit/>
          </a:bodyPr>
          <a:lstStyle/>
          <a:p>
            <a:pPr algn="ctr"/>
            <a:r>
              <a:rPr lang="en-US" b="1" dirty="0" smtClean="0">
                <a:solidFill>
                  <a:schemeClr val="bg1"/>
                </a:solidFill>
                <a:latin typeface="+mn-ea"/>
              </a:rPr>
              <a:t>2</a:t>
            </a:r>
            <a:endParaRPr lang="uk-UA" b="1" dirty="0">
              <a:solidFill>
                <a:schemeClr val="bg1"/>
              </a:solidFill>
              <a:latin typeface="+mn-ea"/>
            </a:endParaRPr>
          </a:p>
        </p:txBody>
      </p:sp>
      <p:sp>
        <p:nvSpPr>
          <p:cNvPr id="17" name="TextBox 56"/>
          <p:cNvSpPr txBox="1"/>
          <p:nvPr/>
        </p:nvSpPr>
        <p:spPr>
          <a:xfrm rot="2720180">
            <a:off x="825612" y="5434867"/>
            <a:ext cx="519696" cy="427473"/>
          </a:xfrm>
          <a:prstGeom prst="rect">
            <a:avLst/>
          </a:prstGeom>
          <a:noFill/>
        </p:spPr>
        <p:txBody>
          <a:bodyPr wrap="square" rtlCol="0">
            <a:spAutoFit/>
          </a:bodyPr>
          <a:lstStyle/>
          <a:p>
            <a:pPr algn="ctr"/>
            <a:r>
              <a:rPr lang="en-US" b="1">
                <a:solidFill>
                  <a:schemeClr val="bg1"/>
                </a:solidFill>
                <a:latin typeface="+mn-ea"/>
              </a:rPr>
              <a:t>03</a:t>
            </a:r>
            <a:endParaRPr lang="uk-UA" b="1">
              <a:solidFill>
                <a:schemeClr val="bg1"/>
              </a:solidFill>
              <a:latin typeface="+mn-ea"/>
            </a:endParaRPr>
          </a:p>
        </p:txBody>
      </p:sp>
      <p:sp>
        <p:nvSpPr>
          <p:cNvPr id="22" name="TextBox 64"/>
          <p:cNvSpPr txBox="1"/>
          <p:nvPr/>
        </p:nvSpPr>
        <p:spPr>
          <a:xfrm rot="19095347">
            <a:off x="10794430" y="5494055"/>
            <a:ext cx="559971" cy="396728"/>
          </a:xfrm>
          <a:prstGeom prst="rect">
            <a:avLst/>
          </a:prstGeom>
          <a:noFill/>
        </p:spPr>
        <p:txBody>
          <a:bodyPr wrap="square" rtlCol="0">
            <a:spAutoFit/>
          </a:bodyPr>
          <a:lstStyle/>
          <a:p>
            <a:pPr algn="ctr"/>
            <a:r>
              <a:rPr lang="en-US" b="1">
                <a:solidFill>
                  <a:schemeClr val="bg1"/>
                </a:solidFill>
                <a:latin typeface="+mn-ea"/>
              </a:rPr>
              <a:t>04</a:t>
            </a:r>
            <a:endParaRPr lang="uk-UA" b="1">
              <a:solidFill>
                <a:schemeClr val="bg1"/>
              </a:solidFill>
              <a:latin typeface="+mn-ea"/>
            </a:endParaRPr>
          </a:p>
        </p:txBody>
      </p:sp>
      <p:sp>
        <p:nvSpPr>
          <p:cNvPr id="23" name="pet11"/>
          <p:cNvSpPr>
            <a:spLocks noChangeAspect="1"/>
          </p:cNvSpPr>
          <p:nvPr/>
        </p:nvSpPr>
        <p:spPr bwMode="auto">
          <a:xfrm>
            <a:off x="6417723" y="3892696"/>
            <a:ext cx="386433" cy="373130"/>
          </a:xfrm>
          <a:custGeom>
            <a:avLst/>
            <a:gdLst>
              <a:gd name="T0" fmla="*/ 818 w 1611"/>
              <a:gd name="T1" fmla="*/ 977 h 1676"/>
              <a:gd name="T2" fmla="*/ 692 w 1611"/>
              <a:gd name="T3" fmla="*/ 826 h 1676"/>
              <a:gd name="T4" fmla="*/ 411 w 1611"/>
              <a:gd name="T5" fmla="*/ 453 h 1676"/>
              <a:gd name="T6" fmla="*/ 906 w 1611"/>
              <a:gd name="T7" fmla="*/ 306 h 1676"/>
              <a:gd name="T8" fmla="*/ 1249 w 1611"/>
              <a:gd name="T9" fmla="*/ 897 h 1676"/>
              <a:gd name="T10" fmla="*/ 818 w 1611"/>
              <a:gd name="T11" fmla="*/ 950 h 1676"/>
              <a:gd name="T12" fmla="*/ 406 w 1611"/>
              <a:gd name="T13" fmla="*/ 900 h 1676"/>
              <a:gd name="T14" fmla="*/ 519 w 1611"/>
              <a:gd name="T15" fmla="*/ 880 h 1676"/>
              <a:gd name="T16" fmla="*/ 679 w 1611"/>
              <a:gd name="T17" fmla="*/ 678 h 1676"/>
              <a:gd name="T18" fmla="*/ 873 w 1611"/>
              <a:gd name="T19" fmla="*/ 314 h 1676"/>
              <a:gd name="T20" fmla="*/ 944 w 1611"/>
              <a:gd name="T21" fmla="*/ 826 h 1676"/>
              <a:gd name="T22" fmla="*/ 944 w 1611"/>
              <a:gd name="T23" fmla="*/ 826 h 1676"/>
              <a:gd name="T24" fmla="*/ 807 w 1611"/>
              <a:gd name="T25" fmla="*/ 0 h 1676"/>
              <a:gd name="T26" fmla="*/ 218 w 1611"/>
              <a:gd name="T27" fmla="*/ 726 h 1676"/>
              <a:gd name="T28" fmla="*/ 98 w 1611"/>
              <a:gd name="T29" fmla="*/ 1185 h 1676"/>
              <a:gd name="T30" fmla="*/ 57 w 1611"/>
              <a:gd name="T31" fmla="*/ 1233 h 1676"/>
              <a:gd name="T32" fmla="*/ 57 w 1611"/>
              <a:gd name="T33" fmla="*/ 1233 h 1676"/>
              <a:gd name="T34" fmla="*/ 130 w 1611"/>
              <a:gd name="T35" fmla="*/ 1230 h 1676"/>
              <a:gd name="T36" fmla="*/ 171 w 1611"/>
              <a:gd name="T37" fmla="*/ 1279 h 1676"/>
              <a:gd name="T38" fmla="*/ 159 w 1611"/>
              <a:gd name="T39" fmla="*/ 1280 h 1676"/>
              <a:gd name="T40" fmla="*/ 49 w 1611"/>
              <a:gd name="T41" fmla="*/ 1320 h 1676"/>
              <a:gd name="T42" fmla="*/ 178 w 1611"/>
              <a:gd name="T43" fmla="*/ 1320 h 1676"/>
              <a:gd name="T44" fmla="*/ 352 w 1611"/>
              <a:gd name="T45" fmla="*/ 1409 h 1676"/>
              <a:gd name="T46" fmla="*/ 310 w 1611"/>
              <a:gd name="T47" fmla="*/ 1457 h 1676"/>
              <a:gd name="T48" fmla="*/ 466 w 1611"/>
              <a:gd name="T49" fmla="*/ 1454 h 1676"/>
              <a:gd name="T50" fmla="*/ 466 w 1611"/>
              <a:gd name="T51" fmla="*/ 1454 h 1676"/>
              <a:gd name="T52" fmla="*/ 507 w 1611"/>
              <a:gd name="T53" fmla="*/ 1503 h 1676"/>
              <a:gd name="T54" fmla="*/ 409 w 1611"/>
              <a:gd name="T55" fmla="*/ 1480 h 1676"/>
              <a:gd name="T56" fmla="*/ 371 w 1611"/>
              <a:gd name="T57" fmla="*/ 1592 h 1676"/>
              <a:gd name="T58" fmla="*/ 453 w 1611"/>
              <a:gd name="T59" fmla="*/ 1533 h 1676"/>
              <a:gd name="T60" fmla="*/ 1554 w 1611"/>
              <a:gd name="T61" fmla="*/ 1164 h 1676"/>
              <a:gd name="T62" fmla="*/ 1561 w 1611"/>
              <a:gd name="T63" fmla="*/ 1279 h 1676"/>
              <a:gd name="T64" fmla="*/ 1441 w 1611"/>
              <a:gd name="T65" fmla="*/ 1209 h 1676"/>
              <a:gd name="T66" fmla="*/ 1446 w 1611"/>
              <a:gd name="T67" fmla="*/ 1233 h 1676"/>
              <a:gd name="T68" fmla="*/ 1446 w 1611"/>
              <a:gd name="T69" fmla="*/ 1233 h 1676"/>
              <a:gd name="T70" fmla="*/ 1452 w 1611"/>
              <a:gd name="T71" fmla="*/ 1280 h 1676"/>
              <a:gd name="T72" fmla="*/ 1498 w 1611"/>
              <a:gd name="T73" fmla="*/ 1337 h 1676"/>
              <a:gd name="T74" fmla="*/ 1265 w 1611"/>
              <a:gd name="T75" fmla="*/ 1454 h 1676"/>
              <a:gd name="T76" fmla="*/ 1265 w 1611"/>
              <a:gd name="T77" fmla="*/ 1454 h 1676"/>
              <a:gd name="T78" fmla="*/ 1307 w 1611"/>
              <a:gd name="T79" fmla="*/ 1503 h 1676"/>
              <a:gd name="T80" fmla="*/ 1152 w 1611"/>
              <a:gd name="T81" fmla="*/ 1409 h 1676"/>
              <a:gd name="T82" fmla="*/ 1110 w 1611"/>
              <a:gd name="T83" fmla="*/ 1457 h 1676"/>
              <a:gd name="T84" fmla="*/ 1247 w 1611"/>
              <a:gd name="T85" fmla="*/ 1533 h 1676"/>
              <a:gd name="T86" fmla="*/ 1158 w 1611"/>
              <a:gd name="T87" fmla="*/ 1533 h 1676"/>
              <a:gd name="T88" fmla="*/ 1240 w 1611"/>
              <a:gd name="T89" fmla="*/ 1592 h 1676"/>
              <a:gd name="T90" fmla="*/ 818 w 1611"/>
              <a:gd name="T91" fmla="*/ 1514 h 1676"/>
              <a:gd name="T92" fmla="*/ 776 w 1611"/>
              <a:gd name="T93" fmla="*/ 1562 h 1676"/>
              <a:gd name="T94" fmla="*/ 776 w 1611"/>
              <a:gd name="T95" fmla="*/ 1562 h 1676"/>
              <a:gd name="T96" fmla="*/ 849 w 1611"/>
              <a:gd name="T97" fmla="*/ 1559 h 1676"/>
              <a:gd name="T98" fmla="*/ 891 w 1611"/>
              <a:gd name="T99" fmla="*/ 1608 h 1676"/>
              <a:gd name="T100" fmla="*/ 879 w 1611"/>
              <a:gd name="T101" fmla="*/ 1609 h 1676"/>
              <a:gd name="T102" fmla="*/ 768 w 1611"/>
              <a:gd name="T103" fmla="*/ 1649 h 1676"/>
              <a:gd name="T104" fmla="*/ 897 w 1611"/>
              <a:gd name="T105" fmla="*/ 1649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1" h="1676">
                <a:moveTo>
                  <a:pt x="926" y="1052"/>
                </a:moveTo>
                <a:cubicBezTo>
                  <a:pt x="926" y="1089"/>
                  <a:pt x="877" y="1120"/>
                  <a:pt x="818" y="1120"/>
                </a:cubicBezTo>
                <a:cubicBezTo>
                  <a:pt x="758" y="1120"/>
                  <a:pt x="710" y="1089"/>
                  <a:pt x="710" y="1052"/>
                </a:cubicBezTo>
                <a:cubicBezTo>
                  <a:pt x="710" y="1014"/>
                  <a:pt x="733" y="977"/>
                  <a:pt x="818" y="977"/>
                </a:cubicBezTo>
                <a:cubicBezTo>
                  <a:pt x="905" y="977"/>
                  <a:pt x="926" y="1014"/>
                  <a:pt x="926" y="1052"/>
                </a:cubicBezTo>
                <a:close/>
                <a:moveTo>
                  <a:pt x="749" y="826"/>
                </a:moveTo>
                <a:cubicBezTo>
                  <a:pt x="749" y="804"/>
                  <a:pt x="736" y="786"/>
                  <a:pt x="721" y="786"/>
                </a:cubicBezTo>
                <a:cubicBezTo>
                  <a:pt x="705" y="786"/>
                  <a:pt x="692" y="804"/>
                  <a:pt x="692" y="826"/>
                </a:cubicBezTo>
                <a:cubicBezTo>
                  <a:pt x="692" y="848"/>
                  <a:pt x="705" y="866"/>
                  <a:pt x="721" y="866"/>
                </a:cubicBezTo>
                <a:cubicBezTo>
                  <a:pt x="736" y="866"/>
                  <a:pt x="749" y="848"/>
                  <a:pt x="749" y="826"/>
                </a:cubicBezTo>
                <a:close/>
                <a:moveTo>
                  <a:pt x="708" y="306"/>
                </a:moveTo>
                <a:cubicBezTo>
                  <a:pt x="708" y="306"/>
                  <a:pt x="558" y="279"/>
                  <a:pt x="411" y="453"/>
                </a:cubicBezTo>
                <a:cubicBezTo>
                  <a:pt x="264" y="628"/>
                  <a:pt x="126" y="835"/>
                  <a:pt x="411" y="849"/>
                </a:cubicBezTo>
                <a:cubicBezTo>
                  <a:pt x="696" y="863"/>
                  <a:pt x="708" y="306"/>
                  <a:pt x="708" y="306"/>
                </a:cubicBezTo>
                <a:close/>
                <a:moveTo>
                  <a:pt x="1203" y="453"/>
                </a:moveTo>
                <a:cubicBezTo>
                  <a:pt x="1055" y="279"/>
                  <a:pt x="906" y="306"/>
                  <a:pt x="906" y="306"/>
                </a:cubicBezTo>
                <a:cubicBezTo>
                  <a:pt x="906" y="306"/>
                  <a:pt x="917" y="863"/>
                  <a:pt x="1203" y="849"/>
                </a:cubicBezTo>
                <a:cubicBezTo>
                  <a:pt x="1488" y="835"/>
                  <a:pt x="1350" y="628"/>
                  <a:pt x="1203" y="453"/>
                </a:cubicBezTo>
                <a:close/>
                <a:moveTo>
                  <a:pt x="1207" y="901"/>
                </a:moveTo>
                <a:cubicBezTo>
                  <a:pt x="1222" y="900"/>
                  <a:pt x="1236" y="899"/>
                  <a:pt x="1249" y="897"/>
                </a:cubicBezTo>
                <a:cubicBezTo>
                  <a:pt x="1237" y="1013"/>
                  <a:pt x="1138" y="1103"/>
                  <a:pt x="1019" y="1103"/>
                </a:cubicBezTo>
                <a:cubicBezTo>
                  <a:pt x="994" y="1103"/>
                  <a:pt x="970" y="1099"/>
                  <a:pt x="948" y="1092"/>
                </a:cubicBezTo>
                <a:cubicBezTo>
                  <a:pt x="954" y="1081"/>
                  <a:pt x="958" y="1069"/>
                  <a:pt x="958" y="1056"/>
                </a:cubicBezTo>
                <a:cubicBezTo>
                  <a:pt x="958" y="1017"/>
                  <a:pt x="939" y="950"/>
                  <a:pt x="818" y="950"/>
                </a:cubicBezTo>
                <a:cubicBezTo>
                  <a:pt x="693" y="950"/>
                  <a:pt x="679" y="1024"/>
                  <a:pt x="679" y="1056"/>
                </a:cubicBezTo>
                <a:cubicBezTo>
                  <a:pt x="679" y="1071"/>
                  <a:pt x="683" y="1084"/>
                  <a:pt x="691" y="1097"/>
                </a:cubicBezTo>
                <a:cubicBezTo>
                  <a:pt x="674" y="1101"/>
                  <a:pt x="655" y="1103"/>
                  <a:pt x="637" y="1103"/>
                </a:cubicBezTo>
                <a:cubicBezTo>
                  <a:pt x="518" y="1103"/>
                  <a:pt x="421" y="1015"/>
                  <a:pt x="406" y="900"/>
                </a:cubicBezTo>
                <a:cubicBezTo>
                  <a:pt x="408" y="900"/>
                  <a:pt x="410" y="901"/>
                  <a:pt x="412" y="901"/>
                </a:cubicBezTo>
                <a:cubicBezTo>
                  <a:pt x="416" y="901"/>
                  <a:pt x="420" y="901"/>
                  <a:pt x="424" y="901"/>
                </a:cubicBezTo>
                <a:cubicBezTo>
                  <a:pt x="424" y="901"/>
                  <a:pt x="424" y="901"/>
                  <a:pt x="424" y="901"/>
                </a:cubicBezTo>
                <a:cubicBezTo>
                  <a:pt x="459" y="901"/>
                  <a:pt x="491" y="893"/>
                  <a:pt x="519" y="880"/>
                </a:cubicBezTo>
                <a:cubicBezTo>
                  <a:pt x="524" y="914"/>
                  <a:pt x="540" y="943"/>
                  <a:pt x="568" y="959"/>
                </a:cubicBezTo>
                <a:cubicBezTo>
                  <a:pt x="625" y="995"/>
                  <a:pt x="708" y="964"/>
                  <a:pt x="754" y="890"/>
                </a:cubicBezTo>
                <a:cubicBezTo>
                  <a:pt x="800" y="817"/>
                  <a:pt x="790" y="728"/>
                  <a:pt x="733" y="693"/>
                </a:cubicBezTo>
                <a:cubicBezTo>
                  <a:pt x="717" y="683"/>
                  <a:pt x="698" y="678"/>
                  <a:pt x="679" y="678"/>
                </a:cubicBezTo>
                <a:cubicBezTo>
                  <a:pt x="740" y="521"/>
                  <a:pt x="744" y="337"/>
                  <a:pt x="745" y="324"/>
                </a:cubicBezTo>
                <a:cubicBezTo>
                  <a:pt x="745" y="312"/>
                  <a:pt x="745" y="312"/>
                  <a:pt x="745" y="312"/>
                </a:cubicBezTo>
                <a:cubicBezTo>
                  <a:pt x="765" y="307"/>
                  <a:pt x="786" y="305"/>
                  <a:pt x="807" y="305"/>
                </a:cubicBezTo>
                <a:cubicBezTo>
                  <a:pt x="829" y="305"/>
                  <a:pt x="851" y="308"/>
                  <a:pt x="873" y="314"/>
                </a:cubicBezTo>
                <a:cubicBezTo>
                  <a:pt x="874" y="324"/>
                  <a:pt x="874" y="324"/>
                  <a:pt x="874" y="324"/>
                </a:cubicBezTo>
                <a:cubicBezTo>
                  <a:pt x="874" y="348"/>
                  <a:pt x="889" y="901"/>
                  <a:pt x="1195" y="901"/>
                </a:cubicBezTo>
                <a:cubicBezTo>
                  <a:pt x="1199" y="901"/>
                  <a:pt x="1203" y="901"/>
                  <a:pt x="1207" y="901"/>
                </a:cubicBezTo>
                <a:close/>
                <a:moveTo>
                  <a:pt x="944" y="826"/>
                </a:moveTo>
                <a:cubicBezTo>
                  <a:pt x="944" y="804"/>
                  <a:pt x="931" y="786"/>
                  <a:pt x="915" y="786"/>
                </a:cubicBezTo>
                <a:cubicBezTo>
                  <a:pt x="899" y="786"/>
                  <a:pt x="886" y="804"/>
                  <a:pt x="886" y="826"/>
                </a:cubicBezTo>
                <a:cubicBezTo>
                  <a:pt x="886" y="848"/>
                  <a:pt x="899" y="866"/>
                  <a:pt x="915" y="866"/>
                </a:cubicBezTo>
                <a:cubicBezTo>
                  <a:pt x="931" y="866"/>
                  <a:pt x="944" y="848"/>
                  <a:pt x="944" y="826"/>
                </a:cubicBezTo>
                <a:close/>
                <a:moveTo>
                  <a:pt x="1532" y="726"/>
                </a:moveTo>
                <a:cubicBezTo>
                  <a:pt x="1532" y="1126"/>
                  <a:pt x="1207" y="1451"/>
                  <a:pt x="807" y="1451"/>
                </a:cubicBezTo>
                <a:cubicBezTo>
                  <a:pt x="407" y="1451"/>
                  <a:pt x="82" y="1126"/>
                  <a:pt x="82" y="726"/>
                </a:cubicBezTo>
                <a:cubicBezTo>
                  <a:pt x="82" y="326"/>
                  <a:pt x="407" y="0"/>
                  <a:pt x="807" y="0"/>
                </a:cubicBezTo>
                <a:cubicBezTo>
                  <a:pt x="1207" y="0"/>
                  <a:pt x="1532" y="326"/>
                  <a:pt x="1532" y="726"/>
                </a:cubicBezTo>
                <a:close/>
                <a:moveTo>
                  <a:pt x="1395" y="726"/>
                </a:moveTo>
                <a:cubicBezTo>
                  <a:pt x="1395" y="401"/>
                  <a:pt x="1131" y="137"/>
                  <a:pt x="807" y="137"/>
                </a:cubicBezTo>
                <a:cubicBezTo>
                  <a:pt x="482" y="137"/>
                  <a:pt x="218" y="401"/>
                  <a:pt x="218" y="726"/>
                </a:cubicBezTo>
                <a:cubicBezTo>
                  <a:pt x="218" y="1050"/>
                  <a:pt x="482" y="1314"/>
                  <a:pt x="807" y="1314"/>
                </a:cubicBezTo>
                <a:cubicBezTo>
                  <a:pt x="1131" y="1314"/>
                  <a:pt x="1395" y="1050"/>
                  <a:pt x="1395" y="726"/>
                </a:cubicBezTo>
                <a:close/>
                <a:moveTo>
                  <a:pt x="92" y="1230"/>
                </a:moveTo>
                <a:cubicBezTo>
                  <a:pt x="105" y="1223"/>
                  <a:pt x="108" y="1203"/>
                  <a:pt x="98" y="1185"/>
                </a:cubicBezTo>
                <a:cubicBezTo>
                  <a:pt x="89" y="1166"/>
                  <a:pt x="70" y="1157"/>
                  <a:pt x="57" y="1164"/>
                </a:cubicBezTo>
                <a:cubicBezTo>
                  <a:pt x="44" y="1170"/>
                  <a:pt x="41" y="1191"/>
                  <a:pt x="51" y="1209"/>
                </a:cubicBezTo>
                <a:cubicBezTo>
                  <a:pt x="61" y="1227"/>
                  <a:pt x="79" y="1237"/>
                  <a:pt x="92" y="1230"/>
                </a:cubicBezTo>
                <a:close/>
                <a:moveTo>
                  <a:pt x="57" y="1233"/>
                </a:moveTo>
                <a:cubicBezTo>
                  <a:pt x="47" y="1215"/>
                  <a:pt x="29" y="1205"/>
                  <a:pt x="16" y="1212"/>
                </a:cubicBezTo>
                <a:cubicBezTo>
                  <a:pt x="3" y="1219"/>
                  <a:pt x="0" y="1239"/>
                  <a:pt x="10" y="1258"/>
                </a:cubicBezTo>
                <a:cubicBezTo>
                  <a:pt x="19" y="1276"/>
                  <a:pt x="38" y="1285"/>
                  <a:pt x="51" y="1279"/>
                </a:cubicBezTo>
                <a:cubicBezTo>
                  <a:pt x="64" y="1272"/>
                  <a:pt x="66" y="1251"/>
                  <a:pt x="57" y="1233"/>
                </a:cubicBezTo>
                <a:close/>
                <a:moveTo>
                  <a:pt x="171" y="1209"/>
                </a:moveTo>
                <a:cubicBezTo>
                  <a:pt x="180" y="1191"/>
                  <a:pt x="178" y="1170"/>
                  <a:pt x="165" y="1163"/>
                </a:cubicBezTo>
                <a:cubicBezTo>
                  <a:pt x="152" y="1157"/>
                  <a:pt x="133" y="1166"/>
                  <a:pt x="124" y="1185"/>
                </a:cubicBezTo>
                <a:cubicBezTo>
                  <a:pt x="114" y="1203"/>
                  <a:pt x="117" y="1223"/>
                  <a:pt x="130" y="1230"/>
                </a:cubicBezTo>
                <a:cubicBezTo>
                  <a:pt x="143" y="1237"/>
                  <a:pt x="161" y="1227"/>
                  <a:pt x="171" y="1209"/>
                </a:cubicBezTo>
                <a:close/>
                <a:moveTo>
                  <a:pt x="206" y="1212"/>
                </a:moveTo>
                <a:cubicBezTo>
                  <a:pt x="193" y="1205"/>
                  <a:pt x="175" y="1215"/>
                  <a:pt x="165" y="1233"/>
                </a:cubicBezTo>
                <a:cubicBezTo>
                  <a:pt x="156" y="1251"/>
                  <a:pt x="158" y="1272"/>
                  <a:pt x="171" y="1279"/>
                </a:cubicBezTo>
                <a:cubicBezTo>
                  <a:pt x="184" y="1285"/>
                  <a:pt x="203" y="1276"/>
                  <a:pt x="212" y="1258"/>
                </a:cubicBezTo>
                <a:cubicBezTo>
                  <a:pt x="222" y="1239"/>
                  <a:pt x="219" y="1219"/>
                  <a:pt x="206" y="1212"/>
                </a:cubicBezTo>
                <a:close/>
                <a:moveTo>
                  <a:pt x="159" y="1288"/>
                </a:moveTo>
                <a:cubicBezTo>
                  <a:pt x="159" y="1285"/>
                  <a:pt x="159" y="1283"/>
                  <a:pt x="159" y="1280"/>
                </a:cubicBezTo>
                <a:cubicBezTo>
                  <a:pt x="159" y="1258"/>
                  <a:pt x="136" y="1235"/>
                  <a:pt x="114" y="1235"/>
                </a:cubicBezTo>
                <a:cubicBezTo>
                  <a:pt x="92" y="1235"/>
                  <a:pt x="69" y="1258"/>
                  <a:pt x="69" y="1280"/>
                </a:cubicBezTo>
                <a:cubicBezTo>
                  <a:pt x="69" y="1283"/>
                  <a:pt x="69" y="1285"/>
                  <a:pt x="69" y="1288"/>
                </a:cubicBezTo>
                <a:cubicBezTo>
                  <a:pt x="55" y="1288"/>
                  <a:pt x="49" y="1305"/>
                  <a:pt x="49" y="1320"/>
                </a:cubicBezTo>
                <a:cubicBezTo>
                  <a:pt x="49" y="1335"/>
                  <a:pt x="61" y="1347"/>
                  <a:pt x="76" y="1347"/>
                </a:cubicBezTo>
                <a:cubicBezTo>
                  <a:pt x="90" y="1347"/>
                  <a:pt x="110" y="1338"/>
                  <a:pt x="113" y="1337"/>
                </a:cubicBezTo>
                <a:cubicBezTo>
                  <a:pt x="129" y="1345"/>
                  <a:pt x="137" y="1347"/>
                  <a:pt x="151" y="1347"/>
                </a:cubicBezTo>
                <a:cubicBezTo>
                  <a:pt x="166" y="1347"/>
                  <a:pt x="178" y="1335"/>
                  <a:pt x="178" y="1320"/>
                </a:cubicBezTo>
                <a:cubicBezTo>
                  <a:pt x="178" y="1306"/>
                  <a:pt x="172" y="1289"/>
                  <a:pt x="159" y="1288"/>
                </a:cubicBezTo>
                <a:close/>
                <a:moveTo>
                  <a:pt x="387" y="1475"/>
                </a:moveTo>
                <a:cubicBezTo>
                  <a:pt x="400" y="1469"/>
                  <a:pt x="402" y="1448"/>
                  <a:pt x="393" y="1430"/>
                </a:cubicBezTo>
                <a:cubicBezTo>
                  <a:pt x="383" y="1411"/>
                  <a:pt x="365" y="1402"/>
                  <a:pt x="352" y="1409"/>
                </a:cubicBezTo>
                <a:cubicBezTo>
                  <a:pt x="339" y="1416"/>
                  <a:pt x="336" y="1436"/>
                  <a:pt x="346" y="1454"/>
                </a:cubicBezTo>
                <a:cubicBezTo>
                  <a:pt x="355" y="1473"/>
                  <a:pt x="374" y="1482"/>
                  <a:pt x="387" y="1475"/>
                </a:cubicBezTo>
                <a:close/>
                <a:moveTo>
                  <a:pt x="351" y="1478"/>
                </a:moveTo>
                <a:cubicBezTo>
                  <a:pt x="342" y="1460"/>
                  <a:pt x="323" y="1451"/>
                  <a:pt x="310" y="1457"/>
                </a:cubicBezTo>
                <a:cubicBezTo>
                  <a:pt x="297" y="1464"/>
                  <a:pt x="295" y="1485"/>
                  <a:pt x="304" y="1503"/>
                </a:cubicBezTo>
                <a:cubicBezTo>
                  <a:pt x="314" y="1521"/>
                  <a:pt x="332" y="1531"/>
                  <a:pt x="345" y="1524"/>
                </a:cubicBezTo>
                <a:cubicBezTo>
                  <a:pt x="358" y="1517"/>
                  <a:pt x="361" y="1497"/>
                  <a:pt x="351" y="1478"/>
                </a:cubicBezTo>
                <a:close/>
                <a:moveTo>
                  <a:pt x="466" y="1454"/>
                </a:moveTo>
                <a:cubicBezTo>
                  <a:pt x="475" y="1436"/>
                  <a:pt x="472" y="1416"/>
                  <a:pt x="459" y="1409"/>
                </a:cubicBezTo>
                <a:cubicBezTo>
                  <a:pt x="446" y="1402"/>
                  <a:pt x="428" y="1411"/>
                  <a:pt x="418" y="1430"/>
                </a:cubicBezTo>
                <a:cubicBezTo>
                  <a:pt x="409" y="1448"/>
                  <a:pt x="412" y="1469"/>
                  <a:pt x="425" y="1475"/>
                </a:cubicBezTo>
                <a:cubicBezTo>
                  <a:pt x="438" y="1482"/>
                  <a:pt x="456" y="1473"/>
                  <a:pt x="466" y="1454"/>
                </a:cubicBezTo>
                <a:close/>
                <a:moveTo>
                  <a:pt x="501" y="1457"/>
                </a:moveTo>
                <a:cubicBezTo>
                  <a:pt x="488" y="1451"/>
                  <a:pt x="469" y="1460"/>
                  <a:pt x="460" y="1478"/>
                </a:cubicBezTo>
                <a:cubicBezTo>
                  <a:pt x="450" y="1497"/>
                  <a:pt x="453" y="1517"/>
                  <a:pt x="466" y="1524"/>
                </a:cubicBezTo>
                <a:cubicBezTo>
                  <a:pt x="479" y="1531"/>
                  <a:pt x="497" y="1521"/>
                  <a:pt x="507" y="1503"/>
                </a:cubicBezTo>
                <a:cubicBezTo>
                  <a:pt x="516" y="1485"/>
                  <a:pt x="514" y="1464"/>
                  <a:pt x="501" y="1457"/>
                </a:cubicBezTo>
                <a:close/>
                <a:moveTo>
                  <a:pt x="453" y="1533"/>
                </a:moveTo>
                <a:cubicBezTo>
                  <a:pt x="454" y="1531"/>
                  <a:pt x="454" y="1528"/>
                  <a:pt x="454" y="1526"/>
                </a:cubicBezTo>
                <a:cubicBezTo>
                  <a:pt x="454" y="1504"/>
                  <a:pt x="431" y="1480"/>
                  <a:pt x="409" y="1480"/>
                </a:cubicBezTo>
                <a:cubicBezTo>
                  <a:pt x="387" y="1480"/>
                  <a:pt x="363" y="1504"/>
                  <a:pt x="363" y="1526"/>
                </a:cubicBezTo>
                <a:cubicBezTo>
                  <a:pt x="363" y="1528"/>
                  <a:pt x="364" y="1531"/>
                  <a:pt x="364" y="1533"/>
                </a:cubicBezTo>
                <a:cubicBezTo>
                  <a:pt x="350" y="1534"/>
                  <a:pt x="343" y="1551"/>
                  <a:pt x="343" y="1565"/>
                </a:cubicBezTo>
                <a:cubicBezTo>
                  <a:pt x="343" y="1580"/>
                  <a:pt x="356" y="1592"/>
                  <a:pt x="371" y="1592"/>
                </a:cubicBezTo>
                <a:cubicBezTo>
                  <a:pt x="384" y="1592"/>
                  <a:pt x="405" y="1583"/>
                  <a:pt x="408" y="1582"/>
                </a:cubicBezTo>
                <a:cubicBezTo>
                  <a:pt x="424" y="1591"/>
                  <a:pt x="432" y="1592"/>
                  <a:pt x="445" y="1592"/>
                </a:cubicBezTo>
                <a:cubicBezTo>
                  <a:pt x="460" y="1592"/>
                  <a:pt x="472" y="1580"/>
                  <a:pt x="472" y="1565"/>
                </a:cubicBezTo>
                <a:cubicBezTo>
                  <a:pt x="472" y="1551"/>
                  <a:pt x="467" y="1535"/>
                  <a:pt x="453" y="1533"/>
                </a:cubicBezTo>
                <a:close/>
                <a:moveTo>
                  <a:pt x="1513" y="1185"/>
                </a:moveTo>
                <a:cubicBezTo>
                  <a:pt x="1504" y="1203"/>
                  <a:pt x="1506" y="1223"/>
                  <a:pt x="1519" y="1230"/>
                </a:cubicBezTo>
                <a:cubicBezTo>
                  <a:pt x="1532" y="1237"/>
                  <a:pt x="1551" y="1228"/>
                  <a:pt x="1560" y="1209"/>
                </a:cubicBezTo>
                <a:cubicBezTo>
                  <a:pt x="1570" y="1191"/>
                  <a:pt x="1567" y="1170"/>
                  <a:pt x="1554" y="1164"/>
                </a:cubicBezTo>
                <a:cubicBezTo>
                  <a:pt x="1541" y="1157"/>
                  <a:pt x="1523" y="1166"/>
                  <a:pt x="1513" y="1185"/>
                </a:cubicBezTo>
                <a:close/>
                <a:moveTo>
                  <a:pt x="1595" y="1212"/>
                </a:moveTo>
                <a:cubicBezTo>
                  <a:pt x="1582" y="1205"/>
                  <a:pt x="1564" y="1215"/>
                  <a:pt x="1555" y="1233"/>
                </a:cubicBezTo>
                <a:cubicBezTo>
                  <a:pt x="1545" y="1251"/>
                  <a:pt x="1548" y="1272"/>
                  <a:pt x="1561" y="1279"/>
                </a:cubicBezTo>
                <a:cubicBezTo>
                  <a:pt x="1574" y="1285"/>
                  <a:pt x="1592" y="1276"/>
                  <a:pt x="1602" y="1258"/>
                </a:cubicBezTo>
                <a:cubicBezTo>
                  <a:pt x="1611" y="1239"/>
                  <a:pt x="1608" y="1219"/>
                  <a:pt x="1595" y="1212"/>
                </a:cubicBezTo>
                <a:close/>
                <a:moveTo>
                  <a:pt x="1447" y="1163"/>
                </a:moveTo>
                <a:cubicBezTo>
                  <a:pt x="1434" y="1170"/>
                  <a:pt x="1431" y="1191"/>
                  <a:pt x="1441" y="1209"/>
                </a:cubicBezTo>
                <a:cubicBezTo>
                  <a:pt x="1450" y="1227"/>
                  <a:pt x="1468" y="1237"/>
                  <a:pt x="1481" y="1230"/>
                </a:cubicBezTo>
                <a:cubicBezTo>
                  <a:pt x="1494" y="1223"/>
                  <a:pt x="1497" y="1203"/>
                  <a:pt x="1488" y="1184"/>
                </a:cubicBezTo>
                <a:cubicBezTo>
                  <a:pt x="1478" y="1166"/>
                  <a:pt x="1460" y="1157"/>
                  <a:pt x="1447" y="1163"/>
                </a:cubicBezTo>
                <a:close/>
                <a:moveTo>
                  <a:pt x="1446" y="1233"/>
                </a:moveTo>
                <a:cubicBezTo>
                  <a:pt x="1437" y="1215"/>
                  <a:pt x="1418" y="1205"/>
                  <a:pt x="1405" y="1212"/>
                </a:cubicBezTo>
                <a:cubicBezTo>
                  <a:pt x="1392" y="1219"/>
                  <a:pt x="1390" y="1239"/>
                  <a:pt x="1399" y="1258"/>
                </a:cubicBezTo>
                <a:cubicBezTo>
                  <a:pt x="1409" y="1276"/>
                  <a:pt x="1427" y="1285"/>
                  <a:pt x="1440" y="1279"/>
                </a:cubicBezTo>
                <a:cubicBezTo>
                  <a:pt x="1453" y="1272"/>
                  <a:pt x="1456" y="1251"/>
                  <a:pt x="1446" y="1233"/>
                </a:cubicBezTo>
                <a:close/>
                <a:moveTo>
                  <a:pt x="1542" y="1288"/>
                </a:moveTo>
                <a:cubicBezTo>
                  <a:pt x="1542" y="1285"/>
                  <a:pt x="1543" y="1283"/>
                  <a:pt x="1543" y="1280"/>
                </a:cubicBezTo>
                <a:cubicBezTo>
                  <a:pt x="1543" y="1258"/>
                  <a:pt x="1519" y="1235"/>
                  <a:pt x="1497" y="1235"/>
                </a:cubicBezTo>
                <a:cubicBezTo>
                  <a:pt x="1475" y="1235"/>
                  <a:pt x="1452" y="1258"/>
                  <a:pt x="1452" y="1280"/>
                </a:cubicBezTo>
                <a:cubicBezTo>
                  <a:pt x="1452" y="1283"/>
                  <a:pt x="1452" y="1285"/>
                  <a:pt x="1453" y="1288"/>
                </a:cubicBezTo>
                <a:cubicBezTo>
                  <a:pt x="1439" y="1289"/>
                  <a:pt x="1434" y="1306"/>
                  <a:pt x="1434" y="1320"/>
                </a:cubicBezTo>
                <a:cubicBezTo>
                  <a:pt x="1434" y="1335"/>
                  <a:pt x="1446" y="1347"/>
                  <a:pt x="1461" y="1347"/>
                </a:cubicBezTo>
                <a:cubicBezTo>
                  <a:pt x="1474" y="1347"/>
                  <a:pt x="1482" y="1345"/>
                  <a:pt x="1498" y="1337"/>
                </a:cubicBezTo>
                <a:cubicBezTo>
                  <a:pt x="1501" y="1338"/>
                  <a:pt x="1522" y="1347"/>
                  <a:pt x="1535" y="1347"/>
                </a:cubicBezTo>
                <a:cubicBezTo>
                  <a:pt x="1550" y="1347"/>
                  <a:pt x="1563" y="1335"/>
                  <a:pt x="1563" y="1320"/>
                </a:cubicBezTo>
                <a:cubicBezTo>
                  <a:pt x="1563" y="1305"/>
                  <a:pt x="1556" y="1288"/>
                  <a:pt x="1542" y="1288"/>
                </a:cubicBezTo>
                <a:close/>
                <a:moveTo>
                  <a:pt x="1265" y="1454"/>
                </a:moveTo>
                <a:cubicBezTo>
                  <a:pt x="1275" y="1436"/>
                  <a:pt x="1272" y="1416"/>
                  <a:pt x="1259" y="1409"/>
                </a:cubicBezTo>
                <a:cubicBezTo>
                  <a:pt x="1246" y="1402"/>
                  <a:pt x="1228" y="1411"/>
                  <a:pt x="1218" y="1430"/>
                </a:cubicBezTo>
                <a:cubicBezTo>
                  <a:pt x="1209" y="1448"/>
                  <a:pt x="1211" y="1469"/>
                  <a:pt x="1224" y="1475"/>
                </a:cubicBezTo>
                <a:cubicBezTo>
                  <a:pt x="1237" y="1482"/>
                  <a:pt x="1256" y="1473"/>
                  <a:pt x="1265" y="1454"/>
                </a:cubicBezTo>
                <a:close/>
                <a:moveTo>
                  <a:pt x="1301" y="1457"/>
                </a:moveTo>
                <a:cubicBezTo>
                  <a:pt x="1288" y="1451"/>
                  <a:pt x="1269" y="1460"/>
                  <a:pt x="1260" y="1478"/>
                </a:cubicBezTo>
                <a:cubicBezTo>
                  <a:pt x="1250" y="1497"/>
                  <a:pt x="1253" y="1517"/>
                  <a:pt x="1266" y="1524"/>
                </a:cubicBezTo>
                <a:cubicBezTo>
                  <a:pt x="1279" y="1531"/>
                  <a:pt x="1297" y="1521"/>
                  <a:pt x="1307" y="1503"/>
                </a:cubicBezTo>
                <a:cubicBezTo>
                  <a:pt x="1316" y="1485"/>
                  <a:pt x="1314" y="1464"/>
                  <a:pt x="1301" y="1457"/>
                </a:cubicBezTo>
                <a:close/>
                <a:moveTo>
                  <a:pt x="1187" y="1475"/>
                </a:moveTo>
                <a:cubicBezTo>
                  <a:pt x="1200" y="1469"/>
                  <a:pt x="1202" y="1448"/>
                  <a:pt x="1193" y="1430"/>
                </a:cubicBezTo>
                <a:cubicBezTo>
                  <a:pt x="1183" y="1411"/>
                  <a:pt x="1165" y="1402"/>
                  <a:pt x="1152" y="1409"/>
                </a:cubicBezTo>
                <a:cubicBezTo>
                  <a:pt x="1139" y="1416"/>
                  <a:pt x="1136" y="1436"/>
                  <a:pt x="1146" y="1454"/>
                </a:cubicBezTo>
                <a:cubicBezTo>
                  <a:pt x="1155" y="1473"/>
                  <a:pt x="1174" y="1482"/>
                  <a:pt x="1187" y="1475"/>
                </a:cubicBezTo>
                <a:close/>
                <a:moveTo>
                  <a:pt x="1151" y="1478"/>
                </a:moveTo>
                <a:cubicBezTo>
                  <a:pt x="1142" y="1460"/>
                  <a:pt x="1123" y="1451"/>
                  <a:pt x="1110" y="1457"/>
                </a:cubicBezTo>
                <a:cubicBezTo>
                  <a:pt x="1097" y="1464"/>
                  <a:pt x="1095" y="1485"/>
                  <a:pt x="1104" y="1503"/>
                </a:cubicBezTo>
                <a:cubicBezTo>
                  <a:pt x="1114" y="1521"/>
                  <a:pt x="1132" y="1531"/>
                  <a:pt x="1145" y="1524"/>
                </a:cubicBezTo>
                <a:cubicBezTo>
                  <a:pt x="1158" y="1517"/>
                  <a:pt x="1161" y="1497"/>
                  <a:pt x="1151" y="1478"/>
                </a:cubicBezTo>
                <a:close/>
                <a:moveTo>
                  <a:pt x="1247" y="1533"/>
                </a:moveTo>
                <a:cubicBezTo>
                  <a:pt x="1248" y="1531"/>
                  <a:pt x="1248" y="1528"/>
                  <a:pt x="1248" y="1526"/>
                </a:cubicBezTo>
                <a:cubicBezTo>
                  <a:pt x="1248" y="1504"/>
                  <a:pt x="1225" y="1480"/>
                  <a:pt x="1202" y="1480"/>
                </a:cubicBezTo>
                <a:cubicBezTo>
                  <a:pt x="1180" y="1480"/>
                  <a:pt x="1157" y="1504"/>
                  <a:pt x="1157" y="1526"/>
                </a:cubicBezTo>
                <a:cubicBezTo>
                  <a:pt x="1157" y="1528"/>
                  <a:pt x="1157" y="1531"/>
                  <a:pt x="1158" y="1533"/>
                </a:cubicBezTo>
                <a:cubicBezTo>
                  <a:pt x="1144" y="1535"/>
                  <a:pt x="1139" y="1551"/>
                  <a:pt x="1139" y="1565"/>
                </a:cubicBezTo>
                <a:cubicBezTo>
                  <a:pt x="1139" y="1580"/>
                  <a:pt x="1151" y="1592"/>
                  <a:pt x="1166" y="1592"/>
                </a:cubicBezTo>
                <a:cubicBezTo>
                  <a:pt x="1179" y="1592"/>
                  <a:pt x="1187" y="1591"/>
                  <a:pt x="1203" y="1582"/>
                </a:cubicBezTo>
                <a:cubicBezTo>
                  <a:pt x="1206" y="1583"/>
                  <a:pt x="1227" y="1592"/>
                  <a:pt x="1240" y="1592"/>
                </a:cubicBezTo>
                <a:cubicBezTo>
                  <a:pt x="1255" y="1592"/>
                  <a:pt x="1268" y="1580"/>
                  <a:pt x="1268" y="1565"/>
                </a:cubicBezTo>
                <a:cubicBezTo>
                  <a:pt x="1268" y="1551"/>
                  <a:pt x="1261" y="1534"/>
                  <a:pt x="1247" y="1533"/>
                </a:cubicBezTo>
                <a:close/>
                <a:moveTo>
                  <a:pt x="812" y="1559"/>
                </a:moveTo>
                <a:cubicBezTo>
                  <a:pt x="825" y="1552"/>
                  <a:pt x="827" y="1532"/>
                  <a:pt x="818" y="1514"/>
                </a:cubicBezTo>
                <a:cubicBezTo>
                  <a:pt x="808" y="1495"/>
                  <a:pt x="790" y="1486"/>
                  <a:pt x="777" y="1493"/>
                </a:cubicBezTo>
                <a:cubicBezTo>
                  <a:pt x="764" y="1499"/>
                  <a:pt x="761" y="1520"/>
                  <a:pt x="771" y="1538"/>
                </a:cubicBezTo>
                <a:cubicBezTo>
                  <a:pt x="780" y="1557"/>
                  <a:pt x="799" y="1566"/>
                  <a:pt x="812" y="1559"/>
                </a:cubicBezTo>
                <a:close/>
                <a:moveTo>
                  <a:pt x="776" y="1562"/>
                </a:moveTo>
                <a:cubicBezTo>
                  <a:pt x="767" y="1544"/>
                  <a:pt x="748" y="1534"/>
                  <a:pt x="735" y="1541"/>
                </a:cubicBezTo>
                <a:cubicBezTo>
                  <a:pt x="722" y="1548"/>
                  <a:pt x="720" y="1568"/>
                  <a:pt x="729" y="1587"/>
                </a:cubicBezTo>
                <a:cubicBezTo>
                  <a:pt x="739" y="1605"/>
                  <a:pt x="757" y="1615"/>
                  <a:pt x="770" y="1608"/>
                </a:cubicBezTo>
                <a:cubicBezTo>
                  <a:pt x="783" y="1601"/>
                  <a:pt x="786" y="1581"/>
                  <a:pt x="776" y="1562"/>
                </a:cubicBezTo>
                <a:close/>
                <a:moveTo>
                  <a:pt x="890" y="1538"/>
                </a:moveTo>
                <a:cubicBezTo>
                  <a:pt x="900" y="1520"/>
                  <a:pt x="897" y="1499"/>
                  <a:pt x="884" y="1493"/>
                </a:cubicBezTo>
                <a:cubicBezTo>
                  <a:pt x="871" y="1486"/>
                  <a:pt x="853" y="1495"/>
                  <a:pt x="843" y="1514"/>
                </a:cubicBezTo>
                <a:cubicBezTo>
                  <a:pt x="834" y="1532"/>
                  <a:pt x="836" y="1552"/>
                  <a:pt x="849" y="1559"/>
                </a:cubicBezTo>
                <a:cubicBezTo>
                  <a:pt x="862" y="1566"/>
                  <a:pt x="881" y="1557"/>
                  <a:pt x="890" y="1538"/>
                </a:cubicBezTo>
                <a:close/>
                <a:moveTo>
                  <a:pt x="926" y="1541"/>
                </a:moveTo>
                <a:cubicBezTo>
                  <a:pt x="913" y="1534"/>
                  <a:pt x="894" y="1544"/>
                  <a:pt x="885" y="1562"/>
                </a:cubicBezTo>
                <a:cubicBezTo>
                  <a:pt x="875" y="1581"/>
                  <a:pt x="878" y="1601"/>
                  <a:pt x="891" y="1608"/>
                </a:cubicBezTo>
                <a:cubicBezTo>
                  <a:pt x="904" y="1615"/>
                  <a:pt x="922" y="1605"/>
                  <a:pt x="932" y="1587"/>
                </a:cubicBezTo>
                <a:cubicBezTo>
                  <a:pt x="941" y="1568"/>
                  <a:pt x="938" y="1548"/>
                  <a:pt x="926" y="1541"/>
                </a:cubicBezTo>
                <a:close/>
                <a:moveTo>
                  <a:pt x="878" y="1617"/>
                </a:moveTo>
                <a:cubicBezTo>
                  <a:pt x="879" y="1615"/>
                  <a:pt x="879" y="1612"/>
                  <a:pt x="879" y="1609"/>
                </a:cubicBezTo>
                <a:cubicBezTo>
                  <a:pt x="879" y="1587"/>
                  <a:pt x="856" y="1564"/>
                  <a:pt x="834" y="1564"/>
                </a:cubicBezTo>
                <a:cubicBezTo>
                  <a:pt x="811" y="1564"/>
                  <a:pt x="788" y="1587"/>
                  <a:pt x="788" y="1609"/>
                </a:cubicBezTo>
                <a:cubicBezTo>
                  <a:pt x="788" y="1612"/>
                  <a:pt x="788" y="1614"/>
                  <a:pt x="789" y="1617"/>
                </a:cubicBezTo>
                <a:cubicBezTo>
                  <a:pt x="774" y="1618"/>
                  <a:pt x="768" y="1634"/>
                  <a:pt x="768" y="1649"/>
                </a:cubicBezTo>
                <a:cubicBezTo>
                  <a:pt x="768" y="1664"/>
                  <a:pt x="780" y="1676"/>
                  <a:pt x="795" y="1676"/>
                </a:cubicBezTo>
                <a:cubicBezTo>
                  <a:pt x="809" y="1676"/>
                  <a:pt x="830" y="1667"/>
                  <a:pt x="833" y="1666"/>
                </a:cubicBezTo>
                <a:cubicBezTo>
                  <a:pt x="849" y="1675"/>
                  <a:pt x="857" y="1676"/>
                  <a:pt x="870" y="1676"/>
                </a:cubicBezTo>
                <a:cubicBezTo>
                  <a:pt x="885" y="1676"/>
                  <a:pt x="897" y="1664"/>
                  <a:pt x="897" y="1649"/>
                </a:cubicBezTo>
                <a:cubicBezTo>
                  <a:pt x="897" y="1635"/>
                  <a:pt x="892" y="1618"/>
                  <a:pt x="878" y="1617"/>
                </a:cubicBezTo>
                <a:close/>
                <a:moveTo>
                  <a:pt x="878" y="1617"/>
                </a:moveTo>
                <a:cubicBezTo>
                  <a:pt x="878" y="1617"/>
                  <a:pt x="878" y="1617"/>
                  <a:pt x="878" y="1617"/>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pawprint"/>
          <p:cNvSpPr>
            <a:spLocks noChangeAspect="1"/>
          </p:cNvSpPr>
          <p:nvPr/>
        </p:nvSpPr>
        <p:spPr bwMode="auto">
          <a:xfrm>
            <a:off x="5394127" y="3882325"/>
            <a:ext cx="401942" cy="373130"/>
          </a:xfrm>
          <a:custGeom>
            <a:avLst/>
            <a:gdLst>
              <a:gd name="T0" fmla="*/ 303 w 1621"/>
              <a:gd name="T1" fmla="*/ 706 h 1621"/>
              <a:gd name="T2" fmla="*/ 304 w 1621"/>
              <a:gd name="T3" fmla="*/ 517 h 1621"/>
              <a:gd name="T4" fmla="*/ 491 w 1621"/>
              <a:gd name="T5" fmla="*/ 546 h 1621"/>
              <a:gd name="T6" fmla="*/ 490 w 1621"/>
              <a:gd name="T7" fmla="*/ 735 h 1621"/>
              <a:gd name="T8" fmla="*/ 303 w 1621"/>
              <a:gd name="T9" fmla="*/ 706 h 1621"/>
              <a:gd name="T10" fmla="*/ 672 w 1621"/>
              <a:gd name="T11" fmla="*/ 548 h 1621"/>
              <a:gd name="T12" fmla="*/ 760 w 1621"/>
              <a:gd name="T13" fmla="*/ 381 h 1621"/>
              <a:gd name="T14" fmla="*/ 607 w 1621"/>
              <a:gd name="T15" fmla="*/ 269 h 1621"/>
              <a:gd name="T16" fmla="*/ 519 w 1621"/>
              <a:gd name="T17" fmla="*/ 436 h 1621"/>
              <a:gd name="T18" fmla="*/ 672 w 1621"/>
              <a:gd name="T19" fmla="*/ 548 h 1621"/>
              <a:gd name="T20" fmla="*/ 1317 w 1621"/>
              <a:gd name="T21" fmla="*/ 517 h 1621"/>
              <a:gd name="T22" fmla="*/ 1130 w 1621"/>
              <a:gd name="T23" fmla="*/ 546 h 1621"/>
              <a:gd name="T24" fmla="*/ 1131 w 1621"/>
              <a:gd name="T25" fmla="*/ 735 h 1621"/>
              <a:gd name="T26" fmla="*/ 1318 w 1621"/>
              <a:gd name="T27" fmla="*/ 706 h 1621"/>
              <a:gd name="T28" fmla="*/ 1317 w 1621"/>
              <a:gd name="T29" fmla="*/ 517 h 1621"/>
              <a:gd name="T30" fmla="*/ 950 w 1621"/>
              <a:gd name="T31" fmla="*/ 548 h 1621"/>
              <a:gd name="T32" fmla="*/ 1102 w 1621"/>
              <a:gd name="T33" fmla="*/ 436 h 1621"/>
              <a:gd name="T34" fmla="*/ 1014 w 1621"/>
              <a:gd name="T35" fmla="*/ 269 h 1621"/>
              <a:gd name="T36" fmla="*/ 862 w 1621"/>
              <a:gd name="T37" fmla="*/ 381 h 1621"/>
              <a:gd name="T38" fmla="*/ 950 w 1621"/>
              <a:gd name="T39" fmla="*/ 548 h 1621"/>
              <a:gd name="T40" fmla="*/ 1086 w 1621"/>
              <a:gd name="T41" fmla="*/ 823 h 1621"/>
              <a:gd name="T42" fmla="*/ 811 w 1621"/>
              <a:gd name="T43" fmla="*/ 601 h 1621"/>
              <a:gd name="T44" fmla="*/ 536 w 1621"/>
              <a:gd name="T45" fmla="*/ 823 h 1621"/>
              <a:gd name="T46" fmla="*/ 397 w 1621"/>
              <a:gd name="T47" fmla="*/ 1065 h 1621"/>
              <a:gd name="T48" fmla="*/ 679 w 1621"/>
              <a:gd name="T49" fmla="*/ 1346 h 1621"/>
              <a:gd name="T50" fmla="*/ 811 w 1621"/>
              <a:gd name="T51" fmla="*/ 1313 h 1621"/>
              <a:gd name="T52" fmla="*/ 943 w 1621"/>
              <a:gd name="T53" fmla="*/ 1346 h 1621"/>
              <a:gd name="T54" fmla="*/ 1224 w 1621"/>
              <a:gd name="T55" fmla="*/ 1065 h 1621"/>
              <a:gd name="T56" fmla="*/ 1086 w 1621"/>
              <a:gd name="T57" fmla="*/ 823 h 1621"/>
              <a:gd name="T58" fmla="*/ 1621 w 1621"/>
              <a:gd name="T59" fmla="*/ 811 h 1621"/>
              <a:gd name="T60" fmla="*/ 811 w 1621"/>
              <a:gd name="T61" fmla="*/ 1621 h 1621"/>
              <a:gd name="T62" fmla="*/ 0 w 1621"/>
              <a:gd name="T63" fmla="*/ 811 h 1621"/>
              <a:gd name="T64" fmla="*/ 811 w 1621"/>
              <a:gd name="T65" fmla="*/ 0 h 1621"/>
              <a:gd name="T66" fmla="*/ 1621 w 1621"/>
              <a:gd name="T67" fmla="*/ 811 h 1621"/>
              <a:gd name="T68" fmla="*/ 1502 w 1621"/>
              <a:gd name="T69" fmla="*/ 811 h 1621"/>
              <a:gd name="T70" fmla="*/ 811 w 1621"/>
              <a:gd name="T71" fmla="*/ 119 h 1621"/>
              <a:gd name="T72" fmla="*/ 119 w 1621"/>
              <a:gd name="T73" fmla="*/ 811 h 1621"/>
              <a:gd name="T74" fmla="*/ 811 w 1621"/>
              <a:gd name="T75" fmla="*/ 1502 h 1621"/>
              <a:gd name="T76" fmla="*/ 1502 w 1621"/>
              <a:gd name="T77" fmla="*/ 811 h 1621"/>
              <a:gd name="T78" fmla="*/ 1502 w 1621"/>
              <a:gd name="T79" fmla="*/ 811 h 1621"/>
              <a:gd name="T80" fmla="*/ 1502 w 1621"/>
              <a:gd name="T81" fmla="*/ 811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21" h="1621">
                <a:moveTo>
                  <a:pt x="303" y="706"/>
                </a:moveTo>
                <a:cubicBezTo>
                  <a:pt x="252" y="645"/>
                  <a:pt x="253" y="561"/>
                  <a:pt x="304" y="517"/>
                </a:cubicBezTo>
                <a:cubicBezTo>
                  <a:pt x="356" y="472"/>
                  <a:pt x="440" y="485"/>
                  <a:pt x="491" y="546"/>
                </a:cubicBezTo>
                <a:cubicBezTo>
                  <a:pt x="543" y="606"/>
                  <a:pt x="542" y="690"/>
                  <a:pt x="490" y="735"/>
                </a:cubicBezTo>
                <a:cubicBezTo>
                  <a:pt x="438" y="779"/>
                  <a:pt x="355" y="766"/>
                  <a:pt x="303" y="706"/>
                </a:cubicBezTo>
                <a:close/>
                <a:moveTo>
                  <a:pt x="672" y="548"/>
                </a:moveTo>
                <a:cubicBezTo>
                  <a:pt x="738" y="532"/>
                  <a:pt x="777" y="458"/>
                  <a:pt x="760" y="381"/>
                </a:cubicBezTo>
                <a:cubicBezTo>
                  <a:pt x="742" y="304"/>
                  <a:pt x="673" y="254"/>
                  <a:pt x="607" y="269"/>
                </a:cubicBezTo>
                <a:cubicBezTo>
                  <a:pt x="541" y="284"/>
                  <a:pt x="501" y="359"/>
                  <a:pt x="519" y="436"/>
                </a:cubicBezTo>
                <a:cubicBezTo>
                  <a:pt x="537" y="513"/>
                  <a:pt x="605" y="563"/>
                  <a:pt x="672" y="548"/>
                </a:cubicBezTo>
                <a:close/>
                <a:moveTo>
                  <a:pt x="1317" y="517"/>
                </a:moveTo>
                <a:cubicBezTo>
                  <a:pt x="1265" y="472"/>
                  <a:pt x="1181" y="485"/>
                  <a:pt x="1130" y="546"/>
                </a:cubicBezTo>
                <a:cubicBezTo>
                  <a:pt x="1079" y="606"/>
                  <a:pt x="1079" y="690"/>
                  <a:pt x="1131" y="735"/>
                </a:cubicBezTo>
                <a:cubicBezTo>
                  <a:pt x="1183" y="779"/>
                  <a:pt x="1267" y="766"/>
                  <a:pt x="1318" y="706"/>
                </a:cubicBezTo>
                <a:cubicBezTo>
                  <a:pt x="1369" y="645"/>
                  <a:pt x="1369" y="561"/>
                  <a:pt x="1317" y="517"/>
                </a:cubicBezTo>
                <a:close/>
                <a:moveTo>
                  <a:pt x="950" y="548"/>
                </a:moveTo>
                <a:cubicBezTo>
                  <a:pt x="1016" y="563"/>
                  <a:pt x="1085" y="513"/>
                  <a:pt x="1102" y="436"/>
                </a:cubicBezTo>
                <a:cubicBezTo>
                  <a:pt x="1120" y="359"/>
                  <a:pt x="1081" y="284"/>
                  <a:pt x="1014" y="269"/>
                </a:cubicBezTo>
                <a:cubicBezTo>
                  <a:pt x="948" y="254"/>
                  <a:pt x="880" y="304"/>
                  <a:pt x="862" y="381"/>
                </a:cubicBezTo>
                <a:cubicBezTo>
                  <a:pt x="844" y="458"/>
                  <a:pt x="883" y="533"/>
                  <a:pt x="950" y="548"/>
                </a:cubicBezTo>
                <a:close/>
                <a:moveTo>
                  <a:pt x="1086" y="823"/>
                </a:moveTo>
                <a:cubicBezTo>
                  <a:pt x="1059" y="696"/>
                  <a:pt x="946" y="601"/>
                  <a:pt x="811" y="601"/>
                </a:cubicBezTo>
                <a:cubicBezTo>
                  <a:pt x="676" y="601"/>
                  <a:pt x="563" y="696"/>
                  <a:pt x="536" y="823"/>
                </a:cubicBezTo>
                <a:cubicBezTo>
                  <a:pt x="453" y="872"/>
                  <a:pt x="397" y="962"/>
                  <a:pt x="397" y="1065"/>
                </a:cubicBezTo>
                <a:cubicBezTo>
                  <a:pt x="397" y="1220"/>
                  <a:pt x="523" y="1346"/>
                  <a:pt x="679" y="1346"/>
                </a:cubicBezTo>
                <a:cubicBezTo>
                  <a:pt x="726" y="1346"/>
                  <a:pt x="771" y="1334"/>
                  <a:pt x="811" y="1313"/>
                </a:cubicBezTo>
                <a:cubicBezTo>
                  <a:pt x="850" y="1334"/>
                  <a:pt x="895" y="1346"/>
                  <a:pt x="943" y="1346"/>
                </a:cubicBezTo>
                <a:cubicBezTo>
                  <a:pt x="1098" y="1346"/>
                  <a:pt x="1224" y="1220"/>
                  <a:pt x="1224" y="1065"/>
                </a:cubicBezTo>
                <a:cubicBezTo>
                  <a:pt x="1224" y="962"/>
                  <a:pt x="1169" y="872"/>
                  <a:pt x="1086" y="823"/>
                </a:cubicBezTo>
                <a:close/>
                <a:moveTo>
                  <a:pt x="1621" y="811"/>
                </a:moveTo>
                <a:cubicBezTo>
                  <a:pt x="1621" y="1258"/>
                  <a:pt x="1258" y="1621"/>
                  <a:pt x="811" y="1621"/>
                </a:cubicBezTo>
                <a:cubicBezTo>
                  <a:pt x="364" y="1621"/>
                  <a:pt x="0" y="1258"/>
                  <a:pt x="0" y="811"/>
                </a:cubicBezTo>
                <a:cubicBezTo>
                  <a:pt x="0" y="364"/>
                  <a:pt x="364" y="0"/>
                  <a:pt x="811" y="0"/>
                </a:cubicBezTo>
                <a:cubicBezTo>
                  <a:pt x="1258" y="0"/>
                  <a:pt x="1621" y="364"/>
                  <a:pt x="1621" y="811"/>
                </a:cubicBezTo>
                <a:close/>
                <a:moveTo>
                  <a:pt x="1502" y="811"/>
                </a:moveTo>
                <a:cubicBezTo>
                  <a:pt x="1502" y="429"/>
                  <a:pt x="1192" y="119"/>
                  <a:pt x="811" y="119"/>
                </a:cubicBezTo>
                <a:cubicBezTo>
                  <a:pt x="429" y="119"/>
                  <a:pt x="119" y="429"/>
                  <a:pt x="119" y="811"/>
                </a:cubicBezTo>
                <a:cubicBezTo>
                  <a:pt x="119" y="1192"/>
                  <a:pt x="429" y="1502"/>
                  <a:pt x="811" y="1502"/>
                </a:cubicBezTo>
                <a:cubicBezTo>
                  <a:pt x="1192" y="1502"/>
                  <a:pt x="1502" y="1192"/>
                  <a:pt x="1502" y="811"/>
                </a:cubicBezTo>
                <a:close/>
                <a:moveTo>
                  <a:pt x="1502" y="811"/>
                </a:moveTo>
                <a:cubicBezTo>
                  <a:pt x="1502" y="811"/>
                  <a:pt x="1502" y="811"/>
                  <a:pt x="1502" y="811"/>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内容占位符 2"/>
          <p:cNvSpPr txBox="1">
            <a:spLocks/>
          </p:cNvSpPr>
          <p:nvPr/>
        </p:nvSpPr>
        <p:spPr>
          <a:xfrm>
            <a:off x="1196448" y="1332882"/>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chemeClr val="accent1"/>
                </a:solidFill>
                <a:latin typeface="+mn-lt"/>
                <a:ea typeface="+mn-ea"/>
                <a:cs typeface="+mn-cs"/>
              </a:rPr>
              <a:t>Aperiodic function (the area under the function curve is limited) can also be expressed by </a:t>
            </a:r>
            <a:r>
              <a:rPr lang="en-US" altLang="zh-CN" sz="2400" dirty="0" smtClean="0">
                <a:solidFill>
                  <a:schemeClr val="accent1"/>
                </a:solidFill>
                <a:latin typeface="+mn-lt"/>
                <a:ea typeface="+mn-ea"/>
                <a:cs typeface="+mn-cs"/>
              </a:rPr>
              <a:t>sin </a:t>
            </a:r>
            <a:r>
              <a:rPr lang="en-US" altLang="zh-CN" sz="2400" dirty="0">
                <a:solidFill>
                  <a:schemeClr val="accent1"/>
                </a:solidFill>
                <a:latin typeface="+mn-lt"/>
                <a:ea typeface="+mn-ea"/>
                <a:cs typeface="+mn-cs"/>
              </a:rPr>
              <a:t>or </a:t>
            </a:r>
            <a:r>
              <a:rPr lang="en-US" altLang="zh-CN" sz="2400" dirty="0" err="1" smtClean="0">
                <a:solidFill>
                  <a:schemeClr val="accent1"/>
                </a:solidFill>
                <a:latin typeface="+mn-lt"/>
                <a:ea typeface="+mn-ea"/>
                <a:cs typeface="+mn-cs"/>
              </a:rPr>
              <a:t>cosin</a:t>
            </a:r>
            <a:r>
              <a:rPr lang="en-US" altLang="zh-CN" sz="2400" dirty="0" smtClean="0">
                <a:solidFill>
                  <a:schemeClr val="accent1"/>
                </a:solidFill>
                <a:latin typeface="+mn-lt"/>
                <a:ea typeface="+mn-ea"/>
                <a:cs typeface="+mn-cs"/>
              </a:rPr>
              <a:t> </a:t>
            </a:r>
            <a:r>
              <a:rPr lang="en-US" altLang="zh-CN" sz="2400" dirty="0">
                <a:solidFill>
                  <a:schemeClr val="accent1"/>
                </a:solidFill>
                <a:latin typeface="+mn-lt"/>
                <a:ea typeface="+mn-ea"/>
                <a:cs typeface="+mn-cs"/>
              </a:rPr>
              <a:t>times the integral of the weighted function, which is to convert a non periodic continuous signal in the time domain into a non periodic continuous signal in the frequency domain. </a:t>
            </a:r>
            <a:endParaRPr lang="zh-CN" altLang="en-US" sz="2400" dirty="0">
              <a:solidFill>
                <a:schemeClr val="accent1"/>
              </a:solidFill>
              <a:latin typeface="+mn-lt"/>
              <a:ea typeface="+mn-ea"/>
              <a:cs typeface="+mn-cs"/>
            </a:endParaRPr>
          </a:p>
        </p:txBody>
      </p:sp>
      <p:pic>
        <p:nvPicPr>
          <p:cNvPr id="11" name="图片 10" descr="../Downloads/傅里叶变换2.png"/>
          <p:cNvPicPr/>
          <p:nvPr/>
        </p:nvPicPr>
        <p:blipFill>
          <a:blip r:embed="rId2">
            <a:extLst>
              <a:ext uri="{28A0092B-C50C-407E-A947-70E740481C1C}">
                <a14:useLocalDpi xmlns:a14="http://schemas.microsoft.com/office/drawing/2010/main" val="0"/>
              </a:ext>
            </a:extLst>
          </a:blip>
          <a:srcRect/>
          <a:stretch>
            <a:fillRect/>
          </a:stretch>
        </p:blipFill>
        <p:spPr bwMode="auto">
          <a:xfrm>
            <a:off x="2794121" y="2779709"/>
            <a:ext cx="6147532" cy="4309180"/>
          </a:xfrm>
          <a:prstGeom prst="rect">
            <a:avLst/>
          </a:prstGeom>
          <a:noFill/>
          <a:ln>
            <a:noFill/>
          </a:ln>
        </p:spPr>
      </p:pic>
      <p:sp>
        <p:nvSpPr>
          <p:cNvPr id="12" name="文本框 11"/>
          <p:cNvSpPr txBox="1"/>
          <p:nvPr/>
        </p:nvSpPr>
        <p:spPr>
          <a:xfrm>
            <a:off x="1716633" y="6211669"/>
            <a:ext cx="8536311" cy="646331"/>
          </a:xfrm>
          <a:prstGeom prst="rect">
            <a:avLst/>
          </a:prstGeom>
          <a:solidFill>
            <a:schemeClr val="bg1"/>
          </a:solidFill>
        </p:spPr>
        <p:txBody>
          <a:bodyPr wrap="none" rtlCol="0">
            <a:spAutoFit/>
          </a:bodyPr>
          <a:lstStyle/>
          <a:p>
            <a:r>
              <a:rPr lang="en-US" altLang="zh-CN" dirty="0" smtClean="0"/>
              <a:t>In real space, the complex waveform s (T), which is transformed into S (W) by Fourier</a:t>
            </a:r>
          </a:p>
          <a:p>
            <a:r>
              <a:rPr lang="en-US" altLang="zh-CN" dirty="0" smtClean="0"/>
              <a:t>transform, is decomposed into two simple sine waves. </a:t>
            </a:r>
            <a:endParaRPr lang="zh-CN" altLang="en-US" dirty="0"/>
          </a:p>
        </p:txBody>
      </p:sp>
    </p:spTree>
    <p:extLst>
      <p:ext uri="{BB962C8B-B14F-4D97-AF65-F5344CB8AC3E}">
        <p14:creationId xmlns:p14="http://schemas.microsoft.com/office/powerpoint/2010/main" val="278564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3188423" cy="332399"/>
          </a:xfrm>
        </p:spPr>
        <p:txBody>
          <a:bodyPr/>
          <a:lstStyle/>
          <a:p>
            <a:r>
              <a:rPr kumimoji="1" lang="en-US" altLang="zh-CN" sz="2400" dirty="0" smtClean="0"/>
              <a:t>Fourier</a:t>
            </a:r>
            <a:r>
              <a:rPr kumimoji="1" lang="zh-CN" altLang="en-US" sz="2400" dirty="0" smtClean="0"/>
              <a:t> </a:t>
            </a:r>
            <a:r>
              <a:rPr kumimoji="1" lang="en-US" altLang="zh-CN" sz="2400" dirty="0"/>
              <a:t>t</a:t>
            </a:r>
            <a:r>
              <a:rPr kumimoji="1" lang="en-US" altLang="zh-CN" sz="2400" smtClean="0"/>
              <a:t>ransform</a:t>
            </a:r>
            <a:endParaRPr kumimoji="1" lang="zh-CN" altLang="en-US" sz="2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777" y="1404139"/>
            <a:ext cx="6101083" cy="4880867"/>
          </a:xfrm>
          <a:prstGeom prst="rect">
            <a:avLst/>
          </a:prstGeom>
        </p:spPr>
      </p:pic>
    </p:spTree>
    <p:extLst>
      <p:ext uri="{BB962C8B-B14F-4D97-AF65-F5344CB8AC3E}">
        <p14:creationId xmlns:p14="http://schemas.microsoft.com/office/powerpoint/2010/main" val="284624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3188423" cy="332399"/>
          </a:xfrm>
        </p:spPr>
        <p:txBody>
          <a:bodyPr/>
          <a:lstStyle/>
          <a:p>
            <a:r>
              <a:rPr lang="en-US" altLang="zh-CN" sz="2400" dirty="0"/>
              <a:t>Fourier space</a:t>
            </a:r>
            <a:endParaRPr lang="zh-CN" altLang="en-US" sz="2400" dirty="0"/>
          </a:p>
        </p:txBody>
      </p:sp>
      <p:sp>
        <p:nvSpPr>
          <p:cNvPr id="13" name="TextBox 32"/>
          <p:cNvSpPr txBox="1"/>
          <p:nvPr/>
        </p:nvSpPr>
        <p:spPr>
          <a:xfrm rot="2700000">
            <a:off x="10807569" y="1489285"/>
            <a:ext cx="519696" cy="369332"/>
          </a:xfrm>
          <a:prstGeom prst="rect">
            <a:avLst/>
          </a:prstGeom>
          <a:noFill/>
        </p:spPr>
        <p:txBody>
          <a:bodyPr wrap="square" rtlCol="0">
            <a:spAutoFit/>
          </a:bodyPr>
          <a:lstStyle/>
          <a:p>
            <a:pPr algn="ctr"/>
            <a:r>
              <a:rPr lang="en-US" b="1" dirty="0" smtClean="0">
                <a:solidFill>
                  <a:schemeClr val="bg1"/>
                </a:solidFill>
                <a:latin typeface="+mn-ea"/>
              </a:rPr>
              <a:t>2</a:t>
            </a:r>
            <a:endParaRPr lang="uk-UA" b="1" dirty="0">
              <a:solidFill>
                <a:schemeClr val="bg1"/>
              </a:solidFill>
              <a:latin typeface="+mn-ea"/>
            </a:endParaRPr>
          </a:p>
        </p:txBody>
      </p:sp>
      <p:sp>
        <p:nvSpPr>
          <p:cNvPr id="17" name="TextBox 56"/>
          <p:cNvSpPr txBox="1"/>
          <p:nvPr/>
        </p:nvSpPr>
        <p:spPr>
          <a:xfrm rot="2720180">
            <a:off x="825612" y="5434867"/>
            <a:ext cx="519696" cy="427473"/>
          </a:xfrm>
          <a:prstGeom prst="rect">
            <a:avLst/>
          </a:prstGeom>
          <a:noFill/>
        </p:spPr>
        <p:txBody>
          <a:bodyPr wrap="square" rtlCol="0">
            <a:spAutoFit/>
          </a:bodyPr>
          <a:lstStyle/>
          <a:p>
            <a:pPr algn="ctr"/>
            <a:r>
              <a:rPr lang="en-US" b="1">
                <a:solidFill>
                  <a:schemeClr val="bg1"/>
                </a:solidFill>
                <a:latin typeface="+mn-ea"/>
              </a:rPr>
              <a:t>03</a:t>
            </a:r>
            <a:endParaRPr lang="uk-UA" b="1">
              <a:solidFill>
                <a:schemeClr val="bg1"/>
              </a:solidFill>
              <a:latin typeface="+mn-ea"/>
            </a:endParaRPr>
          </a:p>
        </p:txBody>
      </p:sp>
      <p:sp>
        <p:nvSpPr>
          <p:cNvPr id="22" name="TextBox 64"/>
          <p:cNvSpPr txBox="1"/>
          <p:nvPr/>
        </p:nvSpPr>
        <p:spPr>
          <a:xfrm rot="19095347">
            <a:off x="10794430" y="5494055"/>
            <a:ext cx="559971" cy="396728"/>
          </a:xfrm>
          <a:prstGeom prst="rect">
            <a:avLst/>
          </a:prstGeom>
          <a:noFill/>
        </p:spPr>
        <p:txBody>
          <a:bodyPr wrap="square" rtlCol="0">
            <a:spAutoFit/>
          </a:bodyPr>
          <a:lstStyle/>
          <a:p>
            <a:pPr algn="ctr"/>
            <a:r>
              <a:rPr lang="en-US" b="1">
                <a:solidFill>
                  <a:schemeClr val="bg1"/>
                </a:solidFill>
                <a:latin typeface="+mn-ea"/>
              </a:rPr>
              <a:t>04</a:t>
            </a:r>
            <a:endParaRPr lang="uk-UA" b="1">
              <a:solidFill>
                <a:schemeClr val="bg1"/>
              </a:solidFill>
              <a:latin typeface="+mn-ea"/>
            </a:endParaRPr>
          </a:p>
        </p:txBody>
      </p:sp>
      <p:sp>
        <p:nvSpPr>
          <p:cNvPr id="23" name="pet11"/>
          <p:cNvSpPr>
            <a:spLocks noChangeAspect="1"/>
          </p:cNvSpPr>
          <p:nvPr/>
        </p:nvSpPr>
        <p:spPr bwMode="auto">
          <a:xfrm>
            <a:off x="6417723" y="3892696"/>
            <a:ext cx="386433" cy="373130"/>
          </a:xfrm>
          <a:custGeom>
            <a:avLst/>
            <a:gdLst>
              <a:gd name="T0" fmla="*/ 818 w 1611"/>
              <a:gd name="T1" fmla="*/ 977 h 1676"/>
              <a:gd name="T2" fmla="*/ 692 w 1611"/>
              <a:gd name="T3" fmla="*/ 826 h 1676"/>
              <a:gd name="T4" fmla="*/ 411 w 1611"/>
              <a:gd name="T5" fmla="*/ 453 h 1676"/>
              <a:gd name="T6" fmla="*/ 906 w 1611"/>
              <a:gd name="T7" fmla="*/ 306 h 1676"/>
              <a:gd name="T8" fmla="*/ 1249 w 1611"/>
              <a:gd name="T9" fmla="*/ 897 h 1676"/>
              <a:gd name="T10" fmla="*/ 818 w 1611"/>
              <a:gd name="T11" fmla="*/ 950 h 1676"/>
              <a:gd name="T12" fmla="*/ 406 w 1611"/>
              <a:gd name="T13" fmla="*/ 900 h 1676"/>
              <a:gd name="T14" fmla="*/ 519 w 1611"/>
              <a:gd name="T15" fmla="*/ 880 h 1676"/>
              <a:gd name="T16" fmla="*/ 679 w 1611"/>
              <a:gd name="T17" fmla="*/ 678 h 1676"/>
              <a:gd name="T18" fmla="*/ 873 w 1611"/>
              <a:gd name="T19" fmla="*/ 314 h 1676"/>
              <a:gd name="T20" fmla="*/ 944 w 1611"/>
              <a:gd name="T21" fmla="*/ 826 h 1676"/>
              <a:gd name="T22" fmla="*/ 944 w 1611"/>
              <a:gd name="T23" fmla="*/ 826 h 1676"/>
              <a:gd name="T24" fmla="*/ 807 w 1611"/>
              <a:gd name="T25" fmla="*/ 0 h 1676"/>
              <a:gd name="T26" fmla="*/ 218 w 1611"/>
              <a:gd name="T27" fmla="*/ 726 h 1676"/>
              <a:gd name="T28" fmla="*/ 98 w 1611"/>
              <a:gd name="T29" fmla="*/ 1185 h 1676"/>
              <a:gd name="T30" fmla="*/ 57 w 1611"/>
              <a:gd name="T31" fmla="*/ 1233 h 1676"/>
              <a:gd name="T32" fmla="*/ 57 w 1611"/>
              <a:gd name="T33" fmla="*/ 1233 h 1676"/>
              <a:gd name="T34" fmla="*/ 130 w 1611"/>
              <a:gd name="T35" fmla="*/ 1230 h 1676"/>
              <a:gd name="T36" fmla="*/ 171 w 1611"/>
              <a:gd name="T37" fmla="*/ 1279 h 1676"/>
              <a:gd name="T38" fmla="*/ 159 w 1611"/>
              <a:gd name="T39" fmla="*/ 1280 h 1676"/>
              <a:gd name="T40" fmla="*/ 49 w 1611"/>
              <a:gd name="T41" fmla="*/ 1320 h 1676"/>
              <a:gd name="T42" fmla="*/ 178 w 1611"/>
              <a:gd name="T43" fmla="*/ 1320 h 1676"/>
              <a:gd name="T44" fmla="*/ 352 w 1611"/>
              <a:gd name="T45" fmla="*/ 1409 h 1676"/>
              <a:gd name="T46" fmla="*/ 310 w 1611"/>
              <a:gd name="T47" fmla="*/ 1457 h 1676"/>
              <a:gd name="T48" fmla="*/ 466 w 1611"/>
              <a:gd name="T49" fmla="*/ 1454 h 1676"/>
              <a:gd name="T50" fmla="*/ 466 w 1611"/>
              <a:gd name="T51" fmla="*/ 1454 h 1676"/>
              <a:gd name="T52" fmla="*/ 507 w 1611"/>
              <a:gd name="T53" fmla="*/ 1503 h 1676"/>
              <a:gd name="T54" fmla="*/ 409 w 1611"/>
              <a:gd name="T55" fmla="*/ 1480 h 1676"/>
              <a:gd name="T56" fmla="*/ 371 w 1611"/>
              <a:gd name="T57" fmla="*/ 1592 h 1676"/>
              <a:gd name="T58" fmla="*/ 453 w 1611"/>
              <a:gd name="T59" fmla="*/ 1533 h 1676"/>
              <a:gd name="T60" fmla="*/ 1554 w 1611"/>
              <a:gd name="T61" fmla="*/ 1164 h 1676"/>
              <a:gd name="T62" fmla="*/ 1561 w 1611"/>
              <a:gd name="T63" fmla="*/ 1279 h 1676"/>
              <a:gd name="T64" fmla="*/ 1441 w 1611"/>
              <a:gd name="T65" fmla="*/ 1209 h 1676"/>
              <a:gd name="T66" fmla="*/ 1446 w 1611"/>
              <a:gd name="T67" fmla="*/ 1233 h 1676"/>
              <a:gd name="T68" fmla="*/ 1446 w 1611"/>
              <a:gd name="T69" fmla="*/ 1233 h 1676"/>
              <a:gd name="T70" fmla="*/ 1452 w 1611"/>
              <a:gd name="T71" fmla="*/ 1280 h 1676"/>
              <a:gd name="T72" fmla="*/ 1498 w 1611"/>
              <a:gd name="T73" fmla="*/ 1337 h 1676"/>
              <a:gd name="T74" fmla="*/ 1265 w 1611"/>
              <a:gd name="T75" fmla="*/ 1454 h 1676"/>
              <a:gd name="T76" fmla="*/ 1265 w 1611"/>
              <a:gd name="T77" fmla="*/ 1454 h 1676"/>
              <a:gd name="T78" fmla="*/ 1307 w 1611"/>
              <a:gd name="T79" fmla="*/ 1503 h 1676"/>
              <a:gd name="T80" fmla="*/ 1152 w 1611"/>
              <a:gd name="T81" fmla="*/ 1409 h 1676"/>
              <a:gd name="T82" fmla="*/ 1110 w 1611"/>
              <a:gd name="T83" fmla="*/ 1457 h 1676"/>
              <a:gd name="T84" fmla="*/ 1247 w 1611"/>
              <a:gd name="T85" fmla="*/ 1533 h 1676"/>
              <a:gd name="T86" fmla="*/ 1158 w 1611"/>
              <a:gd name="T87" fmla="*/ 1533 h 1676"/>
              <a:gd name="T88" fmla="*/ 1240 w 1611"/>
              <a:gd name="T89" fmla="*/ 1592 h 1676"/>
              <a:gd name="T90" fmla="*/ 818 w 1611"/>
              <a:gd name="T91" fmla="*/ 1514 h 1676"/>
              <a:gd name="T92" fmla="*/ 776 w 1611"/>
              <a:gd name="T93" fmla="*/ 1562 h 1676"/>
              <a:gd name="T94" fmla="*/ 776 w 1611"/>
              <a:gd name="T95" fmla="*/ 1562 h 1676"/>
              <a:gd name="T96" fmla="*/ 849 w 1611"/>
              <a:gd name="T97" fmla="*/ 1559 h 1676"/>
              <a:gd name="T98" fmla="*/ 891 w 1611"/>
              <a:gd name="T99" fmla="*/ 1608 h 1676"/>
              <a:gd name="T100" fmla="*/ 879 w 1611"/>
              <a:gd name="T101" fmla="*/ 1609 h 1676"/>
              <a:gd name="T102" fmla="*/ 768 w 1611"/>
              <a:gd name="T103" fmla="*/ 1649 h 1676"/>
              <a:gd name="T104" fmla="*/ 897 w 1611"/>
              <a:gd name="T105" fmla="*/ 1649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1" h="1676">
                <a:moveTo>
                  <a:pt x="926" y="1052"/>
                </a:moveTo>
                <a:cubicBezTo>
                  <a:pt x="926" y="1089"/>
                  <a:pt x="877" y="1120"/>
                  <a:pt x="818" y="1120"/>
                </a:cubicBezTo>
                <a:cubicBezTo>
                  <a:pt x="758" y="1120"/>
                  <a:pt x="710" y="1089"/>
                  <a:pt x="710" y="1052"/>
                </a:cubicBezTo>
                <a:cubicBezTo>
                  <a:pt x="710" y="1014"/>
                  <a:pt x="733" y="977"/>
                  <a:pt x="818" y="977"/>
                </a:cubicBezTo>
                <a:cubicBezTo>
                  <a:pt x="905" y="977"/>
                  <a:pt x="926" y="1014"/>
                  <a:pt x="926" y="1052"/>
                </a:cubicBezTo>
                <a:close/>
                <a:moveTo>
                  <a:pt x="749" y="826"/>
                </a:moveTo>
                <a:cubicBezTo>
                  <a:pt x="749" y="804"/>
                  <a:pt x="736" y="786"/>
                  <a:pt x="721" y="786"/>
                </a:cubicBezTo>
                <a:cubicBezTo>
                  <a:pt x="705" y="786"/>
                  <a:pt x="692" y="804"/>
                  <a:pt x="692" y="826"/>
                </a:cubicBezTo>
                <a:cubicBezTo>
                  <a:pt x="692" y="848"/>
                  <a:pt x="705" y="866"/>
                  <a:pt x="721" y="866"/>
                </a:cubicBezTo>
                <a:cubicBezTo>
                  <a:pt x="736" y="866"/>
                  <a:pt x="749" y="848"/>
                  <a:pt x="749" y="826"/>
                </a:cubicBezTo>
                <a:close/>
                <a:moveTo>
                  <a:pt x="708" y="306"/>
                </a:moveTo>
                <a:cubicBezTo>
                  <a:pt x="708" y="306"/>
                  <a:pt x="558" y="279"/>
                  <a:pt x="411" y="453"/>
                </a:cubicBezTo>
                <a:cubicBezTo>
                  <a:pt x="264" y="628"/>
                  <a:pt x="126" y="835"/>
                  <a:pt x="411" y="849"/>
                </a:cubicBezTo>
                <a:cubicBezTo>
                  <a:pt x="696" y="863"/>
                  <a:pt x="708" y="306"/>
                  <a:pt x="708" y="306"/>
                </a:cubicBezTo>
                <a:close/>
                <a:moveTo>
                  <a:pt x="1203" y="453"/>
                </a:moveTo>
                <a:cubicBezTo>
                  <a:pt x="1055" y="279"/>
                  <a:pt x="906" y="306"/>
                  <a:pt x="906" y="306"/>
                </a:cubicBezTo>
                <a:cubicBezTo>
                  <a:pt x="906" y="306"/>
                  <a:pt x="917" y="863"/>
                  <a:pt x="1203" y="849"/>
                </a:cubicBezTo>
                <a:cubicBezTo>
                  <a:pt x="1488" y="835"/>
                  <a:pt x="1350" y="628"/>
                  <a:pt x="1203" y="453"/>
                </a:cubicBezTo>
                <a:close/>
                <a:moveTo>
                  <a:pt x="1207" y="901"/>
                </a:moveTo>
                <a:cubicBezTo>
                  <a:pt x="1222" y="900"/>
                  <a:pt x="1236" y="899"/>
                  <a:pt x="1249" y="897"/>
                </a:cubicBezTo>
                <a:cubicBezTo>
                  <a:pt x="1237" y="1013"/>
                  <a:pt x="1138" y="1103"/>
                  <a:pt x="1019" y="1103"/>
                </a:cubicBezTo>
                <a:cubicBezTo>
                  <a:pt x="994" y="1103"/>
                  <a:pt x="970" y="1099"/>
                  <a:pt x="948" y="1092"/>
                </a:cubicBezTo>
                <a:cubicBezTo>
                  <a:pt x="954" y="1081"/>
                  <a:pt x="958" y="1069"/>
                  <a:pt x="958" y="1056"/>
                </a:cubicBezTo>
                <a:cubicBezTo>
                  <a:pt x="958" y="1017"/>
                  <a:pt x="939" y="950"/>
                  <a:pt x="818" y="950"/>
                </a:cubicBezTo>
                <a:cubicBezTo>
                  <a:pt x="693" y="950"/>
                  <a:pt x="679" y="1024"/>
                  <a:pt x="679" y="1056"/>
                </a:cubicBezTo>
                <a:cubicBezTo>
                  <a:pt x="679" y="1071"/>
                  <a:pt x="683" y="1084"/>
                  <a:pt x="691" y="1097"/>
                </a:cubicBezTo>
                <a:cubicBezTo>
                  <a:pt x="674" y="1101"/>
                  <a:pt x="655" y="1103"/>
                  <a:pt x="637" y="1103"/>
                </a:cubicBezTo>
                <a:cubicBezTo>
                  <a:pt x="518" y="1103"/>
                  <a:pt x="421" y="1015"/>
                  <a:pt x="406" y="900"/>
                </a:cubicBezTo>
                <a:cubicBezTo>
                  <a:pt x="408" y="900"/>
                  <a:pt x="410" y="901"/>
                  <a:pt x="412" y="901"/>
                </a:cubicBezTo>
                <a:cubicBezTo>
                  <a:pt x="416" y="901"/>
                  <a:pt x="420" y="901"/>
                  <a:pt x="424" y="901"/>
                </a:cubicBezTo>
                <a:cubicBezTo>
                  <a:pt x="424" y="901"/>
                  <a:pt x="424" y="901"/>
                  <a:pt x="424" y="901"/>
                </a:cubicBezTo>
                <a:cubicBezTo>
                  <a:pt x="459" y="901"/>
                  <a:pt x="491" y="893"/>
                  <a:pt x="519" y="880"/>
                </a:cubicBezTo>
                <a:cubicBezTo>
                  <a:pt x="524" y="914"/>
                  <a:pt x="540" y="943"/>
                  <a:pt x="568" y="959"/>
                </a:cubicBezTo>
                <a:cubicBezTo>
                  <a:pt x="625" y="995"/>
                  <a:pt x="708" y="964"/>
                  <a:pt x="754" y="890"/>
                </a:cubicBezTo>
                <a:cubicBezTo>
                  <a:pt x="800" y="817"/>
                  <a:pt x="790" y="728"/>
                  <a:pt x="733" y="693"/>
                </a:cubicBezTo>
                <a:cubicBezTo>
                  <a:pt x="717" y="683"/>
                  <a:pt x="698" y="678"/>
                  <a:pt x="679" y="678"/>
                </a:cubicBezTo>
                <a:cubicBezTo>
                  <a:pt x="740" y="521"/>
                  <a:pt x="744" y="337"/>
                  <a:pt x="745" y="324"/>
                </a:cubicBezTo>
                <a:cubicBezTo>
                  <a:pt x="745" y="312"/>
                  <a:pt x="745" y="312"/>
                  <a:pt x="745" y="312"/>
                </a:cubicBezTo>
                <a:cubicBezTo>
                  <a:pt x="765" y="307"/>
                  <a:pt x="786" y="305"/>
                  <a:pt x="807" y="305"/>
                </a:cubicBezTo>
                <a:cubicBezTo>
                  <a:pt x="829" y="305"/>
                  <a:pt x="851" y="308"/>
                  <a:pt x="873" y="314"/>
                </a:cubicBezTo>
                <a:cubicBezTo>
                  <a:pt x="874" y="324"/>
                  <a:pt x="874" y="324"/>
                  <a:pt x="874" y="324"/>
                </a:cubicBezTo>
                <a:cubicBezTo>
                  <a:pt x="874" y="348"/>
                  <a:pt x="889" y="901"/>
                  <a:pt x="1195" y="901"/>
                </a:cubicBezTo>
                <a:cubicBezTo>
                  <a:pt x="1199" y="901"/>
                  <a:pt x="1203" y="901"/>
                  <a:pt x="1207" y="901"/>
                </a:cubicBezTo>
                <a:close/>
                <a:moveTo>
                  <a:pt x="944" y="826"/>
                </a:moveTo>
                <a:cubicBezTo>
                  <a:pt x="944" y="804"/>
                  <a:pt x="931" y="786"/>
                  <a:pt x="915" y="786"/>
                </a:cubicBezTo>
                <a:cubicBezTo>
                  <a:pt x="899" y="786"/>
                  <a:pt x="886" y="804"/>
                  <a:pt x="886" y="826"/>
                </a:cubicBezTo>
                <a:cubicBezTo>
                  <a:pt x="886" y="848"/>
                  <a:pt x="899" y="866"/>
                  <a:pt x="915" y="866"/>
                </a:cubicBezTo>
                <a:cubicBezTo>
                  <a:pt x="931" y="866"/>
                  <a:pt x="944" y="848"/>
                  <a:pt x="944" y="826"/>
                </a:cubicBezTo>
                <a:close/>
                <a:moveTo>
                  <a:pt x="1532" y="726"/>
                </a:moveTo>
                <a:cubicBezTo>
                  <a:pt x="1532" y="1126"/>
                  <a:pt x="1207" y="1451"/>
                  <a:pt x="807" y="1451"/>
                </a:cubicBezTo>
                <a:cubicBezTo>
                  <a:pt x="407" y="1451"/>
                  <a:pt x="82" y="1126"/>
                  <a:pt x="82" y="726"/>
                </a:cubicBezTo>
                <a:cubicBezTo>
                  <a:pt x="82" y="326"/>
                  <a:pt x="407" y="0"/>
                  <a:pt x="807" y="0"/>
                </a:cubicBezTo>
                <a:cubicBezTo>
                  <a:pt x="1207" y="0"/>
                  <a:pt x="1532" y="326"/>
                  <a:pt x="1532" y="726"/>
                </a:cubicBezTo>
                <a:close/>
                <a:moveTo>
                  <a:pt x="1395" y="726"/>
                </a:moveTo>
                <a:cubicBezTo>
                  <a:pt x="1395" y="401"/>
                  <a:pt x="1131" y="137"/>
                  <a:pt x="807" y="137"/>
                </a:cubicBezTo>
                <a:cubicBezTo>
                  <a:pt x="482" y="137"/>
                  <a:pt x="218" y="401"/>
                  <a:pt x="218" y="726"/>
                </a:cubicBezTo>
                <a:cubicBezTo>
                  <a:pt x="218" y="1050"/>
                  <a:pt x="482" y="1314"/>
                  <a:pt x="807" y="1314"/>
                </a:cubicBezTo>
                <a:cubicBezTo>
                  <a:pt x="1131" y="1314"/>
                  <a:pt x="1395" y="1050"/>
                  <a:pt x="1395" y="726"/>
                </a:cubicBezTo>
                <a:close/>
                <a:moveTo>
                  <a:pt x="92" y="1230"/>
                </a:moveTo>
                <a:cubicBezTo>
                  <a:pt x="105" y="1223"/>
                  <a:pt x="108" y="1203"/>
                  <a:pt x="98" y="1185"/>
                </a:cubicBezTo>
                <a:cubicBezTo>
                  <a:pt x="89" y="1166"/>
                  <a:pt x="70" y="1157"/>
                  <a:pt x="57" y="1164"/>
                </a:cubicBezTo>
                <a:cubicBezTo>
                  <a:pt x="44" y="1170"/>
                  <a:pt x="41" y="1191"/>
                  <a:pt x="51" y="1209"/>
                </a:cubicBezTo>
                <a:cubicBezTo>
                  <a:pt x="61" y="1227"/>
                  <a:pt x="79" y="1237"/>
                  <a:pt x="92" y="1230"/>
                </a:cubicBezTo>
                <a:close/>
                <a:moveTo>
                  <a:pt x="57" y="1233"/>
                </a:moveTo>
                <a:cubicBezTo>
                  <a:pt x="47" y="1215"/>
                  <a:pt x="29" y="1205"/>
                  <a:pt x="16" y="1212"/>
                </a:cubicBezTo>
                <a:cubicBezTo>
                  <a:pt x="3" y="1219"/>
                  <a:pt x="0" y="1239"/>
                  <a:pt x="10" y="1258"/>
                </a:cubicBezTo>
                <a:cubicBezTo>
                  <a:pt x="19" y="1276"/>
                  <a:pt x="38" y="1285"/>
                  <a:pt x="51" y="1279"/>
                </a:cubicBezTo>
                <a:cubicBezTo>
                  <a:pt x="64" y="1272"/>
                  <a:pt x="66" y="1251"/>
                  <a:pt x="57" y="1233"/>
                </a:cubicBezTo>
                <a:close/>
                <a:moveTo>
                  <a:pt x="171" y="1209"/>
                </a:moveTo>
                <a:cubicBezTo>
                  <a:pt x="180" y="1191"/>
                  <a:pt x="178" y="1170"/>
                  <a:pt x="165" y="1163"/>
                </a:cubicBezTo>
                <a:cubicBezTo>
                  <a:pt x="152" y="1157"/>
                  <a:pt x="133" y="1166"/>
                  <a:pt x="124" y="1185"/>
                </a:cubicBezTo>
                <a:cubicBezTo>
                  <a:pt x="114" y="1203"/>
                  <a:pt x="117" y="1223"/>
                  <a:pt x="130" y="1230"/>
                </a:cubicBezTo>
                <a:cubicBezTo>
                  <a:pt x="143" y="1237"/>
                  <a:pt x="161" y="1227"/>
                  <a:pt x="171" y="1209"/>
                </a:cubicBezTo>
                <a:close/>
                <a:moveTo>
                  <a:pt x="206" y="1212"/>
                </a:moveTo>
                <a:cubicBezTo>
                  <a:pt x="193" y="1205"/>
                  <a:pt x="175" y="1215"/>
                  <a:pt x="165" y="1233"/>
                </a:cubicBezTo>
                <a:cubicBezTo>
                  <a:pt x="156" y="1251"/>
                  <a:pt x="158" y="1272"/>
                  <a:pt x="171" y="1279"/>
                </a:cubicBezTo>
                <a:cubicBezTo>
                  <a:pt x="184" y="1285"/>
                  <a:pt x="203" y="1276"/>
                  <a:pt x="212" y="1258"/>
                </a:cubicBezTo>
                <a:cubicBezTo>
                  <a:pt x="222" y="1239"/>
                  <a:pt x="219" y="1219"/>
                  <a:pt x="206" y="1212"/>
                </a:cubicBezTo>
                <a:close/>
                <a:moveTo>
                  <a:pt x="159" y="1288"/>
                </a:moveTo>
                <a:cubicBezTo>
                  <a:pt x="159" y="1285"/>
                  <a:pt x="159" y="1283"/>
                  <a:pt x="159" y="1280"/>
                </a:cubicBezTo>
                <a:cubicBezTo>
                  <a:pt x="159" y="1258"/>
                  <a:pt x="136" y="1235"/>
                  <a:pt x="114" y="1235"/>
                </a:cubicBezTo>
                <a:cubicBezTo>
                  <a:pt x="92" y="1235"/>
                  <a:pt x="69" y="1258"/>
                  <a:pt x="69" y="1280"/>
                </a:cubicBezTo>
                <a:cubicBezTo>
                  <a:pt x="69" y="1283"/>
                  <a:pt x="69" y="1285"/>
                  <a:pt x="69" y="1288"/>
                </a:cubicBezTo>
                <a:cubicBezTo>
                  <a:pt x="55" y="1288"/>
                  <a:pt x="49" y="1305"/>
                  <a:pt x="49" y="1320"/>
                </a:cubicBezTo>
                <a:cubicBezTo>
                  <a:pt x="49" y="1335"/>
                  <a:pt x="61" y="1347"/>
                  <a:pt x="76" y="1347"/>
                </a:cubicBezTo>
                <a:cubicBezTo>
                  <a:pt x="90" y="1347"/>
                  <a:pt x="110" y="1338"/>
                  <a:pt x="113" y="1337"/>
                </a:cubicBezTo>
                <a:cubicBezTo>
                  <a:pt x="129" y="1345"/>
                  <a:pt x="137" y="1347"/>
                  <a:pt x="151" y="1347"/>
                </a:cubicBezTo>
                <a:cubicBezTo>
                  <a:pt x="166" y="1347"/>
                  <a:pt x="178" y="1335"/>
                  <a:pt x="178" y="1320"/>
                </a:cubicBezTo>
                <a:cubicBezTo>
                  <a:pt x="178" y="1306"/>
                  <a:pt x="172" y="1289"/>
                  <a:pt x="159" y="1288"/>
                </a:cubicBezTo>
                <a:close/>
                <a:moveTo>
                  <a:pt x="387" y="1475"/>
                </a:moveTo>
                <a:cubicBezTo>
                  <a:pt x="400" y="1469"/>
                  <a:pt x="402" y="1448"/>
                  <a:pt x="393" y="1430"/>
                </a:cubicBezTo>
                <a:cubicBezTo>
                  <a:pt x="383" y="1411"/>
                  <a:pt x="365" y="1402"/>
                  <a:pt x="352" y="1409"/>
                </a:cubicBezTo>
                <a:cubicBezTo>
                  <a:pt x="339" y="1416"/>
                  <a:pt x="336" y="1436"/>
                  <a:pt x="346" y="1454"/>
                </a:cubicBezTo>
                <a:cubicBezTo>
                  <a:pt x="355" y="1473"/>
                  <a:pt x="374" y="1482"/>
                  <a:pt x="387" y="1475"/>
                </a:cubicBezTo>
                <a:close/>
                <a:moveTo>
                  <a:pt x="351" y="1478"/>
                </a:moveTo>
                <a:cubicBezTo>
                  <a:pt x="342" y="1460"/>
                  <a:pt x="323" y="1451"/>
                  <a:pt x="310" y="1457"/>
                </a:cubicBezTo>
                <a:cubicBezTo>
                  <a:pt x="297" y="1464"/>
                  <a:pt x="295" y="1485"/>
                  <a:pt x="304" y="1503"/>
                </a:cubicBezTo>
                <a:cubicBezTo>
                  <a:pt x="314" y="1521"/>
                  <a:pt x="332" y="1531"/>
                  <a:pt x="345" y="1524"/>
                </a:cubicBezTo>
                <a:cubicBezTo>
                  <a:pt x="358" y="1517"/>
                  <a:pt x="361" y="1497"/>
                  <a:pt x="351" y="1478"/>
                </a:cubicBezTo>
                <a:close/>
                <a:moveTo>
                  <a:pt x="466" y="1454"/>
                </a:moveTo>
                <a:cubicBezTo>
                  <a:pt x="475" y="1436"/>
                  <a:pt x="472" y="1416"/>
                  <a:pt x="459" y="1409"/>
                </a:cubicBezTo>
                <a:cubicBezTo>
                  <a:pt x="446" y="1402"/>
                  <a:pt x="428" y="1411"/>
                  <a:pt x="418" y="1430"/>
                </a:cubicBezTo>
                <a:cubicBezTo>
                  <a:pt x="409" y="1448"/>
                  <a:pt x="412" y="1469"/>
                  <a:pt x="425" y="1475"/>
                </a:cubicBezTo>
                <a:cubicBezTo>
                  <a:pt x="438" y="1482"/>
                  <a:pt x="456" y="1473"/>
                  <a:pt x="466" y="1454"/>
                </a:cubicBezTo>
                <a:close/>
                <a:moveTo>
                  <a:pt x="501" y="1457"/>
                </a:moveTo>
                <a:cubicBezTo>
                  <a:pt x="488" y="1451"/>
                  <a:pt x="469" y="1460"/>
                  <a:pt x="460" y="1478"/>
                </a:cubicBezTo>
                <a:cubicBezTo>
                  <a:pt x="450" y="1497"/>
                  <a:pt x="453" y="1517"/>
                  <a:pt x="466" y="1524"/>
                </a:cubicBezTo>
                <a:cubicBezTo>
                  <a:pt x="479" y="1531"/>
                  <a:pt x="497" y="1521"/>
                  <a:pt x="507" y="1503"/>
                </a:cubicBezTo>
                <a:cubicBezTo>
                  <a:pt x="516" y="1485"/>
                  <a:pt x="514" y="1464"/>
                  <a:pt x="501" y="1457"/>
                </a:cubicBezTo>
                <a:close/>
                <a:moveTo>
                  <a:pt x="453" y="1533"/>
                </a:moveTo>
                <a:cubicBezTo>
                  <a:pt x="454" y="1531"/>
                  <a:pt x="454" y="1528"/>
                  <a:pt x="454" y="1526"/>
                </a:cubicBezTo>
                <a:cubicBezTo>
                  <a:pt x="454" y="1504"/>
                  <a:pt x="431" y="1480"/>
                  <a:pt x="409" y="1480"/>
                </a:cubicBezTo>
                <a:cubicBezTo>
                  <a:pt x="387" y="1480"/>
                  <a:pt x="363" y="1504"/>
                  <a:pt x="363" y="1526"/>
                </a:cubicBezTo>
                <a:cubicBezTo>
                  <a:pt x="363" y="1528"/>
                  <a:pt x="364" y="1531"/>
                  <a:pt x="364" y="1533"/>
                </a:cubicBezTo>
                <a:cubicBezTo>
                  <a:pt x="350" y="1534"/>
                  <a:pt x="343" y="1551"/>
                  <a:pt x="343" y="1565"/>
                </a:cubicBezTo>
                <a:cubicBezTo>
                  <a:pt x="343" y="1580"/>
                  <a:pt x="356" y="1592"/>
                  <a:pt x="371" y="1592"/>
                </a:cubicBezTo>
                <a:cubicBezTo>
                  <a:pt x="384" y="1592"/>
                  <a:pt x="405" y="1583"/>
                  <a:pt x="408" y="1582"/>
                </a:cubicBezTo>
                <a:cubicBezTo>
                  <a:pt x="424" y="1591"/>
                  <a:pt x="432" y="1592"/>
                  <a:pt x="445" y="1592"/>
                </a:cubicBezTo>
                <a:cubicBezTo>
                  <a:pt x="460" y="1592"/>
                  <a:pt x="472" y="1580"/>
                  <a:pt x="472" y="1565"/>
                </a:cubicBezTo>
                <a:cubicBezTo>
                  <a:pt x="472" y="1551"/>
                  <a:pt x="467" y="1535"/>
                  <a:pt x="453" y="1533"/>
                </a:cubicBezTo>
                <a:close/>
                <a:moveTo>
                  <a:pt x="1513" y="1185"/>
                </a:moveTo>
                <a:cubicBezTo>
                  <a:pt x="1504" y="1203"/>
                  <a:pt x="1506" y="1223"/>
                  <a:pt x="1519" y="1230"/>
                </a:cubicBezTo>
                <a:cubicBezTo>
                  <a:pt x="1532" y="1237"/>
                  <a:pt x="1551" y="1228"/>
                  <a:pt x="1560" y="1209"/>
                </a:cubicBezTo>
                <a:cubicBezTo>
                  <a:pt x="1570" y="1191"/>
                  <a:pt x="1567" y="1170"/>
                  <a:pt x="1554" y="1164"/>
                </a:cubicBezTo>
                <a:cubicBezTo>
                  <a:pt x="1541" y="1157"/>
                  <a:pt x="1523" y="1166"/>
                  <a:pt x="1513" y="1185"/>
                </a:cubicBezTo>
                <a:close/>
                <a:moveTo>
                  <a:pt x="1595" y="1212"/>
                </a:moveTo>
                <a:cubicBezTo>
                  <a:pt x="1582" y="1205"/>
                  <a:pt x="1564" y="1215"/>
                  <a:pt x="1555" y="1233"/>
                </a:cubicBezTo>
                <a:cubicBezTo>
                  <a:pt x="1545" y="1251"/>
                  <a:pt x="1548" y="1272"/>
                  <a:pt x="1561" y="1279"/>
                </a:cubicBezTo>
                <a:cubicBezTo>
                  <a:pt x="1574" y="1285"/>
                  <a:pt x="1592" y="1276"/>
                  <a:pt x="1602" y="1258"/>
                </a:cubicBezTo>
                <a:cubicBezTo>
                  <a:pt x="1611" y="1239"/>
                  <a:pt x="1608" y="1219"/>
                  <a:pt x="1595" y="1212"/>
                </a:cubicBezTo>
                <a:close/>
                <a:moveTo>
                  <a:pt x="1447" y="1163"/>
                </a:moveTo>
                <a:cubicBezTo>
                  <a:pt x="1434" y="1170"/>
                  <a:pt x="1431" y="1191"/>
                  <a:pt x="1441" y="1209"/>
                </a:cubicBezTo>
                <a:cubicBezTo>
                  <a:pt x="1450" y="1227"/>
                  <a:pt x="1468" y="1237"/>
                  <a:pt x="1481" y="1230"/>
                </a:cubicBezTo>
                <a:cubicBezTo>
                  <a:pt x="1494" y="1223"/>
                  <a:pt x="1497" y="1203"/>
                  <a:pt x="1488" y="1184"/>
                </a:cubicBezTo>
                <a:cubicBezTo>
                  <a:pt x="1478" y="1166"/>
                  <a:pt x="1460" y="1157"/>
                  <a:pt x="1447" y="1163"/>
                </a:cubicBezTo>
                <a:close/>
                <a:moveTo>
                  <a:pt x="1446" y="1233"/>
                </a:moveTo>
                <a:cubicBezTo>
                  <a:pt x="1437" y="1215"/>
                  <a:pt x="1418" y="1205"/>
                  <a:pt x="1405" y="1212"/>
                </a:cubicBezTo>
                <a:cubicBezTo>
                  <a:pt x="1392" y="1219"/>
                  <a:pt x="1390" y="1239"/>
                  <a:pt x="1399" y="1258"/>
                </a:cubicBezTo>
                <a:cubicBezTo>
                  <a:pt x="1409" y="1276"/>
                  <a:pt x="1427" y="1285"/>
                  <a:pt x="1440" y="1279"/>
                </a:cubicBezTo>
                <a:cubicBezTo>
                  <a:pt x="1453" y="1272"/>
                  <a:pt x="1456" y="1251"/>
                  <a:pt x="1446" y="1233"/>
                </a:cubicBezTo>
                <a:close/>
                <a:moveTo>
                  <a:pt x="1542" y="1288"/>
                </a:moveTo>
                <a:cubicBezTo>
                  <a:pt x="1542" y="1285"/>
                  <a:pt x="1543" y="1283"/>
                  <a:pt x="1543" y="1280"/>
                </a:cubicBezTo>
                <a:cubicBezTo>
                  <a:pt x="1543" y="1258"/>
                  <a:pt x="1519" y="1235"/>
                  <a:pt x="1497" y="1235"/>
                </a:cubicBezTo>
                <a:cubicBezTo>
                  <a:pt x="1475" y="1235"/>
                  <a:pt x="1452" y="1258"/>
                  <a:pt x="1452" y="1280"/>
                </a:cubicBezTo>
                <a:cubicBezTo>
                  <a:pt x="1452" y="1283"/>
                  <a:pt x="1452" y="1285"/>
                  <a:pt x="1453" y="1288"/>
                </a:cubicBezTo>
                <a:cubicBezTo>
                  <a:pt x="1439" y="1289"/>
                  <a:pt x="1434" y="1306"/>
                  <a:pt x="1434" y="1320"/>
                </a:cubicBezTo>
                <a:cubicBezTo>
                  <a:pt x="1434" y="1335"/>
                  <a:pt x="1446" y="1347"/>
                  <a:pt x="1461" y="1347"/>
                </a:cubicBezTo>
                <a:cubicBezTo>
                  <a:pt x="1474" y="1347"/>
                  <a:pt x="1482" y="1345"/>
                  <a:pt x="1498" y="1337"/>
                </a:cubicBezTo>
                <a:cubicBezTo>
                  <a:pt x="1501" y="1338"/>
                  <a:pt x="1522" y="1347"/>
                  <a:pt x="1535" y="1347"/>
                </a:cubicBezTo>
                <a:cubicBezTo>
                  <a:pt x="1550" y="1347"/>
                  <a:pt x="1563" y="1335"/>
                  <a:pt x="1563" y="1320"/>
                </a:cubicBezTo>
                <a:cubicBezTo>
                  <a:pt x="1563" y="1305"/>
                  <a:pt x="1556" y="1288"/>
                  <a:pt x="1542" y="1288"/>
                </a:cubicBezTo>
                <a:close/>
                <a:moveTo>
                  <a:pt x="1265" y="1454"/>
                </a:moveTo>
                <a:cubicBezTo>
                  <a:pt x="1275" y="1436"/>
                  <a:pt x="1272" y="1416"/>
                  <a:pt x="1259" y="1409"/>
                </a:cubicBezTo>
                <a:cubicBezTo>
                  <a:pt x="1246" y="1402"/>
                  <a:pt x="1228" y="1411"/>
                  <a:pt x="1218" y="1430"/>
                </a:cubicBezTo>
                <a:cubicBezTo>
                  <a:pt x="1209" y="1448"/>
                  <a:pt x="1211" y="1469"/>
                  <a:pt x="1224" y="1475"/>
                </a:cubicBezTo>
                <a:cubicBezTo>
                  <a:pt x="1237" y="1482"/>
                  <a:pt x="1256" y="1473"/>
                  <a:pt x="1265" y="1454"/>
                </a:cubicBezTo>
                <a:close/>
                <a:moveTo>
                  <a:pt x="1301" y="1457"/>
                </a:moveTo>
                <a:cubicBezTo>
                  <a:pt x="1288" y="1451"/>
                  <a:pt x="1269" y="1460"/>
                  <a:pt x="1260" y="1478"/>
                </a:cubicBezTo>
                <a:cubicBezTo>
                  <a:pt x="1250" y="1497"/>
                  <a:pt x="1253" y="1517"/>
                  <a:pt x="1266" y="1524"/>
                </a:cubicBezTo>
                <a:cubicBezTo>
                  <a:pt x="1279" y="1531"/>
                  <a:pt x="1297" y="1521"/>
                  <a:pt x="1307" y="1503"/>
                </a:cubicBezTo>
                <a:cubicBezTo>
                  <a:pt x="1316" y="1485"/>
                  <a:pt x="1314" y="1464"/>
                  <a:pt x="1301" y="1457"/>
                </a:cubicBezTo>
                <a:close/>
                <a:moveTo>
                  <a:pt x="1187" y="1475"/>
                </a:moveTo>
                <a:cubicBezTo>
                  <a:pt x="1200" y="1469"/>
                  <a:pt x="1202" y="1448"/>
                  <a:pt x="1193" y="1430"/>
                </a:cubicBezTo>
                <a:cubicBezTo>
                  <a:pt x="1183" y="1411"/>
                  <a:pt x="1165" y="1402"/>
                  <a:pt x="1152" y="1409"/>
                </a:cubicBezTo>
                <a:cubicBezTo>
                  <a:pt x="1139" y="1416"/>
                  <a:pt x="1136" y="1436"/>
                  <a:pt x="1146" y="1454"/>
                </a:cubicBezTo>
                <a:cubicBezTo>
                  <a:pt x="1155" y="1473"/>
                  <a:pt x="1174" y="1482"/>
                  <a:pt x="1187" y="1475"/>
                </a:cubicBezTo>
                <a:close/>
                <a:moveTo>
                  <a:pt x="1151" y="1478"/>
                </a:moveTo>
                <a:cubicBezTo>
                  <a:pt x="1142" y="1460"/>
                  <a:pt x="1123" y="1451"/>
                  <a:pt x="1110" y="1457"/>
                </a:cubicBezTo>
                <a:cubicBezTo>
                  <a:pt x="1097" y="1464"/>
                  <a:pt x="1095" y="1485"/>
                  <a:pt x="1104" y="1503"/>
                </a:cubicBezTo>
                <a:cubicBezTo>
                  <a:pt x="1114" y="1521"/>
                  <a:pt x="1132" y="1531"/>
                  <a:pt x="1145" y="1524"/>
                </a:cubicBezTo>
                <a:cubicBezTo>
                  <a:pt x="1158" y="1517"/>
                  <a:pt x="1161" y="1497"/>
                  <a:pt x="1151" y="1478"/>
                </a:cubicBezTo>
                <a:close/>
                <a:moveTo>
                  <a:pt x="1247" y="1533"/>
                </a:moveTo>
                <a:cubicBezTo>
                  <a:pt x="1248" y="1531"/>
                  <a:pt x="1248" y="1528"/>
                  <a:pt x="1248" y="1526"/>
                </a:cubicBezTo>
                <a:cubicBezTo>
                  <a:pt x="1248" y="1504"/>
                  <a:pt x="1225" y="1480"/>
                  <a:pt x="1202" y="1480"/>
                </a:cubicBezTo>
                <a:cubicBezTo>
                  <a:pt x="1180" y="1480"/>
                  <a:pt x="1157" y="1504"/>
                  <a:pt x="1157" y="1526"/>
                </a:cubicBezTo>
                <a:cubicBezTo>
                  <a:pt x="1157" y="1528"/>
                  <a:pt x="1157" y="1531"/>
                  <a:pt x="1158" y="1533"/>
                </a:cubicBezTo>
                <a:cubicBezTo>
                  <a:pt x="1144" y="1535"/>
                  <a:pt x="1139" y="1551"/>
                  <a:pt x="1139" y="1565"/>
                </a:cubicBezTo>
                <a:cubicBezTo>
                  <a:pt x="1139" y="1580"/>
                  <a:pt x="1151" y="1592"/>
                  <a:pt x="1166" y="1592"/>
                </a:cubicBezTo>
                <a:cubicBezTo>
                  <a:pt x="1179" y="1592"/>
                  <a:pt x="1187" y="1591"/>
                  <a:pt x="1203" y="1582"/>
                </a:cubicBezTo>
                <a:cubicBezTo>
                  <a:pt x="1206" y="1583"/>
                  <a:pt x="1227" y="1592"/>
                  <a:pt x="1240" y="1592"/>
                </a:cubicBezTo>
                <a:cubicBezTo>
                  <a:pt x="1255" y="1592"/>
                  <a:pt x="1268" y="1580"/>
                  <a:pt x="1268" y="1565"/>
                </a:cubicBezTo>
                <a:cubicBezTo>
                  <a:pt x="1268" y="1551"/>
                  <a:pt x="1261" y="1534"/>
                  <a:pt x="1247" y="1533"/>
                </a:cubicBezTo>
                <a:close/>
                <a:moveTo>
                  <a:pt x="812" y="1559"/>
                </a:moveTo>
                <a:cubicBezTo>
                  <a:pt x="825" y="1552"/>
                  <a:pt x="827" y="1532"/>
                  <a:pt x="818" y="1514"/>
                </a:cubicBezTo>
                <a:cubicBezTo>
                  <a:pt x="808" y="1495"/>
                  <a:pt x="790" y="1486"/>
                  <a:pt x="777" y="1493"/>
                </a:cubicBezTo>
                <a:cubicBezTo>
                  <a:pt x="764" y="1499"/>
                  <a:pt x="761" y="1520"/>
                  <a:pt x="771" y="1538"/>
                </a:cubicBezTo>
                <a:cubicBezTo>
                  <a:pt x="780" y="1557"/>
                  <a:pt x="799" y="1566"/>
                  <a:pt x="812" y="1559"/>
                </a:cubicBezTo>
                <a:close/>
                <a:moveTo>
                  <a:pt x="776" y="1562"/>
                </a:moveTo>
                <a:cubicBezTo>
                  <a:pt x="767" y="1544"/>
                  <a:pt x="748" y="1534"/>
                  <a:pt x="735" y="1541"/>
                </a:cubicBezTo>
                <a:cubicBezTo>
                  <a:pt x="722" y="1548"/>
                  <a:pt x="720" y="1568"/>
                  <a:pt x="729" y="1587"/>
                </a:cubicBezTo>
                <a:cubicBezTo>
                  <a:pt x="739" y="1605"/>
                  <a:pt x="757" y="1615"/>
                  <a:pt x="770" y="1608"/>
                </a:cubicBezTo>
                <a:cubicBezTo>
                  <a:pt x="783" y="1601"/>
                  <a:pt x="786" y="1581"/>
                  <a:pt x="776" y="1562"/>
                </a:cubicBezTo>
                <a:close/>
                <a:moveTo>
                  <a:pt x="890" y="1538"/>
                </a:moveTo>
                <a:cubicBezTo>
                  <a:pt x="900" y="1520"/>
                  <a:pt x="897" y="1499"/>
                  <a:pt x="884" y="1493"/>
                </a:cubicBezTo>
                <a:cubicBezTo>
                  <a:pt x="871" y="1486"/>
                  <a:pt x="853" y="1495"/>
                  <a:pt x="843" y="1514"/>
                </a:cubicBezTo>
                <a:cubicBezTo>
                  <a:pt x="834" y="1532"/>
                  <a:pt x="836" y="1552"/>
                  <a:pt x="849" y="1559"/>
                </a:cubicBezTo>
                <a:cubicBezTo>
                  <a:pt x="862" y="1566"/>
                  <a:pt x="881" y="1557"/>
                  <a:pt x="890" y="1538"/>
                </a:cubicBezTo>
                <a:close/>
                <a:moveTo>
                  <a:pt x="926" y="1541"/>
                </a:moveTo>
                <a:cubicBezTo>
                  <a:pt x="913" y="1534"/>
                  <a:pt x="894" y="1544"/>
                  <a:pt x="885" y="1562"/>
                </a:cubicBezTo>
                <a:cubicBezTo>
                  <a:pt x="875" y="1581"/>
                  <a:pt x="878" y="1601"/>
                  <a:pt x="891" y="1608"/>
                </a:cubicBezTo>
                <a:cubicBezTo>
                  <a:pt x="904" y="1615"/>
                  <a:pt x="922" y="1605"/>
                  <a:pt x="932" y="1587"/>
                </a:cubicBezTo>
                <a:cubicBezTo>
                  <a:pt x="941" y="1568"/>
                  <a:pt x="938" y="1548"/>
                  <a:pt x="926" y="1541"/>
                </a:cubicBezTo>
                <a:close/>
                <a:moveTo>
                  <a:pt x="878" y="1617"/>
                </a:moveTo>
                <a:cubicBezTo>
                  <a:pt x="879" y="1615"/>
                  <a:pt x="879" y="1612"/>
                  <a:pt x="879" y="1609"/>
                </a:cubicBezTo>
                <a:cubicBezTo>
                  <a:pt x="879" y="1587"/>
                  <a:pt x="856" y="1564"/>
                  <a:pt x="834" y="1564"/>
                </a:cubicBezTo>
                <a:cubicBezTo>
                  <a:pt x="811" y="1564"/>
                  <a:pt x="788" y="1587"/>
                  <a:pt x="788" y="1609"/>
                </a:cubicBezTo>
                <a:cubicBezTo>
                  <a:pt x="788" y="1612"/>
                  <a:pt x="788" y="1614"/>
                  <a:pt x="789" y="1617"/>
                </a:cubicBezTo>
                <a:cubicBezTo>
                  <a:pt x="774" y="1618"/>
                  <a:pt x="768" y="1634"/>
                  <a:pt x="768" y="1649"/>
                </a:cubicBezTo>
                <a:cubicBezTo>
                  <a:pt x="768" y="1664"/>
                  <a:pt x="780" y="1676"/>
                  <a:pt x="795" y="1676"/>
                </a:cubicBezTo>
                <a:cubicBezTo>
                  <a:pt x="809" y="1676"/>
                  <a:pt x="830" y="1667"/>
                  <a:pt x="833" y="1666"/>
                </a:cubicBezTo>
                <a:cubicBezTo>
                  <a:pt x="849" y="1675"/>
                  <a:pt x="857" y="1676"/>
                  <a:pt x="870" y="1676"/>
                </a:cubicBezTo>
                <a:cubicBezTo>
                  <a:pt x="885" y="1676"/>
                  <a:pt x="897" y="1664"/>
                  <a:pt x="897" y="1649"/>
                </a:cubicBezTo>
                <a:cubicBezTo>
                  <a:pt x="897" y="1635"/>
                  <a:pt x="892" y="1618"/>
                  <a:pt x="878" y="1617"/>
                </a:cubicBezTo>
                <a:close/>
                <a:moveTo>
                  <a:pt x="878" y="1617"/>
                </a:moveTo>
                <a:cubicBezTo>
                  <a:pt x="878" y="1617"/>
                  <a:pt x="878" y="1617"/>
                  <a:pt x="878" y="1617"/>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pawprint"/>
          <p:cNvSpPr>
            <a:spLocks noChangeAspect="1"/>
          </p:cNvSpPr>
          <p:nvPr/>
        </p:nvSpPr>
        <p:spPr bwMode="auto">
          <a:xfrm>
            <a:off x="5394127" y="3882325"/>
            <a:ext cx="401942" cy="373130"/>
          </a:xfrm>
          <a:custGeom>
            <a:avLst/>
            <a:gdLst>
              <a:gd name="T0" fmla="*/ 303 w 1621"/>
              <a:gd name="T1" fmla="*/ 706 h 1621"/>
              <a:gd name="T2" fmla="*/ 304 w 1621"/>
              <a:gd name="T3" fmla="*/ 517 h 1621"/>
              <a:gd name="T4" fmla="*/ 491 w 1621"/>
              <a:gd name="T5" fmla="*/ 546 h 1621"/>
              <a:gd name="T6" fmla="*/ 490 w 1621"/>
              <a:gd name="T7" fmla="*/ 735 h 1621"/>
              <a:gd name="T8" fmla="*/ 303 w 1621"/>
              <a:gd name="T9" fmla="*/ 706 h 1621"/>
              <a:gd name="T10" fmla="*/ 672 w 1621"/>
              <a:gd name="T11" fmla="*/ 548 h 1621"/>
              <a:gd name="T12" fmla="*/ 760 w 1621"/>
              <a:gd name="T13" fmla="*/ 381 h 1621"/>
              <a:gd name="T14" fmla="*/ 607 w 1621"/>
              <a:gd name="T15" fmla="*/ 269 h 1621"/>
              <a:gd name="T16" fmla="*/ 519 w 1621"/>
              <a:gd name="T17" fmla="*/ 436 h 1621"/>
              <a:gd name="T18" fmla="*/ 672 w 1621"/>
              <a:gd name="T19" fmla="*/ 548 h 1621"/>
              <a:gd name="T20" fmla="*/ 1317 w 1621"/>
              <a:gd name="T21" fmla="*/ 517 h 1621"/>
              <a:gd name="T22" fmla="*/ 1130 w 1621"/>
              <a:gd name="T23" fmla="*/ 546 h 1621"/>
              <a:gd name="T24" fmla="*/ 1131 w 1621"/>
              <a:gd name="T25" fmla="*/ 735 h 1621"/>
              <a:gd name="T26" fmla="*/ 1318 w 1621"/>
              <a:gd name="T27" fmla="*/ 706 h 1621"/>
              <a:gd name="T28" fmla="*/ 1317 w 1621"/>
              <a:gd name="T29" fmla="*/ 517 h 1621"/>
              <a:gd name="T30" fmla="*/ 950 w 1621"/>
              <a:gd name="T31" fmla="*/ 548 h 1621"/>
              <a:gd name="T32" fmla="*/ 1102 w 1621"/>
              <a:gd name="T33" fmla="*/ 436 h 1621"/>
              <a:gd name="T34" fmla="*/ 1014 w 1621"/>
              <a:gd name="T35" fmla="*/ 269 h 1621"/>
              <a:gd name="T36" fmla="*/ 862 w 1621"/>
              <a:gd name="T37" fmla="*/ 381 h 1621"/>
              <a:gd name="T38" fmla="*/ 950 w 1621"/>
              <a:gd name="T39" fmla="*/ 548 h 1621"/>
              <a:gd name="T40" fmla="*/ 1086 w 1621"/>
              <a:gd name="T41" fmla="*/ 823 h 1621"/>
              <a:gd name="T42" fmla="*/ 811 w 1621"/>
              <a:gd name="T43" fmla="*/ 601 h 1621"/>
              <a:gd name="T44" fmla="*/ 536 w 1621"/>
              <a:gd name="T45" fmla="*/ 823 h 1621"/>
              <a:gd name="T46" fmla="*/ 397 w 1621"/>
              <a:gd name="T47" fmla="*/ 1065 h 1621"/>
              <a:gd name="T48" fmla="*/ 679 w 1621"/>
              <a:gd name="T49" fmla="*/ 1346 h 1621"/>
              <a:gd name="T50" fmla="*/ 811 w 1621"/>
              <a:gd name="T51" fmla="*/ 1313 h 1621"/>
              <a:gd name="T52" fmla="*/ 943 w 1621"/>
              <a:gd name="T53" fmla="*/ 1346 h 1621"/>
              <a:gd name="T54" fmla="*/ 1224 w 1621"/>
              <a:gd name="T55" fmla="*/ 1065 h 1621"/>
              <a:gd name="T56" fmla="*/ 1086 w 1621"/>
              <a:gd name="T57" fmla="*/ 823 h 1621"/>
              <a:gd name="T58" fmla="*/ 1621 w 1621"/>
              <a:gd name="T59" fmla="*/ 811 h 1621"/>
              <a:gd name="T60" fmla="*/ 811 w 1621"/>
              <a:gd name="T61" fmla="*/ 1621 h 1621"/>
              <a:gd name="T62" fmla="*/ 0 w 1621"/>
              <a:gd name="T63" fmla="*/ 811 h 1621"/>
              <a:gd name="T64" fmla="*/ 811 w 1621"/>
              <a:gd name="T65" fmla="*/ 0 h 1621"/>
              <a:gd name="T66" fmla="*/ 1621 w 1621"/>
              <a:gd name="T67" fmla="*/ 811 h 1621"/>
              <a:gd name="T68" fmla="*/ 1502 w 1621"/>
              <a:gd name="T69" fmla="*/ 811 h 1621"/>
              <a:gd name="T70" fmla="*/ 811 w 1621"/>
              <a:gd name="T71" fmla="*/ 119 h 1621"/>
              <a:gd name="T72" fmla="*/ 119 w 1621"/>
              <a:gd name="T73" fmla="*/ 811 h 1621"/>
              <a:gd name="T74" fmla="*/ 811 w 1621"/>
              <a:gd name="T75" fmla="*/ 1502 h 1621"/>
              <a:gd name="T76" fmla="*/ 1502 w 1621"/>
              <a:gd name="T77" fmla="*/ 811 h 1621"/>
              <a:gd name="T78" fmla="*/ 1502 w 1621"/>
              <a:gd name="T79" fmla="*/ 811 h 1621"/>
              <a:gd name="T80" fmla="*/ 1502 w 1621"/>
              <a:gd name="T81" fmla="*/ 811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21" h="1621">
                <a:moveTo>
                  <a:pt x="303" y="706"/>
                </a:moveTo>
                <a:cubicBezTo>
                  <a:pt x="252" y="645"/>
                  <a:pt x="253" y="561"/>
                  <a:pt x="304" y="517"/>
                </a:cubicBezTo>
                <a:cubicBezTo>
                  <a:pt x="356" y="472"/>
                  <a:pt x="440" y="485"/>
                  <a:pt x="491" y="546"/>
                </a:cubicBezTo>
                <a:cubicBezTo>
                  <a:pt x="543" y="606"/>
                  <a:pt x="542" y="690"/>
                  <a:pt x="490" y="735"/>
                </a:cubicBezTo>
                <a:cubicBezTo>
                  <a:pt x="438" y="779"/>
                  <a:pt x="355" y="766"/>
                  <a:pt x="303" y="706"/>
                </a:cubicBezTo>
                <a:close/>
                <a:moveTo>
                  <a:pt x="672" y="548"/>
                </a:moveTo>
                <a:cubicBezTo>
                  <a:pt x="738" y="532"/>
                  <a:pt x="777" y="458"/>
                  <a:pt x="760" y="381"/>
                </a:cubicBezTo>
                <a:cubicBezTo>
                  <a:pt x="742" y="304"/>
                  <a:pt x="673" y="254"/>
                  <a:pt x="607" y="269"/>
                </a:cubicBezTo>
                <a:cubicBezTo>
                  <a:pt x="541" y="284"/>
                  <a:pt x="501" y="359"/>
                  <a:pt x="519" y="436"/>
                </a:cubicBezTo>
                <a:cubicBezTo>
                  <a:pt x="537" y="513"/>
                  <a:pt x="605" y="563"/>
                  <a:pt x="672" y="548"/>
                </a:cubicBezTo>
                <a:close/>
                <a:moveTo>
                  <a:pt x="1317" y="517"/>
                </a:moveTo>
                <a:cubicBezTo>
                  <a:pt x="1265" y="472"/>
                  <a:pt x="1181" y="485"/>
                  <a:pt x="1130" y="546"/>
                </a:cubicBezTo>
                <a:cubicBezTo>
                  <a:pt x="1079" y="606"/>
                  <a:pt x="1079" y="690"/>
                  <a:pt x="1131" y="735"/>
                </a:cubicBezTo>
                <a:cubicBezTo>
                  <a:pt x="1183" y="779"/>
                  <a:pt x="1267" y="766"/>
                  <a:pt x="1318" y="706"/>
                </a:cubicBezTo>
                <a:cubicBezTo>
                  <a:pt x="1369" y="645"/>
                  <a:pt x="1369" y="561"/>
                  <a:pt x="1317" y="517"/>
                </a:cubicBezTo>
                <a:close/>
                <a:moveTo>
                  <a:pt x="950" y="548"/>
                </a:moveTo>
                <a:cubicBezTo>
                  <a:pt x="1016" y="563"/>
                  <a:pt x="1085" y="513"/>
                  <a:pt x="1102" y="436"/>
                </a:cubicBezTo>
                <a:cubicBezTo>
                  <a:pt x="1120" y="359"/>
                  <a:pt x="1081" y="284"/>
                  <a:pt x="1014" y="269"/>
                </a:cubicBezTo>
                <a:cubicBezTo>
                  <a:pt x="948" y="254"/>
                  <a:pt x="880" y="304"/>
                  <a:pt x="862" y="381"/>
                </a:cubicBezTo>
                <a:cubicBezTo>
                  <a:pt x="844" y="458"/>
                  <a:pt x="883" y="533"/>
                  <a:pt x="950" y="548"/>
                </a:cubicBezTo>
                <a:close/>
                <a:moveTo>
                  <a:pt x="1086" y="823"/>
                </a:moveTo>
                <a:cubicBezTo>
                  <a:pt x="1059" y="696"/>
                  <a:pt x="946" y="601"/>
                  <a:pt x="811" y="601"/>
                </a:cubicBezTo>
                <a:cubicBezTo>
                  <a:pt x="676" y="601"/>
                  <a:pt x="563" y="696"/>
                  <a:pt x="536" y="823"/>
                </a:cubicBezTo>
                <a:cubicBezTo>
                  <a:pt x="453" y="872"/>
                  <a:pt x="397" y="962"/>
                  <a:pt x="397" y="1065"/>
                </a:cubicBezTo>
                <a:cubicBezTo>
                  <a:pt x="397" y="1220"/>
                  <a:pt x="523" y="1346"/>
                  <a:pt x="679" y="1346"/>
                </a:cubicBezTo>
                <a:cubicBezTo>
                  <a:pt x="726" y="1346"/>
                  <a:pt x="771" y="1334"/>
                  <a:pt x="811" y="1313"/>
                </a:cubicBezTo>
                <a:cubicBezTo>
                  <a:pt x="850" y="1334"/>
                  <a:pt x="895" y="1346"/>
                  <a:pt x="943" y="1346"/>
                </a:cubicBezTo>
                <a:cubicBezTo>
                  <a:pt x="1098" y="1346"/>
                  <a:pt x="1224" y="1220"/>
                  <a:pt x="1224" y="1065"/>
                </a:cubicBezTo>
                <a:cubicBezTo>
                  <a:pt x="1224" y="962"/>
                  <a:pt x="1169" y="872"/>
                  <a:pt x="1086" y="823"/>
                </a:cubicBezTo>
                <a:close/>
                <a:moveTo>
                  <a:pt x="1621" y="811"/>
                </a:moveTo>
                <a:cubicBezTo>
                  <a:pt x="1621" y="1258"/>
                  <a:pt x="1258" y="1621"/>
                  <a:pt x="811" y="1621"/>
                </a:cubicBezTo>
                <a:cubicBezTo>
                  <a:pt x="364" y="1621"/>
                  <a:pt x="0" y="1258"/>
                  <a:pt x="0" y="811"/>
                </a:cubicBezTo>
                <a:cubicBezTo>
                  <a:pt x="0" y="364"/>
                  <a:pt x="364" y="0"/>
                  <a:pt x="811" y="0"/>
                </a:cubicBezTo>
                <a:cubicBezTo>
                  <a:pt x="1258" y="0"/>
                  <a:pt x="1621" y="364"/>
                  <a:pt x="1621" y="811"/>
                </a:cubicBezTo>
                <a:close/>
                <a:moveTo>
                  <a:pt x="1502" y="811"/>
                </a:moveTo>
                <a:cubicBezTo>
                  <a:pt x="1502" y="429"/>
                  <a:pt x="1192" y="119"/>
                  <a:pt x="811" y="119"/>
                </a:cubicBezTo>
                <a:cubicBezTo>
                  <a:pt x="429" y="119"/>
                  <a:pt x="119" y="429"/>
                  <a:pt x="119" y="811"/>
                </a:cubicBezTo>
                <a:cubicBezTo>
                  <a:pt x="119" y="1192"/>
                  <a:pt x="429" y="1502"/>
                  <a:pt x="811" y="1502"/>
                </a:cubicBezTo>
                <a:cubicBezTo>
                  <a:pt x="1192" y="1502"/>
                  <a:pt x="1502" y="1192"/>
                  <a:pt x="1502" y="811"/>
                </a:cubicBezTo>
                <a:close/>
                <a:moveTo>
                  <a:pt x="1502" y="811"/>
                </a:moveTo>
                <a:cubicBezTo>
                  <a:pt x="1502" y="811"/>
                  <a:pt x="1502" y="811"/>
                  <a:pt x="1502" y="811"/>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0" name="图片 9" descr="../Downloads/aHR0cDovL2ltZy5ibG9nLmNzZG4ubmV0LzIwMTgwMTIwMjI1MTIzNzc2.jpeg"/>
          <p:cNvPicPr/>
          <p:nvPr/>
        </p:nvPicPr>
        <p:blipFill>
          <a:blip r:embed="rId2">
            <a:extLst>
              <a:ext uri="{28A0092B-C50C-407E-A947-70E740481C1C}">
                <a14:useLocalDpi xmlns:a14="http://schemas.microsoft.com/office/drawing/2010/main" val="0"/>
              </a:ext>
            </a:extLst>
          </a:blip>
          <a:srcRect/>
          <a:stretch>
            <a:fillRect/>
          </a:stretch>
        </p:blipFill>
        <p:spPr bwMode="auto">
          <a:xfrm>
            <a:off x="2334408" y="1551298"/>
            <a:ext cx="7523184" cy="4899991"/>
          </a:xfrm>
          <a:prstGeom prst="rect">
            <a:avLst/>
          </a:prstGeom>
          <a:noFill/>
          <a:ln>
            <a:noFill/>
          </a:ln>
        </p:spPr>
      </p:pic>
      <p:sp>
        <p:nvSpPr>
          <p:cNvPr id="11" name="文本框 10"/>
          <p:cNvSpPr txBox="1"/>
          <p:nvPr/>
        </p:nvSpPr>
        <p:spPr>
          <a:xfrm rot="20695473">
            <a:off x="3755704" y="1942897"/>
            <a:ext cx="2024913" cy="646331"/>
          </a:xfrm>
          <a:prstGeom prst="rect">
            <a:avLst/>
          </a:prstGeom>
          <a:solidFill>
            <a:schemeClr val="bg1"/>
          </a:solidFill>
        </p:spPr>
        <p:txBody>
          <a:bodyPr wrap="none" rtlCol="0">
            <a:spAutoFit/>
          </a:bodyPr>
          <a:lstStyle/>
          <a:p>
            <a:r>
              <a:rPr lang="en-US" altLang="zh-CN" dirty="0" smtClean="0"/>
              <a:t>Frequency domain</a:t>
            </a:r>
          </a:p>
          <a:p>
            <a:r>
              <a:rPr lang="en-US" altLang="zh-CN" dirty="0" smtClean="0"/>
              <a:t> image </a:t>
            </a:r>
            <a:endParaRPr lang="zh-CN" altLang="en-US" dirty="0"/>
          </a:p>
        </p:txBody>
      </p:sp>
      <p:sp>
        <p:nvSpPr>
          <p:cNvPr id="12" name="文本框 11"/>
          <p:cNvSpPr txBox="1"/>
          <p:nvPr/>
        </p:nvSpPr>
        <p:spPr>
          <a:xfrm rot="1512991">
            <a:off x="3095591" y="5377473"/>
            <a:ext cx="1221809" cy="707886"/>
          </a:xfrm>
          <a:prstGeom prst="rect">
            <a:avLst/>
          </a:prstGeom>
          <a:solidFill>
            <a:schemeClr val="bg1"/>
          </a:solidFill>
        </p:spPr>
        <p:txBody>
          <a:bodyPr wrap="none" rtlCol="0">
            <a:spAutoFit/>
          </a:bodyPr>
          <a:lstStyle/>
          <a:p>
            <a:r>
              <a:rPr lang="en-US" altLang="zh-CN" sz="2000" dirty="0" smtClean="0"/>
              <a:t>Time </a:t>
            </a:r>
          </a:p>
          <a:p>
            <a:r>
              <a:rPr lang="en-US" altLang="zh-CN" sz="2000" dirty="0" smtClean="0"/>
              <a:t>direction </a:t>
            </a:r>
            <a:endParaRPr lang="zh-CN" altLang="en-US" sz="2000" dirty="0"/>
          </a:p>
        </p:txBody>
      </p:sp>
      <p:sp>
        <p:nvSpPr>
          <p:cNvPr id="14" name="文本框 13"/>
          <p:cNvSpPr txBox="1"/>
          <p:nvPr/>
        </p:nvSpPr>
        <p:spPr>
          <a:xfrm rot="20460359">
            <a:off x="6639340" y="5868229"/>
            <a:ext cx="1271502" cy="646331"/>
          </a:xfrm>
          <a:prstGeom prst="rect">
            <a:avLst/>
          </a:prstGeom>
          <a:solidFill>
            <a:schemeClr val="bg1"/>
          </a:solidFill>
        </p:spPr>
        <p:txBody>
          <a:bodyPr wrap="none" rtlCol="0">
            <a:spAutoFit/>
          </a:bodyPr>
          <a:lstStyle/>
          <a:p>
            <a:r>
              <a:rPr lang="en-US" altLang="zh-CN" dirty="0" smtClean="0"/>
              <a:t>Frequency </a:t>
            </a:r>
          </a:p>
          <a:p>
            <a:r>
              <a:rPr lang="en-US" altLang="zh-CN" dirty="0" smtClean="0"/>
              <a:t>direction </a:t>
            </a:r>
            <a:endParaRPr lang="zh-CN" altLang="en-US" dirty="0"/>
          </a:p>
        </p:txBody>
      </p:sp>
      <p:sp>
        <p:nvSpPr>
          <p:cNvPr id="15" name="文本框 14"/>
          <p:cNvSpPr txBox="1"/>
          <p:nvPr/>
        </p:nvSpPr>
        <p:spPr>
          <a:xfrm>
            <a:off x="8919913" y="1626546"/>
            <a:ext cx="492443" cy="2362185"/>
          </a:xfrm>
          <a:prstGeom prst="rect">
            <a:avLst/>
          </a:prstGeom>
          <a:solidFill>
            <a:schemeClr val="bg1"/>
          </a:solidFill>
        </p:spPr>
        <p:txBody>
          <a:bodyPr vert="eaVert" wrap="none" rtlCol="0">
            <a:spAutoFit/>
          </a:bodyPr>
          <a:lstStyle/>
          <a:p>
            <a:r>
              <a:rPr lang="en-US" altLang="zh-CN" sz="2000" dirty="0" smtClean="0"/>
              <a:t>Time domain image </a:t>
            </a:r>
            <a:endParaRPr lang="zh-CN" altLang="en-US" sz="2000" dirty="0"/>
          </a:p>
        </p:txBody>
      </p:sp>
    </p:spTree>
    <p:extLst>
      <p:ext uri="{BB962C8B-B14F-4D97-AF65-F5344CB8AC3E}">
        <p14:creationId xmlns:p14="http://schemas.microsoft.com/office/powerpoint/2010/main" val="180913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21701" y="655901"/>
            <a:ext cx="3188423" cy="332399"/>
          </a:xfrm>
        </p:spPr>
        <p:txBody>
          <a:bodyPr/>
          <a:lstStyle/>
          <a:p>
            <a:r>
              <a:rPr lang="en-US" altLang="zh-CN" sz="2400" dirty="0"/>
              <a:t>Fourier space</a:t>
            </a:r>
            <a:endParaRPr lang="zh-CN" altLang="en-US" sz="2400" dirty="0"/>
          </a:p>
        </p:txBody>
      </p:sp>
      <p:sp>
        <p:nvSpPr>
          <p:cNvPr id="13" name="TextBox 32"/>
          <p:cNvSpPr txBox="1"/>
          <p:nvPr/>
        </p:nvSpPr>
        <p:spPr>
          <a:xfrm rot="2700000">
            <a:off x="10807569" y="1489285"/>
            <a:ext cx="519696" cy="369332"/>
          </a:xfrm>
          <a:prstGeom prst="rect">
            <a:avLst/>
          </a:prstGeom>
          <a:noFill/>
        </p:spPr>
        <p:txBody>
          <a:bodyPr wrap="square" rtlCol="0">
            <a:spAutoFit/>
          </a:bodyPr>
          <a:lstStyle/>
          <a:p>
            <a:pPr algn="ctr"/>
            <a:r>
              <a:rPr lang="en-US" b="1" dirty="0" smtClean="0">
                <a:solidFill>
                  <a:schemeClr val="bg1"/>
                </a:solidFill>
                <a:latin typeface="+mn-ea"/>
              </a:rPr>
              <a:t>2</a:t>
            </a:r>
            <a:endParaRPr lang="uk-UA" b="1" dirty="0">
              <a:solidFill>
                <a:schemeClr val="bg1"/>
              </a:solidFill>
              <a:latin typeface="+mn-ea"/>
            </a:endParaRPr>
          </a:p>
        </p:txBody>
      </p:sp>
      <p:sp>
        <p:nvSpPr>
          <p:cNvPr id="17" name="TextBox 56"/>
          <p:cNvSpPr txBox="1"/>
          <p:nvPr/>
        </p:nvSpPr>
        <p:spPr>
          <a:xfrm rot="2720180">
            <a:off x="825612" y="5434867"/>
            <a:ext cx="519696" cy="427473"/>
          </a:xfrm>
          <a:prstGeom prst="rect">
            <a:avLst/>
          </a:prstGeom>
          <a:noFill/>
        </p:spPr>
        <p:txBody>
          <a:bodyPr wrap="square" rtlCol="0">
            <a:spAutoFit/>
          </a:bodyPr>
          <a:lstStyle/>
          <a:p>
            <a:pPr algn="ctr"/>
            <a:r>
              <a:rPr lang="en-US" b="1">
                <a:solidFill>
                  <a:schemeClr val="bg1"/>
                </a:solidFill>
                <a:latin typeface="+mn-ea"/>
              </a:rPr>
              <a:t>03</a:t>
            </a:r>
            <a:endParaRPr lang="uk-UA" b="1">
              <a:solidFill>
                <a:schemeClr val="bg1"/>
              </a:solidFill>
              <a:latin typeface="+mn-ea"/>
            </a:endParaRPr>
          </a:p>
        </p:txBody>
      </p:sp>
      <p:sp>
        <p:nvSpPr>
          <p:cNvPr id="22" name="TextBox 64"/>
          <p:cNvSpPr txBox="1"/>
          <p:nvPr/>
        </p:nvSpPr>
        <p:spPr>
          <a:xfrm rot="19095347">
            <a:off x="10794430" y="5494055"/>
            <a:ext cx="559971" cy="396728"/>
          </a:xfrm>
          <a:prstGeom prst="rect">
            <a:avLst/>
          </a:prstGeom>
          <a:noFill/>
        </p:spPr>
        <p:txBody>
          <a:bodyPr wrap="square" rtlCol="0">
            <a:spAutoFit/>
          </a:bodyPr>
          <a:lstStyle/>
          <a:p>
            <a:pPr algn="ctr"/>
            <a:r>
              <a:rPr lang="en-US" b="1">
                <a:solidFill>
                  <a:schemeClr val="bg1"/>
                </a:solidFill>
                <a:latin typeface="+mn-ea"/>
              </a:rPr>
              <a:t>04</a:t>
            </a:r>
            <a:endParaRPr lang="uk-UA" b="1">
              <a:solidFill>
                <a:schemeClr val="bg1"/>
              </a:solidFill>
              <a:latin typeface="+mn-ea"/>
            </a:endParaRPr>
          </a:p>
        </p:txBody>
      </p:sp>
      <p:sp>
        <p:nvSpPr>
          <p:cNvPr id="23" name="pet11"/>
          <p:cNvSpPr>
            <a:spLocks noChangeAspect="1"/>
          </p:cNvSpPr>
          <p:nvPr/>
        </p:nvSpPr>
        <p:spPr bwMode="auto">
          <a:xfrm>
            <a:off x="6417723" y="3892696"/>
            <a:ext cx="386433" cy="373130"/>
          </a:xfrm>
          <a:custGeom>
            <a:avLst/>
            <a:gdLst>
              <a:gd name="T0" fmla="*/ 818 w 1611"/>
              <a:gd name="T1" fmla="*/ 977 h 1676"/>
              <a:gd name="T2" fmla="*/ 692 w 1611"/>
              <a:gd name="T3" fmla="*/ 826 h 1676"/>
              <a:gd name="T4" fmla="*/ 411 w 1611"/>
              <a:gd name="T5" fmla="*/ 453 h 1676"/>
              <a:gd name="T6" fmla="*/ 906 w 1611"/>
              <a:gd name="T7" fmla="*/ 306 h 1676"/>
              <a:gd name="T8" fmla="*/ 1249 w 1611"/>
              <a:gd name="T9" fmla="*/ 897 h 1676"/>
              <a:gd name="T10" fmla="*/ 818 w 1611"/>
              <a:gd name="T11" fmla="*/ 950 h 1676"/>
              <a:gd name="T12" fmla="*/ 406 w 1611"/>
              <a:gd name="T13" fmla="*/ 900 h 1676"/>
              <a:gd name="T14" fmla="*/ 519 w 1611"/>
              <a:gd name="T15" fmla="*/ 880 h 1676"/>
              <a:gd name="T16" fmla="*/ 679 w 1611"/>
              <a:gd name="T17" fmla="*/ 678 h 1676"/>
              <a:gd name="T18" fmla="*/ 873 w 1611"/>
              <a:gd name="T19" fmla="*/ 314 h 1676"/>
              <a:gd name="T20" fmla="*/ 944 w 1611"/>
              <a:gd name="T21" fmla="*/ 826 h 1676"/>
              <a:gd name="T22" fmla="*/ 944 w 1611"/>
              <a:gd name="T23" fmla="*/ 826 h 1676"/>
              <a:gd name="T24" fmla="*/ 807 w 1611"/>
              <a:gd name="T25" fmla="*/ 0 h 1676"/>
              <a:gd name="T26" fmla="*/ 218 w 1611"/>
              <a:gd name="T27" fmla="*/ 726 h 1676"/>
              <a:gd name="T28" fmla="*/ 98 w 1611"/>
              <a:gd name="T29" fmla="*/ 1185 h 1676"/>
              <a:gd name="T30" fmla="*/ 57 w 1611"/>
              <a:gd name="T31" fmla="*/ 1233 h 1676"/>
              <a:gd name="T32" fmla="*/ 57 w 1611"/>
              <a:gd name="T33" fmla="*/ 1233 h 1676"/>
              <a:gd name="T34" fmla="*/ 130 w 1611"/>
              <a:gd name="T35" fmla="*/ 1230 h 1676"/>
              <a:gd name="T36" fmla="*/ 171 w 1611"/>
              <a:gd name="T37" fmla="*/ 1279 h 1676"/>
              <a:gd name="T38" fmla="*/ 159 w 1611"/>
              <a:gd name="T39" fmla="*/ 1280 h 1676"/>
              <a:gd name="T40" fmla="*/ 49 w 1611"/>
              <a:gd name="T41" fmla="*/ 1320 h 1676"/>
              <a:gd name="T42" fmla="*/ 178 w 1611"/>
              <a:gd name="T43" fmla="*/ 1320 h 1676"/>
              <a:gd name="T44" fmla="*/ 352 w 1611"/>
              <a:gd name="T45" fmla="*/ 1409 h 1676"/>
              <a:gd name="T46" fmla="*/ 310 w 1611"/>
              <a:gd name="T47" fmla="*/ 1457 h 1676"/>
              <a:gd name="T48" fmla="*/ 466 w 1611"/>
              <a:gd name="T49" fmla="*/ 1454 h 1676"/>
              <a:gd name="T50" fmla="*/ 466 w 1611"/>
              <a:gd name="T51" fmla="*/ 1454 h 1676"/>
              <a:gd name="T52" fmla="*/ 507 w 1611"/>
              <a:gd name="T53" fmla="*/ 1503 h 1676"/>
              <a:gd name="T54" fmla="*/ 409 w 1611"/>
              <a:gd name="T55" fmla="*/ 1480 h 1676"/>
              <a:gd name="T56" fmla="*/ 371 w 1611"/>
              <a:gd name="T57" fmla="*/ 1592 h 1676"/>
              <a:gd name="T58" fmla="*/ 453 w 1611"/>
              <a:gd name="T59" fmla="*/ 1533 h 1676"/>
              <a:gd name="T60" fmla="*/ 1554 w 1611"/>
              <a:gd name="T61" fmla="*/ 1164 h 1676"/>
              <a:gd name="T62" fmla="*/ 1561 w 1611"/>
              <a:gd name="T63" fmla="*/ 1279 h 1676"/>
              <a:gd name="T64" fmla="*/ 1441 w 1611"/>
              <a:gd name="T65" fmla="*/ 1209 h 1676"/>
              <a:gd name="T66" fmla="*/ 1446 w 1611"/>
              <a:gd name="T67" fmla="*/ 1233 h 1676"/>
              <a:gd name="T68" fmla="*/ 1446 w 1611"/>
              <a:gd name="T69" fmla="*/ 1233 h 1676"/>
              <a:gd name="T70" fmla="*/ 1452 w 1611"/>
              <a:gd name="T71" fmla="*/ 1280 h 1676"/>
              <a:gd name="T72" fmla="*/ 1498 w 1611"/>
              <a:gd name="T73" fmla="*/ 1337 h 1676"/>
              <a:gd name="T74" fmla="*/ 1265 w 1611"/>
              <a:gd name="T75" fmla="*/ 1454 h 1676"/>
              <a:gd name="T76" fmla="*/ 1265 w 1611"/>
              <a:gd name="T77" fmla="*/ 1454 h 1676"/>
              <a:gd name="T78" fmla="*/ 1307 w 1611"/>
              <a:gd name="T79" fmla="*/ 1503 h 1676"/>
              <a:gd name="T80" fmla="*/ 1152 w 1611"/>
              <a:gd name="T81" fmla="*/ 1409 h 1676"/>
              <a:gd name="T82" fmla="*/ 1110 w 1611"/>
              <a:gd name="T83" fmla="*/ 1457 h 1676"/>
              <a:gd name="T84" fmla="*/ 1247 w 1611"/>
              <a:gd name="T85" fmla="*/ 1533 h 1676"/>
              <a:gd name="T86" fmla="*/ 1158 w 1611"/>
              <a:gd name="T87" fmla="*/ 1533 h 1676"/>
              <a:gd name="T88" fmla="*/ 1240 w 1611"/>
              <a:gd name="T89" fmla="*/ 1592 h 1676"/>
              <a:gd name="T90" fmla="*/ 818 w 1611"/>
              <a:gd name="T91" fmla="*/ 1514 h 1676"/>
              <a:gd name="T92" fmla="*/ 776 w 1611"/>
              <a:gd name="T93" fmla="*/ 1562 h 1676"/>
              <a:gd name="T94" fmla="*/ 776 w 1611"/>
              <a:gd name="T95" fmla="*/ 1562 h 1676"/>
              <a:gd name="T96" fmla="*/ 849 w 1611"/>
              <a:gd name="T97" fmla="*/ 1559 h 1676"/>
              <a:gd name="T98" fmla="*/ 891 w 1611"/>
              <a:gd name="T99" fmla="*/ 1608 h 1676"/>
              <a:gd name="T100" fmla="*/ 879 w 1611"/>
              <a:gd name="T101" fmla="*/ 1609 h 1676"/>
              <a:gd name="T102" fmla="*/ 768 w 1611"/>
              <a:gd name="T103" fmla="*/ 1649 h 1676"/>
              <a:gd name="T104" fmla="*/ 897 w 1611"/>
              <a:gd name="T105" fmla="*/ 1649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1" h="1676">
                <a:moveTo>
                  <a:pt x="926" y="1052"/>
                </a:moveTo>
                <a:cubicBezTo>
                  <a:pt x="926" y="1089"/>
                  <a:pt x="877" y="1120"/>
                  <a:pt x="818" y="1120"/>
                </a:cubicBezTo>
                <a:cubicBezTo>
                  <a:pt x="758" y="1120"/>
                  <a:pt x="710" y="1089"/>
                  <a:pt x="710" y="1052"/>
                </a:cubicBezTo>
                <a:cubicBezTo>
                  <a:pt x="710" y="1014"/>
                  <a:pt x="733" y="977"/>
                  <a:pt x="818" y="977"/>
                </a:cubicBezTo>
                <a:cubicBezTo>
                  <a:pt x="905" y="977"/>
                  <a:pt x="926" y="1014"/>
                  <a:pt x="926" y="1052"/>
                </a:cubicBezTo>
                <a:close/>
                <a:moveTo>
                  <a:pt x="749" y="826"/>
                </a:moveTo>
                <a:cubicBezTo>
                  <a:pt x="749" y="804"/>
                  <a:pt x="736" y="786"/>
                  <a:pt x="721" y="786"/>
                </a:cubicBezTo>
                <a:cubicBezTo>
                  <a:pt x="705" y="786"/>
                  <a:pt x="692" y="804"/>
                  <a:pt x="692" y="826"/>
                </a:cubicBezTo>
                <a:cubicBezTo>
                  <a:pt x="692" y="848"/>
                  <a:pt x="705" y="866"/>
                  <a:pt x="721" y="866"/>
                </a:cubicBezTo>
                <a:cubicBezTo>
                  <a:pt x="736" y="866"/>
                  <a:pt x="749" y="848"/>
                  <a:pt x="749" y="826"/>
                </a:cubicBezTo>
                <a:close/>
                <a:moveTo>
                  <a:pt x="708" y="306"/>
                </a:moveTo>
                <a:cubicBezTo>
                  <a:pt x="708" y="306"/>
                  <a:pt x="558" y="279"/>
                  <a:pt x="411" y="453"/>
                </a:cubicBezTo>
                <a:cubicBezTo>
                  <a:pt x="264" y="628"/>
                  <a:pt x="126" y="835"/>
                  <a:pt x="411" y="849"/>
                </a:cubicBezTo>
                <a:cubicBezTo>
                  <a:pt x="696" y="863"/>
                  <a:pt x="708" y="306"/>
                  <a:pt x="708" y="306"/>
                </a:cubicBezTo>
                <a:close/>
                <a:moveTo>
                  <a:pt x="1203" y="453"/>
                </a:moveTo>
                <a:cubicBezTo>
                  <a:pt x="1055" y="279"/>
                  <a:pt x="906" y="306"/>
                  <a:pt x="906" y="306"/>
                </a:cubicBezTo>
                <a:cubicBezTo>
                  <a:pt x="906" y="306"/>
                  <a:pt x="917" y="863"/>
                  <a:pt x="1203" y="849"/>
                </a:cubicBezTo>
                <a:cubicBezTo>
                  <a:pt x="1488" y="835"/>
                  <a:pt x="1350" y="628"/>
                  <a:pt x="1203" y="453"/>
                </a:cubicBezTo>
                <a:close/>
                <a:moveTo>
                  <a:pt x="1207" y="901"/>
                </a:moveTo>
                <a:cubicBezTo>
                  <a:pt x="1222" y="900"/>
                  <a:pt x="1236" y="899"/>
                  <a:pt x="1249" y="897"/>
                </a:cubicBezTo>
                <a:cubicBezTo>
                  <a:pt x="1237" y="1013"/>
                  <a:pt x="1138" y="1103"/>
                  <a:pt x="1019" y="1103"/>
                </a:cubicBezTo>
                <a:cubicBezTo>
                  <a:pt x="994" y="1103"/>
                  <a:pt x="970" y="1099"/>
                  <a:pt x="948" y="1092"/>
                </a:cubicBezTo>
                <a:cubicBezTo>
                  <a:pt x="954" y="1081"/>
                  <a:pt x="958" y="1069"/>
                  <a:pt x="958" y="1056"/>
                </a:cubicBezTo>
                <a:cubicBezTo>
                  <a:pt x="958" y="1017"/>
                  <a:pt x="939" y="950"/>
                  <a:pt x="818" y="950"/>
                </a:cubicBezTo>
                <a:cubicBezTo>
                  <a:pt x="693" y="950"/>
                  <a:pt x="679" y="1024"/>
                  <a:pt x="679" y="1056"/>
                </a:cubicBezTo>
                <a:cubicBezTo>
                  <a:pt x="679" y="1071"/>
                  <a:pt x="683" y="1084"/>
                  <a:pt x="691" y="1097"/>
                </a:cubicBezTo>
                <a:cubicBezTo>
                  <a:pt x="674" y="1101"/>
                  <a:pt x="655" y="1103"/>
                  <a:pt x="637" y="1103"/>
                </a:cubicBezTo>
                <a:cubicBezTo>
                  <a:pt x="518" y="1103"/>
                  <a:pt x="421" y="1015"/>
                  <a:pt x="406" y="900"/>
                </a:cubicBezTo>
                <a:cubicBezTo>
                  <a:pt x="408" y="900"/>
                  <a:pt x="410" y="901"/>
                  <a:pt x="412" y="901"/>
                </a:cubicBezTo>
                <a:cubicBezTo>
                  <a:pt x="416" y="901"/>
                  <a:pt x="420" y="901"/>
                  <a:pt x="424" y="901"/>
                </a:cubicBezTo>
                <a:cubicBezTo>
                  <a:pt x="424" y="901"/>
                  <a:pt x="424" y="901"/>
                  <a:pt x="424" y="901"/>
                </a:cubicBezTo>
                <a:cubicBezTo>
                  <a:pt x="459" y="901"/>
                  <a:pt x="491" y="893"/>
                  <a:pt x="519" y="880"/>
                </a:cubicBezTo>
                <a:cubicBezTo>
                  <a:pt x="524" y="914"/>
                  <a:pt x="540" y="943"/>
                  <a:pt x="568" y="959"/>
                </a:cubicBezTo>
                <a:cubicBezTo>
                  <a:pt x="625" y="995"/>
                  <a:pt x="708" y="964"/>
                  <a:pt x="754" y="890"/>
                </a:cubicBezTo>
                <a:cubicBezTo>
                  <a:pt x="800" y="817"/>
                  <a:pt x="790" y="728"/>
                  <a:pt x="733" y="693"/>
                </a:cubicBezTo>
                <a:cubicBezTo>
                  <a:pt x="717" y="683"/>
                  <a:pt x="698" y="678"/>
                  <a:pt x="679" y="678"/>
                </a:cubicBezTo>
                <a:cubicBezTo>
                  <a:pt x="740" y="521"/>
                  <a:pt x="744" y="337"/>
                  <a:pt x="745" y="324"/>
                </a:cubicBezTo>
                <a:cubicBezTo>
                  <a:pt x="745" y="312"/>
                  <a:pt x="745" y="312"/>
                  <a:pt x="745" y="312"/>
                </a:cubicBezTo>
                <a:cubicBezTo>
                  <a:pt x="765" y="307"/>
                  <a:pt x="786" y="305"/>
                  <a:pt x="807" y="305"/>
                </a:cubicBezTo>
                <a:cubicBezTo>
                  <a:pt x="829" y="305"/>
                  <a:pt x="851" y="308"/>
                  <a:pt x="873" y="314"/>
                </a:cubicBezTo>
                <a:cubicBezTo>
                  <a:pt x="874" y="324"/>
                  <a:pt x="874" y="324"/>
                  <a:pt x="874" y="324"/>
                </a:cubicBezTo>
                <a:cubicBezTo>
                  <a:pt x="874" y="348"/>
                  <a:pt x="889" y="901"/>
                  <a:pt x="1195" y="901"/>
                </a:cubicBezTo>
                <a:cubicBezTo>
                  <a:pt x="1199" y="901"/>
                  <a:pt x="1203" y="901"/>
                  <a:pt x="1207" y="901"/>
                </a:cubicBezTo>
                <a:close/>
                <a:moveTo>
                  <a:pt x="944" y="826"/>
                </a:moveTo>
                <a:cubicBezTo>
                  <a:pt x="944" y="804"/>
                  <a:pt x="931" y="786"/>
                  <a:pt x="915" y="786"/>
                </a:cubicBezTo>
                <a:cubicBezTo>
                  <a:pt x="899" y="786"/>
                  <a:pt x="886" y="804"/>
                  <a:pt x="886" y="826"/>
                </a:cubicBezTo>
                <a:cubicBezTo>
                  <a:pt x="886" y="848"/>
                  <a:pt x="899" y="866"/>
                  <a:pt x="915" y="866"/>
                </a:cubicBezTo>
                <a:cubicBezTo>
                  <a:pt x="931" y="866"/>
                  <a:pt x="944" y="848"/>
                  <a:pt x="944" y="826"/>
                </a:cubicBezTo>
                <a:close/>
                <a:moveTo>
                  <a:pt x="1532" y="726"/>
                </a:moveTo>
                <a:cubicBezTo>
                  <a:pt x="1532" y="1126"/>
                  <a:pt x="1207" y="1451"/>
                  <a:pt x="807" y="1451"/>
                </a:cubicBezTo>
                <a:cubicBezTo>
                  <a:pt x="407" y="1451"/>
                  <a:pt x="82" y="1126"/>
                  <a:pt x="82" y="726"/>
                </a:cubicBezTo>
                <a:cubicBezTo>
                  <a:pt x="82" y="326"/>
                  <a:pt x="407" y="0"/>
                  <a:pt x="807" y="0"/>
                </a:cubicBezTo>
                <a:cubicBezTo>
                  <a:pt x="1207" y="0"/>
                  <a:pt x="1532" y="326"/>
                  <a:pt x="1532" y="726"/>
                </a:cubicBezTo>
                <a:close/>
                <a:moveTo>
                  <a:pt x="1395" y="726"/>
                </a:moveTo>
                <a:cubicBezTo>
                  <a:pt x="1395" y="401"/>
                  <a:pt x="1131" y="137"/>
                  <a:pt x="807" y="137"/>
                </a:cubicBezTo>
                <a:cubicBezTo>
                  <a:pt x="482" y="137"/>
                  <a:pt x="218" y="401"/>
                  <a:pt x="218" y="726"/>
                </a:cubicBezTo>
                <a:cubicBezTo>
                  <a:pt x="218" y="1050"/>
                  <a:pt x="482" y="1314"/>
                  <a:pt x="807" y="1314"/>
                </a:cubicBezTo>
                <a:cubicBezTo>
                  <a:pt x="1131" y="1314"/>
                  <a:pt x="1395" y="1050"/>
                  <a:pt x="1395" y="726"/>
                </a:cubicBezTo>
                <a:close/>
                <a:moveTo>
                  <a:pt x="92" y="1230"/>
                </a:moveTo>
                <a:cubicBezTo>
                  <a:pt x="105" y="1223"/>
                  <a:pt x="108" y="1203"/>
                  <a:pt x="98" y="1185"/>
                </a:cubicBezTo>
                <a:cubicBezTo>
                  <a:pt x="89" y="1166"/>
                  <a:pt x="70" y="1157"/>
                  <a:pt x="57" y="1164"/>
                </a:cubicBezTo>
                <a:cubicBezTo>
                  <a:pt x="44" y="1170"/>
                  <a:pt x="41" y="1191"/>
                  <a:pt x="51" y="1209"/>
                </a:cubicBezTo>
                <a:cubicBezTo>
                  <a:pt x="61" y="1227"/>
                  <a:pt x="79" y="1237"/>
                  <a:pt x="92" y="1230"/>
                </a:cubicBezTo>
                <a:close/>
                <a:moveTo>
                  <a:pt x="57" y="1233"/>
                </a:moveTo>
                <a:cubicBezTo>
                  <a:pt x="47" y="1215"/>
                  <a:pt x="29" y="1205"/>
                  <a:pt x="16" y="1212"/>
                </a:cubicBezTo>
                <a:cubicBezTo>
                  <a:pt x="3" y="1219"/>
                  <a:pt x="0" y="1239"/>
                  <a:pt x="10" y="1258"/>
                </a:cubicBezTo>
                <a:cubicBezTo>
                  <a:pt x="19" y="1276"/>
                  <a:pt x="38" y="1285"/>
                  <a:pt x="51" y="1279"/>
                </a:cubicBezTo>
                <a:cubicBezTo>
                  <a:pt x="64" y="1272"/>
                  <a:pt x="66" y="1251"/>
                  <a:pt x="57" y="1233"/>
                </a:cubicBezTo>
                <a:close/>
                <a:moveTo>
                  <a:pt x="171" y="1209"/>
                </a:moveTo>
                <a:cubicBezTo>
                  <a:pt x="180" y="1191"/>
                  <a:pt x="178" y="1170"/>
                  <a:pt x="165" y="1163"/>
                </a:cubicBezTo>
                <a:cubicBezTo>
                  <a:pt x="152" y="1157"/>
                  <a:pt x="133" y="1166"/>
                  <a:pt x="124" y="1185"/>
                </a:cubicBezTo>
                <a:cubicBezTo>
                  <a:pt x="114" y="1203"/>
                  <a:pt x="117" y="1223"/>
                  <a:pt x="130" y="1230"/>
                </a:cubicBezTo>
                <a:cubicBezTo>
                  <a:pt x="143" y="1237"/>
                  <a:pt x="161" y="1227"/>
                  <a:pt x="171" y="1209"/>
                </a:cubicBezTo>
                <a:close/>
                <a:moveTo>
                  <a:pt x="206" y="1212"/>
                </a:moveTo>
                <a:cubicBezTo>
                  <a:pt x="193" y="1205"/>
                  <a:pt x="175" y="1215"/>
                  <a:pt x="165" y="1233"/>
                </a:cubicBezTo>
                <a:cubicBezTo>
                  <a:pt x="156" y="1251"/>
                  <a:pt x="158" y="1272"/>
                  <a:pt x="171" y="1279"/>
                </a:cubicBezTo>
                <a:cubicBezTo>
                  <a:pt x="184" y="1285"/>
                  <a:pt x="203" y="1276"/>
                  <a:pt x="212" y="1258"/>
                </a:cubicBezTo>
                <a:cubicBezTo>
                  <a:pt x="222" y="1239"/>
                  <a:pt x="219" y="1219"/>
                  <a:pt x="206" y="1212"/>
                </a:cubicBezTo>
                <a:close/>
                <a:moveTo>
                  <a:pt x="159" y="1288"/>
                </a:moveTo>
                <a:cubicBezTo>
                  <a:pt x="159" y="1285"/>
                  <a:pt x="159" y="1283"/>
                  <a:pt x="159" y="1280"/>
                </a:cubicBezTo>
                <a:cubicBezTo>
                  <a:pt x="159" y="1258"/>
                  <a:pt x="136" y="1235"/>
                  <a:pt x="114" y="1235"/>
                </a:cubicBezTo>
                <a:cubicBezTo>
                  <a:pt x="92" y="1235"/>
                  <a:pt x="69" y="1258"/>
                  <a:pt x="69" y="1280"/>
                </a:cubicBezTo>
                <a:cubicBezTo>
                  <a:pt x="69" y="1283"/>
                  <a:pt x="69" y="1285"/>
                  <a:pt x="69" y="1288"/>
                </a:cubicBezTo>
                <a:cubicBezTo>
                  <a:pt x="55" y="1288"/>
                  <a:pt x="49" y="1305"/>
                  <a:pt x="49" y="1320"/>
                </a:cubicBezTo>
                <a:cubicBezTo>
                  <a:pt x="49" y="1335"/>
                  <a:pt x="61" y="1347"/>
                  <a:pt x="76" y="1347"/>
                </a:cubicBezTo>
                <a:cubicBezTo>
                  <a:pt x="90" y="1347"/>
                  <a:pt x="110" y="1338"/>
                  <a:pt x="113" y="1337"/>
                </a:cubicBezTo>
                <a:cubicBezTo>
                  <a:pt x="129" y="1345"/>
                  <a:pt x="137" y="1347"/>
                  <a:pt x="151" y="1347"/>
                </a:cubicBezTo>
                <a:cubicBezTo>
                  <a:pt x="166" y="1347"/>
                  <a:pt x="178" y="1335"/>
                  <a:pt x="178" y="1320"/>
                </a:cubicBezTo>
                <a:cubicBezTo>
                  <a:pt x="178" y="1306"/>
                  <a:pt x="172" y="1289"/>
                  <a:pt x="159" y="1288"/>
                </a:cubicBezTo>
                <a:close/>
                <a:moveTo>
                  <a:pt x="387" y="1475"/>
                </a:moveTo>
                <a:cubicBezTo>
                  <a:pt x="400" y="1469"/>
                  <a:pt x="402" y="1448"/>
                  <a:pt x="393" y="1430"/>
                </a:cubicBezTo>
                <a:cubicBezTo>
                  <a:pt x="383" y="1411"/>
                  <a:pt x="365" y="1402"/>
                  <a:pt x="352" y="1409"/>
                </a:cubicBezTo>
                <a:cubicBezTo>
                  <a:pt x="339" y="1416"/>
                  <a:pt x="336" y="1436"/>
                  <a:pt x="346" y="1454"/>
                </a:cubicBezTo>
                <a:cubicBezTo>
                  <a:pt x="355" y="1473"/>
                  <a:pt x="374" y="1482"/>
                  <a:pt x="387" y="1475"/>
                </a:cubicBezTo>
                <a:close/>
                <a:moveTo>
                  <a:pt x="351" y="1478"/>
                </a:moveTo>
                <a:cubicBezTo>
                  <a:pt x="342" y="1460"/>
                  <a:pt x="323" y="1451"/>
                  <a:pt x="310" y="1457"/>
                </a:cubicBezTo>
                <a:cubicBezTo>
                  <a:pt x="297" y="1464"/>
                  <a:pt x="295" y="1485"/>
                  <a:pt x="304" y="1503"/>
                </a:cubicBezTo>
                <a:cubicBezTo>
                  <a:pt x="314" y="1521"/>
                  <a:pt x="332" y="1531"/>
                  <a:pt x="345" y="1524"/>
                </a:cubicBezTo>
                <a:cubicBezTo>
                  <a:pt x="358" y="1517"/>
                  <a:pt x="361" y="1497"/>
                  <a:pt x="351" y="1478"/>
                </a:cubicBezTo>
                <a:close/>
                <a:moveTo>
                  <a:pt x="466" y="1454"/>
                </a:moveTo>
                <a:cubicBezTo>
                  <a:pt x="475" y="1436"/>
                  <a:pt x="472" y="1416"/>
                  <a:pt x="459" y="1409"/>
                </a:cubicBezTo>
                <a:cubicBezTo>
                  <a:pt x="446" y="1402"/>
                  <a:pt x="428" y="1411"/>
                  <a:pt x="418" y="1430"/>
                </a:cubicBezTo>
                <a:cubicBezTo>
                  <a:pt x="409" y="1448"/>
                  <a:pt x="412" y="1469"/>
                  <a:pt x="425" y="1475"/>
                </a:cubicBezTo>
                <a:cubicBezTo>
                  <a:pt x="438" y="1482"/>
                  <a:pt x="456" y="1473"/>
                  <a:pt x="466" y="1454"/>
                </a:cubicBezTo>
                <a:close/>
                <a:moveTo>
                  <a:pt x="501" y="1457"/>
                </a:moveTo>
                <a:cubicBezTo>
                  <a:pt x="488" y="1451"/>
                  <a:pt x="469" y="1460"/>
                  <a:pt x="460" y="1478"/>
                </a:cubicBezTo>
                <a:cubicBezTo>
                  <a:pt x="450" y="1497"/>
                  <a:pt x="453" y="1517"/>
                  <a:pt x="466" y="1524"/>
                </a:cubicBezTo>
                <a:cubicBezTo>
                  <a:pt x="479" y="1531"/>
                  <a:pt x="497" y="1521"/>
                  <a:pt x="507" y="1503"/>
                </a:cubicBezTo>
                <a:cubicBezTo>
                  <a:pt x="516" y="1485"/>
                  <a:pt x="514" y="1464"/>
                  <a:pt x="501" y="1457"/>
                </a:cubicBezTo>
                <a:close/>
                <a:moveTo>
                  <a:pt x="453" y="1533"/>
                </a:moveTo>
                <a:cubicBezTo>
                  <a:pt x="454" y="1531"/>
                  <a:pt x="454" y="1528"/>
                  <a:pt x="454" y="1526"/>
                </a:cubicBezTo>
                <a:cubicBezTo>
                  <a:pt x="454" y="1504"/>
                  <a:pt x="431" y="1480"/>
                  <a:pt x="409" y="1480"/>
                </a:cubicBezTo>
                <a:cubicBezTo>
                  <a:pt x="387" y="1480"/>
                  <a:pt x="363" y="1504"/>
                  <a:pt x="363" y="1526"/>
                </a:cubicBezTo>
                <a:cubicBezTo>
                  <a:pt x="363" y="1528"/>
                  <a:pt x="364" y="1531"/>
                  <a:pt x="364" y="1533"/>
                </a:cubicBezTo>
                <a:cubicBezTo>
                  <a:pt x="350" y="1534"/>
                  <a:pt x="343" y="1551"/>
                  <a:pt x="343" y="1565"/>
                </a:cubicBezTo>
                <a:cubicBezTo>
                  <a:pt x="343" y="1580"/>
                  <a:pt x="356" y="1592"/>
                  <a:pt x="371" y="1592"/>
                </a:cubicBezTo>
                <a:cubicBezTo>
                  <a:pt x="384" y="1592"/>
                  <a:pt x="405" y="1583"/>
                  <a:pt x="408" y="1582"/>
                </a:cubicBezTo>
                <a:cubicBezTo>
                  <a:pt x="424" y="1591"/>
                  <a:pt x="432" y="1592"/>
                  <a:pt x="445" y="1592"/>
                </a:cubicBezTo>
                <a:cubicBezTo>
                  <a:pt x="460" y="1592"/>
                  <a:pt x="472" y="1580"/>
                  <a:pt x="472" y="1565"/>
                </a:cubicBezTo>
                <a:cubicBezTo>
                  <a:pt x="472" y="1551"/>
                  <a:pt x="467" y="1535"/>
                  <a:pt x="453" y="1533"/>
                </a:cubicBezTo>
                <a:close/>
                <a:moveTo>
                  <a:pt x="1513" y="1185"/>
                </a:moveTo>
                <a:cubicBezTo>
                  <a:pt x="1504" y="1203"/>
                  <a:pt x="1506" y="1223"/>
                  <a:pt x="1519" y="1230"/>
                </a:cubicBezTo>
                <a:cubicBezTo>
                  <a:pt x="1532" y="1237"/>
                  <a:pt x="1551" y="1228"/>
                  <a:pt x="1560" y="1209"/>
                </a:cubicBezTo>
                <a:cubicBezTo>
                  <a:pt x="1570" y="1191"/>
                  <a:pt x="1567" y="1170"/>
                  <a:pt x="1554" y="1164"/>
                </a:cubicBezTo>
                <a:cubicBezTo>
                  <a:pt x="1541" y="1157"/>
                  <a:pt x="1523" y="1166"/>
                  <a:pt x="1513" y="1185"/>
                </a:cubicBezTo>
                <a:close/>
                <a:moveTo>
                  <a:pt x="1595" y="1212"/>
                </a:moveTo>
                <a:cubicBezTo>
                  <a:pt x="1582" y="1205"/>
                  <a:pt x="1564" y="1215"/>
                  <a:pt x="1555" y="1233"/>
                </a:cubicBezTo>
                <a:cubicBezTo>
                  <a:pt x="1545" y="1251"/>
                  <a:pt x="1548" y="1272"/>
                  <a:pt x="1561" y="1279"/>
                </a:cubicBezTo>
                <a:cubicBezTo>
                  <a:pt x="1574" y="1285"/>
                  <a:pt x="1592" y="1276"/>
                  <a:pt x="1602" y="1258"/>
                </a:cubicBezTo>
                <a:cubicBezTo>
                  <a:pt x="1611" y="1239"/>
                  <a:pt x="1608" y="1219"/>
                  <a:pt x="1595" y="1212"/>
                </a:cubicBezTo>
                <a:close/>
                <a:moveTo>
                  <a:pt x="1447" y="1163"/>
                </a:moveTo>
                <a:cubicBezTo>
                  <a:pt x="1434" y="1170"/>
                  <a:pt x="1431" y="1191"/>
                  <a:pt x="1441" y="1209"/>
                </a:cubicBezTo>
                <a:cubicBezTo>
                  <a:pt x="1450" y="1227"/>
                  <a:pt x="1468" y="1237"/>
                  <a:pt x="1481" y="1230"/>
                </a:cubicBezTo>
                <a:cubicBezTo>
                  <a:pt x="1494" y="1223"/>
                  <a:pt x="1497" y="1203"/>
                  <a:pt x="1488" y="1184"/>
                </a:cubicBezTo>
                <a:cubicBezTo>
                  <a:pt x="1478" y="1166"/>
                  <a:pt x="1460" y="1157"/>
                  <a:pt x="1447" y="1163"/>
                </a:cubicBezTo>
                <a:close/>
                <a:moveTo>
                  <a:pt x="1446" y="1233"/>
                </a:moveTo>
                <a:cubicBezTo>
                  <a:pt x="1437" y="1215"/>
                  <a:pt x="1418" y="1205"/>
                  <a:pt x="1405" y="1212"/>
                </a:cubicBezTo>
                <a:cubicBezTo>
                  <a:pt x="1392" y="1219"/>
                  <a:pt x="1390" y="1239"/>
                  <a:pt x="1399" y="1258"/>
                </a:cubicBezTo>
                <a:cubicBezTo>
                  <a:pt x="1409" y="1276"/>
                  <a:pt x="1427" y="1285"/>
                  <a:pt x="1440" y="1279"/>
                </a:cubicBezTo>
                <a:cubicBezTo>
                  <a:pt x="1453" y="1272"/>
                  <a:pt x="1456" y="1251"/>
                  <a:pt x="1446" y="1233"/>
                </a:cubicBezTo>
                <a:close/>
                <a:moveTo>
                  <a:pt x="1542" y="1288"/>
                </a:moveTo>
                <a:cubicBezTo>
                  <a:pt x="1542" y="1285"/>
                  <a:pt x="1543" y="1283"/>
                  <a:pt x="1543" y="1280"/>
                </a:cubicBezTo>
                <a:cubicBezTo>
                  <a:pt x="1543" y="1258"/>
                  <a:pt x="1519" y="1235"/>
                  <a:pt x="1497" y="1235"/>
                </a:cubicBezTo>
                <a:cubicBezTo>
                  <a:pt x="1475" y="1235"/>
                  <a:pt x="1452" y="1258"/>
                  <a:pt x="1452" y="1280"/>
                </a:cubicBezTo>
                <a:cubicBezTo>
                  <a:pt x="1452" y="1283"/>
                  <a:pt x="1452" y="1285"/>
                  <a:pt x="1453" y="1288"/>
                </a:cubicBezTo>
                <a:cubicBezTo>
                  <a:pt x="1439" y="1289"/>
                  <a:pt x="1434" y="1306"/>
                  <a:pt x="1434" y="1320"/>
                </a:cubicBezTo>
                <a:cubicBezTo>
                  <a:pt x="1434" y="1335"/>
                  <a:pt x="1446" y="1347"/>
                  <a:pt x="1461" y="1347"/>
                </a:cubicBezTo>
                <a:cubicBezTo>
                  <a:pt x="1474" y="1347"/>
                  <a:pt x="1482" y="1345"/>
                  <a:pt x="1498" y="1337"/>
                </a:cubicBezTo>
                <a:cubicBezTo>
                  <a:pt x="1501" y="1338"/>
                  <a:pt x="1522" y="1347"/>
                  <a:pt x="1535" y="1347"/>
                </a:cubicBezTo>
                <a:cubicBezTo>
                  <a:pt x="1550" y="1347"/>
                  <a:pt x="1563" y="1335"/>
                  <a:pt x="1563" y="1320"/>
                </a:cubicBezTo>
                <a:cubicBezTo>
                  <a:pt x="1563" y="1305"/>
                  <a:pt x="1556" y="1288"/>
                  <a:pt x="1542" y="1288"/>
                </a:cubicBezTo>
                <a:close/>
                <a:moveTo>
                  <a:pt x="1265" y="1454"/>
                </a:moveTo>
                <a:cubicBezTo>
                  <a:pt x="1275" y="1436"/>
                  <a:pt x="1272" y="1416"/>
                  <a:pt x="1259" y="1409"/>
                </a:cubicBezTo>
                <a:cubicBezTo>
                  <a:pt x="1246" y="1402"/>
                  <a:pt x="1228" y="1411"/>
                  <a:pt x="1218" y="1430"/>
                </a:cubicBezTo>
                <a:cubicBezTo>
                  <a:pt x="1209" y="1448"/>
                  <a:pt x="1211" y="1469"/>
                  <a:pt x="1224" y="1475"/>
                </a:cubicBezTo>
                <a:cubicBezTo>
                  <a:pt x="1237" y="1482"/>
                  <a:pt x="1256" y="1473"/>
                  <a:pt x="1265" y="1454"/>
                </a:cubicBezTo>
                <a:close/>
                <a:moveTo>
                  <a:pt x="1301" y="1457"/>
                </a:moveTo>
                <a:cubicBezTo>
                  <a:pt x="1288" y="1451"/>
                  <a:pt x="1269" y="1460"/>
                  <a:pt x="1260" y="1478"/>
                </a:cubicBezTo>
                <a:cubicBezTo>
                  <a:pt x="1250" y="1497"/>
                  <a:pt x="1253" y="1517"/>
                  <a:pt x="1266" y="1524"/>
                </a:cubicBezTo>
                <a:cubicBezTo>
                  <a:pt x="1279" y="1531"/>
                  <a:pt x="1297" y="1521"/>
                  <a:pt x="1307" y="1503"/>
                </a:cubicBezTo>
                <a:cubicBezTo>
                  <a:pt x="1316" y="1485"/>
                  <a:pt x="1314" y="1464"/>
                  <a:pt x="1301" y="1457"/>
                </a:cubicBezTo>
                <a:close/>
                <a:moveTo>
                  <a:pt x="1187" y="1475"/>
                </a:moveTo>
                <a:cubicBezTo>
                  <a:pt x="1200" y="1469"/>
                  <a:pt x="1202" y="1448"/>
                  <a:pt x="1193" y="1430"/>
                </a:cubicBezTo>
                <a:cubicBezTo>
                  <a:pt x="1183" y="1411"/>
                  <a:pt x="1165" y="1402"/>
                  <a:pt x="1152" y="1409"/>
                </a:cubicBezTo>
                <a:cubicBezTo>
                  <a:pt x="1139" y="1416"/>
                  <a:pt x="1136" y="1436"/>
                  <a:pt x="1146" y="1454"/>
                </a:cubicBezTo>
                <a:cubicBezTo>
                  <a:pt x="1155" y="1473"/>
                  <a:pt x="1174" y="1482"/>
                  <a:pt x="1187" y="1475"/>
                </a:cubicBezTo>
                <a:close/>
                <a:moveTo>
                  <a:pt x="1151" y="1478"/>
                </a:moveTo>
                <a:cubicBezTo>
                  <a:pt x="1142" y="1460"/>
                  <a:pt x="1123" y="1451"/>
                  <a:pt x="1110" y="1457"/>
                </a:cubicBezTo>
                <a:cubicBezTo>
                  <a:pt x="1097" y="1464"/>
                  <a:pt x="1095" y="1485"/>
                  <a:pt x="1104" y="1503"/>
                </a:cubicBezTo>
                <a:cubicBezTo>
                  <a:pt x="1114" y="1521"/>
                  <a:pt x="1132" y="1531"/>
                  <a:pt x="1145" y="1524"/>
                </a:cubicBezTo>
                <a:cubicBezTo>
                  <a:pt x="1158" y="1517"/>
                  <a:pt x="1161" y="1497"/>
                  <a:pt x="1151" y="1478"/>
                </a:cubicBezTo>
                <a:close/>
                <a:moveTo>
                  <a:pt x="1247" y="1533"/>
                </a:moveTo>
                <a:cubicBezTo>
                  <a:pt x="1248" y="1531"/>
                  <a:pt x="1248" y="1528"/>
                  <a:pt x="1248" y="1526"/>
                </a:cubicBezTo>
                <a:cubicBezTo>
                  <a:pt x="1248" y="1504"/>
                  <a:pt x="1225" y="1480"/>
                  <a:pt x="1202" y="1480"/>
                </a:cubicBezTo>
                <a:cubicBezTo>
                  <a:pt x="1180" y="1480"/>
                  <a:pt x="1157" y="1504"/>
                  <a:pt x="1157" y="1526"/>
                </a:cubicBezTo>
                <a:cubicBezTo>
                  <a:pt x="1157" y="1528"/>
                  <a:pt x="1157" y="1531"/>
                  <a:pt x="1158" y="1533"/>
                </a:cubicBezTo>
                <a:cubicBezTo>
                  <a:pt x="1144" y="1535"/>
                  <a:pt x="1139" y="1551"/>
                  <a:pt x="1139" y="1565"/>
                </a:cubicBezTo>
                <a:cubicBezTo>
                  <a:pt x="1139" y="1580"/>
                  <a:pt x="1151" y="1592"/>
                  <a:pt x="1166" y="1592"/>
                </a:cubicBezTo>
                <a:cubicBezTo>
                  <a:pt x="1179" y="1592"/>
                  <a:pt x="1187" y="1591"/>
                  <a:pt x="1203" y="1582"/>
                </a:cubicBezTo>
                <a:cubicBezTo>
                  <a:pt x="1206" y="1583"/>
                  <a:pt x="1227" y="1592"/>
                  <a:pt x="1240" y="1592"/>
                </a:cubicBezTo>
                <a:cubicBezTo>
                  <a:pt x="1255" y="1592"/>
                  <a:pt x="1268" y="1580"/>
                  <a:pt x="1268" y="1565"/>
                </a:cubicBezTo>
                <a:cubicBezTo>
                  <a:pt x="1268" y="1551"/>
                  <a:pt x="1261" y="1534"/>
                  <a:pt x="1247" y="1533"/>
                </a:cubicBezTo>
                <a:close/>
                <a:moveTo>
                  <a:pt x="812" y="1559"/>
                </a:moveTo>
                <a:cubicBezTo>
                  <a:pt x="825" y="1552"/>
                  <a:pt x="827" y="1532"/>
                  <a:pt x="818" y="1514"/>
                </a:cubicBezTo>
                <a:cubicBezTo>
                  <a:pt x="808" y="1495"/>
                  <a:pt x="790" y="1486"/>
                  <a:pt x="777" y="1493"/>
                </a:cubicBezTo>
                <a:cubicBezTo>
                  <a:pt x="764" y="1499"/>
                  <a:pt x="761" y="1520"/>
                  <a:pt x="771" y="1538"/>
                </a:cubicBezTo>
                <a:cubicBezTo>
                  <a:pt x="780" y="1557"/>
                  <a:pt x="799" y="1566"/>
                  <a:pt x="812" y="1559"/>
                </a:cubicBezTo>
                <a:close/>
                <a:moveTo>
                  <a:pt x="776" y="1562"/>
                </a:moveTo>
                <a:cubicBezTo>
                  <a:pt x="767" y="1544"/>
                  <a:pt x="748" y="1534"/>
                  <a:pt x="735" y="1541"/>
                </a:cubicBezTo>
                <a:cubicBezTo>
                  <a:pt x="722" y="1548"/>
                  <a:pt x="720" y="1568"/>
                  <a:pt x="729" y="1587"/>
                </a:cubicBezTo>
                <a:cubicBezTo>
                  <a:pt x="739" y="1605"/>
                  <a:pt x="757" y="1615"/>
                  <a:pt x="770" y="1608"/>
                </a:cubicBezTo>
                <a:cubicBezTo>
                  <a:pt x="783" y="1601"/>
                  <a:pt x="786" y="1581"/>
                  <a:pt x="776" y="1562"/>
                </a:cubicBezTo>
                <a:close/>
                <a:moveTo>
                  <a:pt x="890" y="1538"/>
                </a:moveTo>
                <a:cubicBezTo>
                  <a:pt x="900" y="1520"/>
                  <a:pt x="897" y="1499"/>
                  <a:pt x="884" y="1493"/>
                </a:cubicBezTo>
                <a:cubicBezTo>
                  <a:pt x="871" y="1486"/>
                  <a:pt x="853" y="1495"/>
                  <a:pt x="843" y="1514"/>
                </a:cubicBezTo>
                <a:cubicBezTo>
                  <a:pt x="834" y="1532"/>
                  <a:pt x="836" y="1552"/>
                  <a:pt x="849" y="1559"/>
                </a:cubicBezTo>
                <a:cubicBezTo>
                  <a:pt x="862" y="1566"/>
                  <a:pt x="881" y="1557"/>
                  <a:pt x="890" y="1538"/>
                </a:cubicBezTo>
                <a:close/>
                <a:moveTo>
                  <a:pt x="926" y="1541"/>
                </a:moveTo>
                <a:cubicBezTo>
                  <a:pt x="913" y="1534"/>
                  <a:pt x="894" y="1544"/>
                  <a:pt x="885" y="1562"/>
                </a:cubicBezTo>
                <a:cubicBezTo>
                  <a:pt x="875" y="1581"/>
                  <a:pt x="878" y="1601"/>
                  <a:pt x="891" y="1608"/>
                </a:cubicBezTo>
                <a:cubicBezTo>
                  <a:pt x="904" y="1615"/>
                  <a:pt x="922" y="1605"/>
                  <a:pt x="932" y="1587"/>
                </a:cubicBezTo>
                <a:cubicBezTo>
                  <a:pt x="941" y="1568"/>
                  <a:pt x="938" y="1548"/>
                  <a:pt x="926" y="1541"/>
                </a:cubicBezTo>
                <a:close/>
                <a:moveTo>
                  <a:pt x="878" y="1617"/>
                </a:moveTo>
                <a:cubicBezTo>
                  <a:pt x="879" y="1615"/>
                  <a:pt x="879" y="1612"/>
                  <a:pt x="879" y="1609"/>
                </a:cubicBezTo>
                <a:cubicBezTo>
                  <a:pt x="879" y="1587"/>
                  <a:pt x="856" y="1564"/>
                  <a:pt x="834" y="1564"/>
                </a:cubicBezTo>
                <a:cubicBezTo>
                  <a:pt x="811" y="1564"/>
                  <a:pt x="788" y="1587"/>
                  <a:pt x="788" y="1609"/>
                </a:cubicBezTo>
                <a:cubicBezTo>
                  <a:pt x="788" y="1612"/>
                  <a:pt x="788" y="1614"/>
                  <a:pt x="789" y="1617"/>
                </a:cubicBezTo>
                <a:cubicBezTo>
                  <a:pt x="774" y="1618"/>
                  <a:pt x="768" y="1634"/>
                  <a:pt x="768" y="1649"/>
                </a:cubicBezTo>
                <a:cubicBezTo>
                  <a:pt x="768" y="1664"/>
                  <a:pt x="780" y="1676"/>
                  <a:pt x="795" y="1676"/>
                </a:cubicBezTo>
                <a:cubicBezTo>
                  <a:pt x="809" y="1676"/>
                  <a:pt x="830" y="1667"/>
                  <a:pt x="833" y="1666"/>
                </a:cubicBezTo>
                <a:cubicBezTo>
                  <a:pt x="849" y="1675"/>
                  <a:pt x="857" y="1676"/>
                  <a:pt x="870" y="1676"/>
                </a:cubicBezTo>
                <a:cubicBezTo>
                  <a:pt x="885" y="1676"/>
                  <a:pt x="897" y="1664"/>
                  <a:pt x="897" y="1649"/>
                </a:cubicBezTo>
                <a:cubicBezTo>
                  <a:pt x="897" y="1635"/>
                  <a:pt x="892" y="1618"/>
                  <a:pt x="878" y="1617"/>
                </a:cubicBezTo>
                <a:close/>
                <a:moveTo>
                  <a:pt x="878" y="1617"/>
                </a:moveTo>
                <a:cubicBezTo>
                  <a:pt x="878" y="1617"/>
                  <a:pt x="878" y="1617"/>
                  <a:pt x="878" y="1617"/>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pawprint"/>
          <p:cNvSpPr>
            <a:spLocks noChangeAspect="1"/>
          </p:cNvSpPr>
          <p:nvPr/>
        </p:nvSpPr>
        <p:spPr bwMode="auto">
          <a:xfrm>
            <a:off x="5394127" y="3882325"/>
            <a:ext cx="401942" cy="373130"/>
          </a:xfrm>
          <a:custGeom>
            <a:avLst/>
            <a:gdLst>
              <a:gd name="T0" fmla="*/ 303 w 1621"/>
              <a:gd name="T1" fmla="*/ 706 h 1621"/>
              <a:gd name="T2" fmla="*/ 304 w 1621"/>
              <a:gd name="T3" fmla="*/ 517 h 1621"/>
              <a:gd name="T4" fmla="*/ 491 w 1621"/>
              <a:gd name="T5" fmla="*/ 546 h 1621"/>
              <a:gd name="T6" fmla="*/ 490 w 1621"/>
              <a:gd name="T7" fmla="*/ 735 h 1621"/>
              <a:gd name="T8" fmla="*/ 303 w 1621"/>
              <a:gd name="T9" fmla="*/ 706 h 1621"/>
              <a:gd name="T10" fmla="*/ 672 w 1621"/>
              <a:gd name="T11" fmla="*/ 548 h 1621"/>
              <a:gd name="T12" fmla="*/ 760 w 1621"/>
              <a:gd name="T13" fmla="*/ 381 h 1621"/>
              <a:gd name="T14" fmla="*/ 607 w 1621"/>
              <a:gd name="T15" fmla="*/ 269 h 1621"/>
              <a:gd name="T16" fmla="*/ 519 w 1621"/>
              <a:gd name="T17" fmla="*/ 436 h 1621"/>
              <a:gd name="T18" fmla="*/ 672 w 1621"/>
              <a:gd name="T19" fmla="*/ 548 h 1621"/>
              <a:gd name="T20" fmla="*/ 1317 w 1621"/>
              <a:gd name="T21" fmla="*/ 517 h 1621"/>
              <a:gd name="T22" fmla="*/ 1130 w 1621"/>
              <a:gd name="T23" fmla="*/ 546 h 1621"/>
              <a:gd name="T24" fmla="*/ 1131 w 1621"/>
              <a:gd name="T25" fmla="*/ 735 h 1621"/>
              <a:gd name="T26" fmla="*/ 1318 w 1621"/>
              <a:gd name="T27" fmla="*/ 706 h 1621"/>
              <a:gd name="T28" fmla="*/ 1317 w 1621"/>
              <a:gd name="T29" fmla="*/ 517 h 1621"/>
              <a:gd name="T30" fmla="*/ 950 w 1621"/>
              <a:gd name="T31" fmla="*/ 548 h 1621"/>
              <a:gd name="T32" fmla="*/ 1102 w 1621"/>
              <a:gd name="T33" fmla="*/ 436 h 1621"/>
              <a:gd name="T34" fmla="*/ 1014 w 1621"/>
              <a:gd name="T35" fmla="*/ 269 h 1621"/>
              <a:gd name="T36" fmla="*/ 862 w 1621"/>
              <a:gd name="T37" fmla="*/ 381 h 1621"/>
              <a:gd name="T38" fmla="*/ 950 w 1621"/>
              <a:gd name="T39" fmla="*/ 548 h 1621"/>
              <a:gd name="T40" fmla="*/ 1086 w 1621"/>
              <a:gd name="T41" fmla="*/ 823 h 1621"/>
              <a:gd name="T42" fmla="*/ 811 w 1621"/>
              <a:gd name="T43" fmla="*/ 601 h 1621"/>
              <a:gd name="T44" fmla="*/ 536 w 1621"/>
              <a:gd name="T45" fmla="*/ 823 h 1621"/>
              <a:gd name="T46" fmla="*/ 397 w 1621"/>
              <a:gd name="T47" fmla="*/ 1065 h 1621"/>
              <a:gd name="T48" fmla="*/ 679 w 1621"/>
              <a:gd name="T49" fmla="*/ 1346 h 1621"/>
              <a:gd name="T50" fmla="*/ 811 w 1621"/>
              <a:gd name="T51" fmla="*/ 1313 h 1621"/>
              <a:gd name="T52" fmla="*/ 943 w 1621"/>
              <a:gd name="T53" fmla="*/ 1346 h 1621"/>
              <a:gd name="T54" fmla="*/ 1224 w 1621"/>
              <a:gd name="T55" fmla="*/ 1065 h 1621"/>
              <a:gd name="T56" fmla="*/ 1086 w 1621"/>
              <a:gd name="T57" fmla="*/ 823 h 1621"/>
              <a:gd name="T58" fmla="*/ 1621 w 1621"/>
              <a:gd name="T59" fmla="*/ 811 h 1621"/>
              <a:gd name="T60" fmla="*/ 811 w 1621"/>
              <a:gd name="T61" fmla="*/ 1621 h 1621"/>
              <a:gd name="T62" fmla="*/ 0 w 1621"/>
              <a:gd name="T63" fmla="*/ 811 h 1621"/>
              <a:gd name="T64" fmla="*/ 811 w 1621"/>
              <a:gd name="T65" fmla="*/ 0 h 1621"/>
              <a:gd name="T66" fmla="*/ 1621 w 1621"/>
              <a:gd name="T67" fmla="*/ 811 h 1621"/>
              <a:gd name="T68" fmla="*/ 1502 w 1621"/>
              <a:gd name="T69" fmla="*/ 811 h 1621"/>
              <a:gd name="T70" fmla="*/ 811 w 1621"/>
              <a:gd name="T71" fmla="*/ 119 h 1621"/>
              <a:gd name="T72" fmla="*/ 119 w 1621"/>
              <a:gd name="T73" fmla="*/ 811 h 1621"/>
              <a:gd name="T74" fmla="*/ 811 w 1621"/>
              <a:gd name="T75" fmla="*/ 1502 h 1621"/>
              <a:gd name="T76" fmla="*/ 1502 w 1621"/>
              <a:gd name="T77" fmla="*/ 811 h 1621"/>
              <a:gd name="T78" fmla="*/ 1502 w 1621"/>
              <a:gd name="T79" fmla="*/ 811 h 1621"/>
              <a:gd name="T80" fmla="*/ 1502 w 1621"/>
              <a:gd name="T81" fmla="*/ 811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21" h="1621">
                <a:moveTo>
                  <a:pt x="303" y="706"/>
                </a:moveTo>
                <a:cubicBezTo>
                  <a:pt x="252" y="645"/>
                  <a:pt x="253" y="561"/>
                  <a:pt x="304" y="517"/>
                </a:cubicBezTo>
                <a:cubicBezTo>
                  <a:pt x="356" y="472"/>
                  <a:pt x="440" y="485"/>
                  <a:pt x="491" y="546"/>
                </a:cubicBezTo>
                <a:cubicBezTo>
                  <a:pt x="543" y="606"/>
                  <a:pt x="542" y="690"/>
                  <a:pt x="490" y="735"/>
                </a:cubicBezTo>
                <a:cubicBezTo>
                  <a:pt x="438" y="779"/>
                  <a:pt x="355" y="766"/>
                  <a:pt x="303" y="706"/>
                </a:cubicBezTo>
                <a:close/>
                <a:moveTo>
                  <a:pt x="672" y="548"/>
                </a:moveTo>
                <a:cubicBezTo>
                  <a:pt x="738" y="532"/>
                  <a:pt x="777" y="458"/>
                  <a:pt x="760" y="381"/>
                </a:cubicBezTo>
                <a:cubicBezTo>
                  <a:pt x="742" y="304"/>
                  <a:pt x="673" y="254"/>
                  <a:pt x="607" y="269"/>
                </a:cubicBezTo>
                <a:cubicBezTo>
                  <a:pt x="541" y="284"/>
                  <a:pt x="501" y="359"/>
                  <a:pt x="519" y="436"/>
                </a:cubicBezTo>
                <a:cubicBezTo>
                  <a:pt x="537" y="513"/>
                  <a:pt x="605" y="563"/>
                  <a:pt x="672" y="548"/>
                </a:cubicBezTo>
                <a:close/>
                <a:moveTo>
                  <a:pt x="1317" y="517"/>
                </a:moveTo>
                <a:cubicBezTo>
                  <a:pt x="1265" y="472"/>
                  <a:pt x="1181" y="485"/>
                  <a:pt x="1130" y="546"/>
                </a:cubicBezTo>
                <a:cubicBezTo>
                  <a:pt x="1079" y="606"/>
                  <a:pt x="1079" y="690"/>
                  <a:pt x="1131" y="735"/>
                </a:cubicBezTo>
                <a:cubicBezTo>
                  <a:pt x="1183" y="779"/>
                  <a:pt x="1267" y="766"/>
                  <a:pt x="1318" y="706"/>
                </a:cubicBezTo>
                <a:cubicBezTo>
                  <a:pt x="1369" y="645"/>
                  <a:pt x="1369" y="561"/>
                  <a:pt x="1317" y="517"/>
                </a:cubicBezTo>
                <a:close/>
                <a:moveTo>
                  <a:pt x="950" y="548"/>
                </a:moveTo>
                <a:cubicBezTo>
                  <a:pt x="1016" y="563"/>
                  <a:pt x="1085" y="513"/>
                  <a:pt x="1102" y="436"/>
                </a:cubicBezTo>
                <a:cubicBezTo>
                  <a:pt x="1120" y="359"/>
                  <a:pt x="1081" y="284"/>
                  <a:pt x="1014" y="269"/>
                </a:cubicBezTo>
                <a:cubicBezTo>
                  <a:pt x="948" y="254"/>
                  <a:pt x="880" y="304"/>
                  <a:pt x="862" y="381"/>
                </a:cubicBezTo>
                <a:cubicBezTo>
                  <a:pt x="844" y="458"/>
                  <a:pt x="883" y="533"/>
                  <a:pt x="950" y="548"/>
                </a:cubicBezTo>
                <a:close/>
                <a:moveTo>
                  <a:pt x="1086" y="823"/>
                </a:moveTo>
                <a:cubicBezTo>
                  <a:pt x="1059" y="696"/>
                  <a:pt x="946" y="601"/>
                  <a:pt x="811" y="601"/>
                </a:cubicBezTo>
                <a:cubicBezTo>
                  <a:pt x="676" y="601"/>
                  <a:pt x="563" y="696"/>
                  <a:pt x="536" y="823"/>
                </a:cubicBezTo>
                <a:cubicBezTo>
                  <a:pt x="453" y="872"/>
                  <a:pt x="397" y="962"/>
                  <a:pt x="397" y="1065"/>
                </a:cubicBezTo>
                <a:cubicBezTo>
                  <a:pt x="397" y="1220"/>
                  <a:pt x="523" y="1346"/>
                  <a:pt x="679" y="1346"/>
                </a:cubicBezTo>
                <a:cubicBezTo>
                  <a:pt x="726" y="1346"/>
                  <a:pt x="771" y="1334"/>
                  <a:pt x="811" y="1313"/>
                </a:cubicBezTo>
                <a:cubicBezTo>
                  <a:pt x="850" y="1334"/>
                  <a:pt x="895" y="1346"/>
                  <a:pt x="943" y="1346"/>
                </a:cubicBezTo>
                <a:cubicBezTo>
                  <a:pt x="1098" y="1346"/>
                  <a:pt x="1224" y="1220"/>
                  <a:pt x="1224" y="1065"/>
                </a:cubicBezTo>
                <a:cubicBezTo>
                  <a:pt x="1224" y="962"/>
                  <a:pt x="1169" y="872"/>
                  <a:pt x="1086" y="823"/>
                </a:cubicBezTo>
                <a:close/>
                <a:moveTo>
                  <a:pt x="1621" y="811"/>
                </a:moveTo>
                <a:cubicBezTo>
                  <a:pt x="1621" y="1258"/>
                  <a:pt x="1258" y="1621"/>
                  <a:pt x="811" y="1621"/>
                </a:cubicBezTo>
                <a:cubicBezTo>
                  <a:pt x="364" y="1621"/>
                  <a:pt x="0" y="1258"/>
                  <a:pt x="0" y="811"/>
                </a:cubicBezTo>
                <a:cubicBezTo>
                  <a:pt x="0" y="364"/>
                  <a:pt x="364" y="0"/>
                  <a:pt x="811" y="0"/>
                </a:cubicBezTo>
                <a:cubicBezTo>
                  <a:pt x="1258" y="0"/>
                  <a:pt x="1621" y="364"/>
                  <a:pt x="1621" y="811"/>
                </a:cubicBezTo>
                <a:close/>
                <a:moveTo>
                  <a:pt x="1502" y="811"/>
                </a:moveTo>
                <a:cubicBezTo>
                  <a:pt x="1502" y="429"/>
                  <a:pt x="1192" y="119"/>
                  <a:pt x="811" y="119"/>
                </a:cubicBezTo>
                <a:cubicBezTo>
                  <a:pt x="429" y="119"/>
                  <a:pt x="119" y="429"/>
                  <a:pt x="119" y="811"/>
                </a:cubicBezTo>
                <a:cubicBezTo>
                  <a:pt x="119" y="1192"/>
                  <a:pt x="429" y="1502"/>
                  <a:pt x="811" y="1502"/>
                </a:cubicBezTo>
                <a:cubicBezTo>
                  <a:pt x="1192" y="1502"/>
                  <a:pt x="1502" y="1192"/>
                  <a:pt x="1502" y="811"/>
                </a:cubicBezTo>
                <a:close/>
                <a:moveTo>
                  <a:pt x="1502" y="811"/>
                </a:moveTo>
                <a:cubicBezTo>
                  <a:pt x="1502" y="811"/>
                  <a:pt x="1502" y="811"/>
                  <a:pt x="1502" y="811"/>
                </a:cubicBezTo>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10" name="内容占位符 3" descr="../Downloads/aHR0cDovL2ltZy5ibG9nLmNzZG4ubmV0LzIwMTgwMTIwMjI0OTQ0NTA0.jpe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913967" y="1457877"/>
            <a:ext cx="6677295" cy="4833593"/>
          </a:xfrm>
          <a:prstGeom prst="rect">
            <a:avLst/>
          </a:prstGeom>
          <a:noFill/>
          <a:ln>
            <a:noFill/>
          </a:ln>
        </p:spPr>
      </p:pic>
      <p:sp>
        <p:nvSpPr>
          <p:cNvPr id="11" name="文本框 10"/>
          <p:cNvSpPr txBox="1"/>
          <p:nvPr/>
        </p:nvSpPr>
        <p:spPr>
          <a:xfrm rot="20788460">
            <a:off x="2683568" y="4154557"/>
            <a:ext cx="2122697" cy="461665"/>
          </a:xfrm>
          <a:prstGeom prst="rect">
            <a:avLst/>
          </a:prstGeom>
          <a:solidFill>
            <a:schemeClr val="bg1"/>
          </a:solidFill>
        </p:spPr>
        <p:txBody>
          <a:bodyPr wrap="none" rtlCol="0">
            <a:spAutoFit/>
          </a:bodyPr>
          <a:lstStyle/>
          <a:p>
            <a:r>
              <a:rPr lang="en-US" altLang="zh-CN" sz="2400" dirty="0" smtClean="0"/>
              <a:t>Frequency axis</a:t>
            </a:r>
            <a:endParaRPr lang="zh-CN" altLang="en-US" sz="2400" dirty="0"/>
          </a:p>
        </p:txBody>
      </p:sp>
      <p:sp>
        <p:nvSpPr>
          <p:cNvPr id="12" name="文本框 11"/>
          <p:cNvSpPr txBox="1"/>
          <p:nvPr/>
        </p:nvSpPr>
        <p:spPr>
          <a:xfrm rot="1398771">
            <a:off x="4457451" y="5440630"/>
            <a:ext cx="1763624" cy="523220"/>
          </a:xfrm>
          <a:prstGeom prst="rect">
            <a:avLst/>
          </a:prstGeom>
          <a:solidFill>
            <a:schemeClr val="bg1"/>
          </a:solidFill>
        </p:spPr>
        <p:txBody>
          <a:bodyPr wrap="none" rtlCol="0">
            <a:spAutoFit/>
          </a:bodyPr>
          <a:lstStyle/>
          <a:p>
            <a:r>
              <a:rPr lang="en-US" altLang="zh-CN" sz="2800" dirty="0" smtClean="0"/>
              <a:t>Phase size</a:t>
            </a:r>
            <a:endParaRPr lang="zh-CN" altLang="en-US" sz="2800" dirty="0"/>
          </a:p>
        </p:txBody>
      </p:sp>
      <p:sp>
        <p:nvSpPr>
          <p:cNvPr id="14" name="文本框 13"/>
          <p:cNvSpPr txBox="1"/>
          <p:nvPr/>
        </p:nvSpPr>
        <p:spPr>
          <a:xfrm rot="20724732">
            <a:off x="6313512" y="5599369"/>
            <a:ext cx="1271502" cy="646331"/>
          </a:xfrm>
          <a:prstGeom prst="rect">
            <a:avLst/>
          </a:prstGeom>
          <a:solidFill>
            <a:schemeClr val="bg1"/>
          </a:solidFill>
        </p:spPr>
        <p:txBody>
          <a:bodyPr wrap="none" rtlCol="0">
            <a:spAutoFit/>
          </a:bodyPr>
          <a:lstStyle/>
          <a:p>
            <a:r>
              <a:rPr lang="en-US" altLang="zh-CN" dirty="0" smtClean="0"/>
              <a:t>Frequency </a:t>
            </a:r>
          </a:p>
          <a:p>
            <a:r>
              <a:rPr lang="en-US" altLang="zh-CN" dirty="0" smtClean="0"/>
              <a:t>direction</a:t>
            </a:r>
            <a:endParaRPr lang="zh-CN" altLang="en-US" dirty="0"/>
          </a:p>
        </p:txBody>
      </p:sp>
    </p:spTree>
    <p:extLst>
      <p:ext uri="{BB962C8B-B14F-4D97-AF65-F5344CB8AC3E}">
        <p14:creationId xmlns:p14="http://schemas.microsoft.com/office/powerpoint/2010/main" val="245260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交大蓝">
      <a:dk1>
        <a:sysClr val="windowText" lastClr="000000"/>
      </a:dk1>
      <a:lt1>
        <a:sysClr val="window" lastClr="FFFFFF"/>
      </a:lt1>
      <a:dk2>
        <a:srgbClr val="44546A"/>
      </a:dk2>
      <a:lt2>
        <a:srgbClr val="E7E6E6"/>
      </a:lt2>
      <a:accent1>
        <a:srgbClr val="025483"/>
      </a:accent1>
      <a:accent2>
        <a:srgbClr val="025483"/>
      </a:accent2>
      <a:accent3>
        <a:srgbClr val="025483"/>
      </a:accent3>
      <a:accent4>
        <a:srgbClr val="025483"/>
      </a:accent4>
      <a:accent5>
        <a:srgbClr val="025483"/>
      </a:accent5>
      <a:accent6>
        <a:srgbClr val="025483"/>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1416</Words>
  <Application>Microsoft Macintosh PowerPoint</Application>
  <PresentationFormat>宽屏</PresentationFormat>
  <Paragraphs>156</Paragraphs>
  <Slides>29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Calibri</vt:lpstr>
      <vt:lpstr>Impact</vt:lpstr>
      <vt:lpstr>Open Sans</vt:lpstr>
      <vt:lpstr>Tahoma</vt:lpstr>
      <vt:lpstr>Wingdings</vt:lpstr>
      <vt:lpstr>等线</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Bobbie Lee</dc:creator>
  <cp:lastModifiedBy>Microsoft Office 用户</cp:lastModifiedBy>
  <cp:revision>145</cp:revision>
  <dcterms:created xsi:type="dcterms:W3CDTF">2016-10-21T05:28:00Z</dcterms:created>
  <dcterms:modified xsi:type="dcterms:W3CDTF">2019-11-06T04:29:53Z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