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A2D2-C816-3B3D-C4D1-1E759DBD8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C8A4C-A21E-0783-6327-B95D7ED9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1690-EA1D-B2C9-2303-C9069C34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7AD5-AAD7-23D7-E0CF-936C8BF4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CF6A-5AB7-50B4-EB88-DEDFBFBD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1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4586-2762-A5F7-0D49-1ADC9B14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7B793-E8EC-3FE7-9C78-6DA6B205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D4E9-1618-B85F-6409-2D09DC09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3517-AD06-B49B-BA79-93D2ECD2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6FE0-6717-C6BD-5517-05B1052C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8115-6ED8-13E9-2FC3-A074287AE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9B478-B772-FBB7-B995-4165A85BE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0AE4-8DC7-559B-C251-FD5E20C9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151A-EB2D-684B-B9EB-5A93DB19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E1E1-7529-3584-52FC-DFEB593C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A6F5-88FD-E145-7FF2-1DA1924D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C72A-3DFD-9A71-8480-79641ADF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243B-DEEC-F140-A911-608001E1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65B9-34FC-D348-57B0-BD8EA4C8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96B4-265A-7BBB-F980-AA83187B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2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9D3C-7B67-1F68-BA46-80F7DE2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B51A-3B5A-0E1F-568B-980EC630A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9F8B-9C83-2B37-3846-75CAAFF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5123-5097-5380-B761-BC18E313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939C-E036-A727-7AC2-A0CAB66E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2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B602-2101-ACF3-1D8D-61C7CA51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02CD-F6C3-45CD-7D6F-17402ACFB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44E41-88ED-25ED-6C32-04626A1A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27D12-61D7-7555-5200-37D67BF9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59936-9779-ECBC-88C7-9604C0CE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9D9DC-7DCE-7D45-1F94-3C03179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13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FDD8-DFC5-ADD5-E44C-6452F1B2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576A2-FC61-BE99-ACB5-CFF6A529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6E8C-3A3C-FFFE-1D2D-F2513E66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CA1C1-B58B-80C4-E359-01E15B07D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A8A1C-09FC-36CA-9C9C-059169951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E59F1-1651-087E-1445-B8B68667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09581-5057-4BFE-6508-CFF12EF2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4EFE7-891B-686F-45E7-6410A350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2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57FB-F04B-B5F1-DBB5-34BD1229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B9EF7-A43E-73E7-24AF-D371D126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D553D-2D15-FD9B-E37F-227E3CF7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9507C-1C33-07AC-860E-6AC65934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B4F19-FDAD-DE1C-D031-1ABEDF24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FE4A4-CCA0-4D4E-1A3E-8AFBD39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9622-FDDB-0E79-F645-FAE17E78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7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D4C5-DEE7-3AB2-418B-660953E7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04D7-7BF5-1315-178E-9964B375E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73B22-DD8A-0CA2-9C8A-3CEEB8BE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FF86B-946A-F14F-44CE-AD26018B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9DE8B-4009-AD91-285E-6D61079A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A22A7-E73A-2420-783B-1B63FAB8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58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4B21-2A8C-628C-181A-869A99BD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8F19-F3E0-D92D-CFCE-AAF76C763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93C5B-71A3-B58C-78FE-899708AAD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07458-BAD4-024B-758A-DD3A03D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2765B-B631-8B58-E29B-ACBF23A6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1ECB-00C7-31EC-1D8A-D1884EDA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12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3A96C-734B-59B1-C229-14E5A7F2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BE58-AF07-8237-C8DF-2375FB36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31FF-C9CD-32E5-C9B6-41185F87C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355A5-4996-4984-B478-EAF88AFDF2B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74CB-27A5-1B25-CEA8-3712E24F2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E5EF-395A-6CFC-0D7B-744C18BE8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60AB2-9702-44D5-B9A7-45B5EB48C8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FDD07-A5A3-DA71-6E6E-7B10DA73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67" t="16190" r="33829" b="8075"/>
          <a:stretch/>
        </p:blipFill>
        <p:spPr>
          <a:xfrm>
            <a:off x="1886496" y="2142366"/>
            <a:ext cx="792847" cy="179222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BC7227A-DE3D-2C4E-E2CC-B5676D6880CD}"/>
              </a:ext>
            </a:extLst>
          </p:cNvPr>
          <p:cNvSpPr/>
          <p:nvPr/>
        </p:nvSpPr>
        <p:spPr>
          <a:xfrm>
            <a:off x="4208260" y="801757"/>
            <a:ext cx="2025445" cy="9126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Rechercher des résumés d’article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68079A8-489D-60AA-A21E-A62C440F0916}"/>
              </a:ext>
            </a:extLst>
          </p:cNvPr>
          <p:cNvSpPr/>
          <p:nvPr/>
        </p:nvSpPr>
        <p:spPr>
          <a:xfrm>
            <a:off x="4208260" y="2162670"/>
            <a:ext cx="2025445" cy="9126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Consulter des résumés d’article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BE0C83-AFB1-B509-6056-19388B974495}"/>
              </a:ext>
            </a:extLst>
          </p:cNvPr>
          <p:cNvSpPr/>
          <p:nvPr/>
        </p:nvSpPr>
        <p:spPr>
          <a:xfrm>
            <a:off x="4208259" y="3523583"/>
            <a:ext cx="2025445" cy="9126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Ecouter/ Filtrer la playlist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563C84B-1779-6E21-5A17-21D2BF2AF99A}"/>
              </a:ext>
            </a:extLst>
          </p:cNvPr>
          <p:cNvSpPr/>
          <p:nvPr/>
        </p:nvSpPr>
        <p:spPr>
          <a:xfrm>
            <a:off x="4208259" y="4884496"/>
            <a:ext cx="2025445" cy="9126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Chat </a:t>
            </a:r>
          </a:p>
          <a:p>
            <a:pPr algn="ctr"/>
            <a:r>
              <a:rPr lang="fr-FR" sz="1100" b="1" dirty="0">
                <a:solidFill>
                  <a:schemeClr val="accent1"/>
                </a:solidFill>
              </a:rPr>
              <a:t>Q &amp; A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7F9764-FCF1-E4ED-81D4-D19541E7862E}"/>
              </a:ext>
            </a:extLst>
          </p:cNvPr>
          <p:cNvSpPr/>
          <p:nvPr/>
        </p:nvSpPr>
        <p:spPr>
          <a:xfrm>
            <a:off x="7900390" y="445424"/>
            <a:ext cx="1456252" cy="563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Partager un article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6664D9F-959F-B492-FA69-3C71ED0A4CB2}"/>
              </a:ext>
            </a:extLst>
          </p:cNvPr>
          <p:cNvSpPr/>
          <p:nvPr/>
        </p:nvSpPr>
        <p:spPr>
          <a:xfrm>
            <a:off x="7874741" y="1199247"/>
            <a:ext cx="1456252" cy="563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Lire le résumé texte 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A8D610A-3EAB-09D0-B34F-7B079236974E}"/>
              </a:ext>
            </a:extLst>
          </p:cNvPr>
          <p:cNvSpPr/>
          <p:nvPr/>
        </p:nvSpPr>
        <p:spPr>
          <a:xfrm>
            <a:off x="7830238" y="1953070"/>
            <a:ext cx="1456252" cy="563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Lire le résumé audio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3050BD5-C7ED-0328-93DA-F5020693BD90}"/>
              </a:ext>
            </a:extLst>
          </p:cNvPr>
          <p:cNvSpPr/>
          <p:nvPr/>
        </p:nvSpPr>
        <p:spPr>
          <a:xfrm>
            <a:off x="7830238" y="2707965"/>
            <a:ext cx="1456252" cy="563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Chat Q &amp; A sur l’article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A108834-A769-F386-E6B1-49CE97B91401}"/>
              </a:ext>
            </a:extLst>
          </p:cNvPr>
          <p:cNvSpPr/>
          <p:nvPr/>
        </p:nvSpPr>
        <p:spPr>
          <a:xfrm>
            <a:off x="7830238" y="3456465"/>
            <a:ext cx="1456252" cy="563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Accéder à l’article originel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1EBF014-9996-F229-8459-3C67F7F75044}"/>
              </a:ext>
            </a:extLst>
          </p:cNvPr>
          <p:cNvSpPr/>
          <p:nvPr/>
        </p:nvSpPr>
        <p:spPr>
          <a:xfrm>
            <a:off x="7983739" y="5509225"/>
            <a:ext cx="1670670" cy="6160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Accéder à l’article originel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1CF4F7-A1E7-184B-FCB1-80345DF22A4B}"/>
              </a:ext>
            </a:extLst>
          </p:cNvPr>
          <p:cNvCxnSpPr>
            <a:cxnSpLocks/>
            <a:stCxn id="6" idx="3"/>
            <a:endCxn id="98" idx="2"/>
          </p:cNvCxnSpPr>
          <p:nvPr/>
        </p:nvCxnSpPr>
        <p:spPr>
          <a:xfrm flipV="1">
            <a:off x="2679343" y="1258102"/>
            <a:ext cx="1528917" cy="178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A0B9204-27A5-EFDB-73F2-CA8E9A1BCD41}"/>
              </a:ext>
            </a:extLst>
          </p:cNvPr>
          <p:cNvCxnSpPr>
            <a:cxnSpLocks/>
            <a:stCxn id="6" idx="3"/>
            <a:endCxn id="99" idx="2"/>
          </p:cNvCxnSpPr>
          <p:nvPr/>
        </p:nvCxnSpPr>
        <p:spPr>
          <a:xfrm flipV="1">
            <a:off x="2679343" y="2619015"/>
            <a:ext cx="1528917" cy="41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8DE7119-2399-97DE-D642-534C1E9D0A7A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679343" y="3038479"/>
            <a:ext cx="1528916" cy="94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ADAE81B-21EB-1AA4-8101-8A391C655E9A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2679343" y="3038479"/>
            <a:ext cx="1528916" cy="2302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C5825E2-836C-8FE4-768A-B7979F54AEAA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 flipV="1">
            <a:off x="6233705" y="727014"/>
            <a:ext cx="1666685" cy="189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D9E9382-48DB-3B16-3ECB-B0B15074AA20}"/>
              </a:ext>
            </a:extLst>
          </p:cNvPr>
          <p:cNvCxnSpPr>
            <a:cxnSpLocks/>
            <a:stCxn id="99" idx="6"/>
            <a:endCxn id="103" idx="2"/>
          </p:cNvCxnSpPr>
          <p:nvPr/>
        </p:nvCxnSpPr>
        <p:spPr>
          <a:xfrm flipV="1">
            <a:off x="6233705" y="1480837"/>
            <a:ext cx="1641036" cy="1138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3058FA4-062F-A3DE-0262-EE6EFF6CFB77}"/>
              </a:ext>
            </a:extLst>
          </p:cNvPr>
          <p:cNvCxnSpPr>
            <a:cxnSpLocks/>
            <a:stCxn id="99" idx="6"/>
            <a:endCxn id="104" idx="2"/>
          </p:cNvCxnSpPr>
          <p:nvPr/>
        </p:nvCxnSpPr>
        <p:spPr>
          <a:xfrm flipV="1">
            <a:off x="6233705" y="2234660"/>
            <a:ext cx="1596533" cy="38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C5DDB7-FF61-7A09-AE7D-A5A52BBC42C9}"/>
              </a:ext>
            </a:extLst>
          </p:cNvPr>
          <p:cNvCxnSpPr>
            <a:cxnSpLocks/>
            <a:stCxn id="99" idx="6"/>
            <a:endCxn id="105" idx="2"/>
          </p:cNvCxnSpPr>
          <p:nvPr/>
        </p:nvCxnSpPr>
        <p:spPr>
          <a:xfrm>
            <a:off x="6233705" y="2619015"/>
            <a:ext cx="1596533" cy="37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8A660A4-5CF9-0A28-64A7-A505F3110679}"/>
              </a:ext>
            </a:extLst>
          </p:cNvPr>
          <p:cNvCxnSpPr>
            <a:cxnSpLocks/>
            <a:stCxn id="99" idx="6"/>
            <a:endCxn id="106" idx="2"/>
          </p:cNvCxnSpPr>
          <p:nvPr/>
        </p:nvCxnSpPr>
        <p:spPr>
          <a:xfrm>
            <a:off x="6233705" y="2619015"/>
            <a:ext cx="1596533" cy="11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FF1A5CD-F909-47C4-DD10-4FE1794141E5}"/>
              </a:ext>
            </a:extLst>
          </p:cNvPr>
          <p:cNvCxnSpPr>
            <a:cxnSpLocks/>
            <a:stCxn id="101" idx="6"/>
            <a:endCxn id="107" idx="2"/>
          </p:cNvCxnSpPr>
          <p:nvPr/>
        </p:nvCxnSpPr>
        <p:spPr>
          <a:xfrm>
            <a:off x="6233704" y="5340841"/>
            <a:ext cx="1750035" cy="47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3A2E4C6-AC89-A032-BEE8-6A3FCBAA4299}"/>
              </a:ext>
            </a:extLst>
          </p:cNvPr>
          <p:cNvSpPr txBox="1"/>
          <p:nvPr/>
        </p:nvSpPr>
        <p:spPr>
          <a:xfrm>
            <a:off x="1797118" y="3978097"/>
            <a:ext cx="201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Visitor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906BA7B-2EBB-14B2-276C-7C61758715DB}"/>
              </a:ext>
            </a:extLst>
          </p:cNvPr>
          <p:cNvSpPr/>
          <p:nvPr/>
        </p:nvSpPr>
        <p:spPr>
          <a:xfrm>
            <a:off x="2611727" y="288485"/>
            <a:ext cx="7977615" cy="6056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63CA1A2-B904-FEE9-3C6D-B4A12B7A3B9D}"/>
              </a:ext>
            </a:extLst>
          </p:cNvPr>
          <p:cNvSpPr/>
          <p:nvPr/>
        </p:nvSpPr>
        <p:spPr>
          <a:xfrm>
            <a:off x="7830238" y="4221801"/>
            <a:ext cx="1456252" cy="9126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Ajouter des résumés textes et audios aux favoris  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AE1A739-8587-22CB-2CB0-AF1834272BC6}"/>
              </a:ext>
            </a:extLst>
          </p:cNvPr>
          <p:cNvCxnSpPr>
            <a:cxnSpLocks/>
            <a:stCxn id="99" idx="6"/>
            <a:endCxn id="155" idx="2"/>
          </p:cNvCxnSpPr>
          <p:nvPr/>
        </p:nvCxnSpPr>
        <p:spPr>
          <a:xfrm>
            <a:off x="6233705" y="2619015"/>
            <a:ext cx="1596533" cy="205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82FDB-1C1C-F4FD-D5B3-6402DBB2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67" t="16190" r="33829" b="8075"/>
          <a:stretch/>
        </p:blipFill>
        <p:spPr>
          <a:xfrm>
            <a:off x="1048141" y="2268784"/>
            <a:ext cx="792847" cy="1792225"/>
          </a:xfrm>
          <a:prstGeom prst="rect">
            <a:avLst/>
          </a:prstGeom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958577B-AED7-8B95-6353-284AD067C541}"/>
              </a:ext>
            </a:extLst>
          </p:cNvPr>
          <p:cNvSpPr/>
          <p:nvPr/>
        </p:nvSpPr>
        <p:spPr>
          <a:xfrm>
            <a:off x="3814969" y="1530059"/>
            <a:ext cx="2025445" cy="9126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Entrer un texte à résumer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7CF537-5CC6-AA8D-5511-351647DD6491}"/>
              </a:ext>
            </a:extLst>
          </p:cNvPr>
          <p:cNvSpPr/>
          <p:nvPr/>
        </p:nvSpPr>
        <p:spPr>
          <a:xfrm>
            <a:off x="3814969" y="3635028"/>
            <a:ext cx="2025445" cy="9126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Entrer un document à résumer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773966-BAC3-8744-AFE8-706E3454DCA6}"/>
              </a:ext>
            </a:extLst>
          </p:cNvPr>
          <p:cNvSpPr/>
          <p:nvPr/>
        </p:nvSpPr>
        <p:spPr>
          <a:xfrm>
            <a:off x="8127624" y="1986404"/>
            <a:ext cx="1670670" cy="6160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Ajouter le résumé au site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99389C-5C0A-5CBE-194C-3AB5F09E2A50}"/>
              </a:ext>
            </a:extLst>
          </p:cNvPr>
          <p:cNvSpPr/>
          <p:nvPr/>
        </p:nvSpPr>
        <p:spPr>
          <a:xfrm>
            <a:off x="8191586" y="3105522"/>
            <a:ext cx="1670670" cy="6160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Ajouter le résumé audio à la playlist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D7E61-BB7E-3BB2-84B6-9AC24398F6D4}"/>
              </a:ext>
            </a:extLst>
          </p:cNvPr>
          <p:cNvCxnSpPr>
            <a:cxnSpLocks/>
            <a:stCxn id="2" idx="3"/>
            <a:endCxn id="3" idx="2"/>
          </p:cNvCxnSpPr>
          <p:nvPr/>
        </p:nvCxnSpPr>
        <p:spPr>
          <a:xfrm flipV="1">
            <a:off x="1840988" y="1986404"/>
            <a:ext cx="1973981" cy="11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380859-6896-0D84-745B-C94F1FA44DEE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>
            <a:off x="1840988" y="3164897"/>
            <a:ext cx="1973981" cy="926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2CD97-50F7-8C4D-210D-854891825406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5840414" y="1986404"/>
            <a:ext cx="2287210" cy="308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8F5745-4328-6E17-C308-4047450910F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5840414" y="1986404"/>
            <a:ext cx="2351172" cy="1427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9016EE-DCE4-3BA7-7D12-AAE468BB5356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840414" y="2512264"/>
            <a:ext cx="2531874" cy="1579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5D6B56-0D29-185E-C11F-7E314FF2E7F5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5840414" y="3631382"/>
            <a:ext cx="2595836" cy="459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1C9F6A-E9A8-4087-B19F-8E412F8E8910}"/>
              </a:ext>
            </a:extLst>
          </p:cNvPr>
          <p:cNvSpPr txBox="1"/>
          <p:nvPr/>
        </p:nvSpPr>
        <p:spPr>
          <a:xfrm>
            <a:off x="275320" y="4104234"/>
            <a:ext cx="231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Customer </a:t>
            </a:r>
            <a:r>
              <a:rPr lang="fr-FR" b="1" dirty="0" err="1"/>
              <a:t>Company</a:t>
            </a:r>
            <a:endParaRPr lang="fr-FR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72D7D9-5B49-7889-89D2-E86CB4507968}"/>
              </a:ext>
            </a:extLst>
          </p:cNvPr>
          <p:cNvSpPr/>
          <p:nvPr/>
        </p:nvSpPr>
        <p:spPr>
          <a:xfrm>
            <a:off x="2611727" y="570271"/>
            <a:ext cx="7739285" cy="47576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BD9CD-3A5B-DEA0-C119-275B890C2145}"/>
              </a:ext>
            </a:extLst>
          </p:cNvPr>
          <p:cNvSpPr txBox="1"/>
          <p:nvPr/>
        </p:nvSpPr>
        <p:spPr>
          <a:xfrm>
            <a:off x="5980616" y="5518347"/>
            <a:ext cx="231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System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1278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76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Constant Manoël NANFAH NGOUYEM</dc:creator>
  <cp:lastModifiedBy>Constant Manoël NANFAH NGOUYEM</cp:lastModifiedBy>
  <cp:revision>1</cp:revision>
  <dcterms:created xsi:type="dcterms:W3CDTF">2024-11-27T10:31:11Z</dcterms:created>
  <dcterms:modified xsi:type="dcterms:W3CDTF">2024-11-30T19:27:20Z</dcterms:modified>
</cp:coreProperties>
</file>