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Roboto ExtraLight"/>
      <p:regular r:id="rId11"/>
      <p:bold r:id="rId12"/>
      <p:italic r:id="rId13"/>
      <p:boldItalic r:id="rId14"/>
    </p:embeddedFont>
    <p:embeddedFont>
      <p:font typeface="Play"/>
      <p:regular r:id="rId15"/>
      <p:bold r:id="rId16"/>
    </p:embeddedFont>
    <p:embeddedFont>
      <p:font typeface="Roboto Thin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Roboto Medium"/>
      <p:regular r:id="rId25"/>
      <p:bold r:id="rId26"/>
      <p:italic r:id="rId27"/>
      <p:boldItalic r:id="rId28"/>
    </p:embeddedFont>
    <p:embeddedFont>
      <p:font typeface="Roboto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iR/773Tf2sIVyrx2DZgm2+ziMg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edium-bold.fntdata"/><Relationship Id="rId25" Type="http://schemas.openxmlformats.org/officeDocument/2006/relationships/font" Target="fonts/RobotoMedium-regular.fntdata"/><Relationship Id="rId28" Type="http://schemas.openxmlformats.org/officeDocument/2006/relationships/font" Target="fonts/RobotoMedium-boldItalic.fntdata"/><Relationship Id="rId27" Type="http://schemas.openxmlformats.org/officeDocument/2006/relationships/font" Target="fonts/Roboto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Light-italic.fntdata"/><Relationship Id="rId30" Type="http://schemas.openxmlformats.org/officeDocument/2006/relationships/font" Target="fonts/RobotoLight-bold.fntdata"/><Relationship Id="rId11" Type="http://schemas.openxmlformats.org/officeDocument/2006/relationships/font" Target="fonts/RobotoExtraLight-regular.fntdata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RobotoLight-boldItalic.fntdata"/><Relationship Id="rId13" Type="http://schemas.openxmlformats.org/officeDocument/2006/relationships/font" Target="fonts/RobotoExtraLight-italic.fntdata"/><Relationship Id="rId12" Type="http://schemas.openxmlformats.org/officeDocument/2006/relationships/font" Target="fonts/RobotoExtraLight-bold.fntdata"/><Relationship Id="rId15" Type="http://schemas.openxmlformats.org/officeDocument/2006/relationships/font" Target="fonts/Play-regular.fntdata"/><Relationship Id="rId14" Type="http://schemas.openxmlformats.org/officeDocument/2006/relationships/font" Target="fonts/RobotoExtraLight-boldItalic.fntdata"/><Relationship Id="rId17" Type="http://schemas.openxmlformats.org/officeDocument/2006/relationships/font" Target="fonts/RobotoThin-regular.fntdata"/><Relationship Id="rId16" Type="http://schemas.openxmlformats.org/officeDocument/2006/relationships/font" Target="fonts/Play-bold.fntdata"/><Relationship Id="rId19" Type="http://schemas.openxmlformats.org/officeDocument/2006/relationships/font" Target="fonts/RobotoThin-italic.fntdata"/><Relationship Id="rId18" Type="http://schemas.openxmlformats.org/officeDocument/2006/relationships/font" Target="fonts/RobotoTh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f46a746a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af46a746a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Léa</a:t>
            </a:r>
            <a:endParaRPr/>
          </a:p>
        </p:txBody>
      </p:sp>
      <p:sp>
        <p:nvSpPr>
          <p:cNvPr id="99" name="Google Shape;99;g2af46a746a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f46a746a8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af46a746a8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2af46a746a8_0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f46a746a8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af46a746a8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Léa</a:t>
            </a:r>
            <a:endParaRPr/>
          </a:p>
        </p:txBody>
      </p:sp>
      <p:sp>
        <p:nvSpPr>
          <p:cNvPr id="133" name="Google Shape;133;g2af46a746a8_0_1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f46a746a8_0_2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f46a746a8_0_2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af46a746a8_0_2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f46a746a8_0_3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af46a746a8_0_3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2-3 min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Léa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6 - marronniers </a:t>
            </a:r>
            <a:endParaRPr/>
          </a:p>
        </p:txBody>
      </p:sp>
      <p:sp>
        <p:nvSpPr>
          <p:cNvPr id="165" name="Google Shape;165;g2af46a746a8_0_3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0" y="2421377"/>
            <a:ext cx="12192000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-FR" sz="5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Templates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4460712" y="5323742"/>
            <a:ext cx="3270576" cy="618536"/>
            <a:chOff x="6276194" y="5030959"/>
            <a:chExt cx="3270576" cy="618536"/>
          </a:xfrm>
        </p:grpSpPr>
        <p:pic>
          <p:nvPicPr>
            <p:cNvPr descr="Une image contenant Police, logo, texte, Graphique&#10;&#10;Description générée automatiquement" id="90" name="Google Shape;90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563966" y="5104680"/>
              <a:ext cx="982804" cy="54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e image contenant Police, texte, Graphique, logo&#10;&#10;Description générée automatiquement" id="91" name="Google Shape;91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17580" y="5030959"/>
              <a:ext cx="921646" cy="5448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"/>
            <p:cNvSpPr txBox="1"/>
            <p:nvPr/>
          </p:nvSpPr>
          <p:spPr>
            <a:xfrm>
              <a:off x="6276194" y="5159249"/>
              <a:ext cx="9216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fr-FR" sz="2400" u="none" cap="none" strike="noStrike">
                  <a:solidFill>
                    <a:srgbClr val="000000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Par</a:t>
              </a:r>
              <a:endParaRPr b="0" i="0" sz="2400" u="none" cap="none" strike="noStrike">
                <a:solidFill>
                  <a:srgbClr val="000000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7974569" y="5146254"/>
              <a:ext cx="61312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fr-FR" sz="2400" u="none" cap="none" strike="noStrike">
                  <a:solidFill>
                    <a:srgbClr val="000000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et</a:t>
              </a:r>
              <a:endParaRPr b="0" i="0" sz="2400" u="none" cap="none" strike="noStrike">
                <a:solidFill>
                  <a:srgbClr val="000000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94" name="Google Shape;94;p1"/>
          <p:cNvSpPr txBox="1"/>
          <p:nvPr/>
        </p:nvSpPr>
        <p:spPr>
          <a:xfrm>
            <a:off x="0" y="4028972"/>
            <a:ext cx="12192000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ECE Projets PPE | PFE</a:t>
            </a:r>
            <a:endParaRPr b="0" i="0" sz="600" u="none" cap="none" strike="noStrike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0" y="1275448"/>
            <a:ext cx="1219200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fr-FR" sz="2400" u="none" cap="none" strike="noStrike">
                <a:solidFill>
                  <a:srgbClr val="FFC000"/>
                </a:solidFill>
                <a:latin typeface="Roboto Light"/>
                <a:ea typeface="Roboto Light"/>
                <a:cs typeface="Roboto Light"/>
                <a:sym typeface="Roboto Light"/>
              </a:rPr>
              <a:t>Valorisation communication</a:t>
            </a:r>
            <a:endParaRPr b="0" i="0" sz="7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f46a746a8_0_0"/>
          <p:cNvSpPr/>
          <p:nvPr/>
        </p:nvSpPr>
        <p:spPr>
          <a:xfrm>
            <a:off x="1831288" y="760054"/>
            <a:ext cx="4801200" cy="4801200"/>
          </a:xfrm>
          <a:prstGeom prst="ellipse">
            <a:avLst/>
          </a:prstGeom>
          <a:solidFill>
            <a:srgbClr val="FCB6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2af46a746a8_0_0"/>
          <p:cNvSpPr txBox="1"/>
          <p:nvPr/>
        </p:nvSpPr>
        <p:spPr>
          <a:xfrm>
            <a:off x="5570750" y="2151450"/>
            <a:ext cx="5743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Raconte</a:t>
            </a:r>
            <a:endParaRPr sz="80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une histoire</a:t>
            </a:r>
            <a:endParaRPr sz="8000" u="none" strike="noStrike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grpSp>
        <p:nvGrpSpPr>
          <p:cNvPr id="103" name="Google Shape;103;g2af46a746a8_0_0"/>
          <p:cNvGrpSpPr/>
          <p:nvPr/>
        </p:nvGrpSpPr>
        <p:grpSpPr>
          <a:xfrm>
            <a:off x="10574211" y="6408874"/>
            <a:ext cx="1564307" cy="369396"/>
            <a:chOff x="9515865" y="6139007"/>
            <a:chExt cx="2455742" cy="579900"/>
          </a:xfrm>
        </p:grpSpPr>
        <p:pic>
          <p:nvPicPr>
            <p:cNvPr descr="Une image contenant Police, logo, texte, Graphique&#10;&#10;Description générée automatiquement" id="104" name="Google Shape;104;g2af46a746a8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515865" y="6154632"/>
              <a:ext cx="998517" cy="553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e image contenant Police, texte, Graphique, logo&#10;&#10;Description générée automatiquement" id="105" name="Google Shape;105;g2af46a746a8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035225" y="6139008"/>
              <a:ext cx="936382" cy="553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g2af46a746a8_0_0"/>
            <p:cNvSpPr txBox="1"/>
            <p:nvPr/>
          </p:nvSpPr>
          <p:spPr>
            <a:xfrm>
              <a:off x="10421476" y="6139007"/>
              <a:ext cx="706800" cy="57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u="none" strike="noStrike">
                  <a:solidFill>
                    <a:srgbClr val="000000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X</a:t>
              </a:r>
              <a:endParaRPr/>
            </a:p>
          </p:txBody>
        </p:sp>
      </p:grpSp>
      <p:grpSp>
        <p:nvGrpSpPr>
          <p:cNvPr id="107" name="Google Shape;107;g2af46a746a8_0_0"/>
          <p:cNvGrpSpPr/>
          <p:nvPr/>
        </p:nvGrpSpPr>
        <p:grpSpPr>
          <a:xfrm>
            <a:off x="2023550" y="2151450"/>
            <a:ext cx="4416700" cy="4158075"/>
            <a:chOff x="2023550" y="2151450"/>
            <a:chExt cx="4416700" cy="4158075"/>
          </a:xfrm>
        </p:grpSpPr>
        <p:sp>
          <p:nvSpPr>
            <p:cNvPr id="108" name="Google Shape;108;g2af46a746a8_0_0"/>
            <p:cNvSpPr/>
            <p:nvPr/>
          </p:nvSpPr>
          <p:spPr>
            <a:xfrm>
              <a:off x="4003725" y="3285750"/>
              <a:ext cx="1227000" cy="142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9" name="Google Shape;109;g2af46a746a8_0_0"/>
            <p:cNvPicPr preferRelativeResize="0"/>
            <p:nvPr/>
          </p:nvPicPr>
          <p:blipFill rotWithShape="1">
            <a:blip r:embed="rId5">
              <a:alphaModFix/>
            </a:blip>
            <a:srcRect b="6191" l="0" r="0" t="0"/>
            <a:stretch/>
          </p:blipFill>
          <p:spPr>
            <a:xfrm>
              <a:off x="2023550" y="2151450"/>
              <a:ext cx="4416700" cy="4158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f46a746a8_0_82"/>
          <p:cNvSpPr txBox="1"/>
          <p:nvPr/>
        </p:nvSpPr>
        <p:spPr>
          <a:xfrm>
            <a:off x="0" y="466794"/>
            <a:ext cx="121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>
                <a:latin typeface="Roboto ExtraLight"/>
                <a:ea typeface="Roboto ExtraLight"/>
                <a:cs typeface="Roboto ExtraLight"/>
                <a:sym typeface="Roboto ExtraLight"/>
              </a:rPr>
              <a:t>Nom du projet</a:t>
            </a:r>
            <a:endParaRPr i="0" sz="1400" u="none" cap="none" strike="noStrike">
              <a:solidFill>
                <a:srgbClr val="000000"/>
              </a:solidFill>
              <a:latin typeface="Roboto ExtraLight"/>
              <a:ea typeface="Roboto ExtraLight"/>
              <a:cs typeface="Roboto ExtraLight"/>
              <a:sym typeface="Roboto ExtraLight"/>
            </a:endParaRPr>
          </a:p>
        </p:txBody>
      </p:sp>
      <p:cxnSp>
        <p:nvCxnSpPr>
          <p:cNvPr id="116" name="Google Shape;116;g2af46a746a8_0_82"/>
          <p:cNvCxnSpPr/>
          <p:nvPr/>
        </p:nvCxnSpPr>
        <p:spPr>
          <a:xfrm>
            <a:off x="6096000" y="1034726"/>
            <a:ext cx="0" cy="423300"/>
          </a:xfrm>
          <a:prstGeom prst="straightConnector1">
            <a:avLst/>
          </a:prstGeom>
          <a:noFill/>
          <a:ln cap="flat" cmpd="sng" w="19050">
            <a:solidFill>
              <a:srgbClr val="FCB62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" name="Google Shape;117;g2af46a746a8_0_82"/>
          <p:cNvCxnSpPr/>
          <p:nvPr/>
        </p:nvCxnSpPr>
        <p:spPr>
          <a:xfrm rot="10800000">
            <a:off x="562313" y="1457932"/>
            <a:ext cx="11067300" cy="0"/>
          </a:xfrm>
          <a:prstGeom prst="straightConnector1">
            <a:avLst/>
          </a:prstGeom>
          <a:noFill/>
          <a:ln cap="flat" cmpd="sng" w="19050">
            <a:solidFill>
              <a:srgbClr val="FCB629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8" name="Google Shape;118;g2af46a746a8_0_82"/>
          <p:cNvGrpSpPr/>
          <p:nvPr/>
        </p:nvGrpSpPr>
        <p:grpSpPr>
          <a:xfrm>
            <a:off x="10574214" y="6408877"/>
            <a:ext cx="1564307" cy="369396"/>
            <a:chOff x="9515865" y="6139007"/>
            <a:chExt cx="2455742" cy="579900"/>
          </a:xfrm>
        </p:grpSpPr>
        <p:pic>
          <p:nvPicPr>
            <p:cNvPr descr="Une image contenant Police, logo, texte, Graphique&#10;&#10;Description générée automatiquement" id="119" name="Google Shape;119;g2af46a746a8_0_8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515865" y="6154632"/>
              <a:ext cx="998517" cy="553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e image contenant Police, texte, Graphique, logo&#10;&#10;Description générée automatiquement" id="120" name="Google Shape;120;g2af46a746a8_0_8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035225" y="6139008"/>
              <a:ext cx="936382" cy="553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g2af46a746a8_0_82"/>
            <p:cNvSpPr txBox="1"/>
            <p:nvPr/>
          </p:nvSpPr>
          <p:spPr>
            <a:xfrm>
              <a:off x="10421476" y="6139007"/>
              <a:ext cx="706800" cy="57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fr-FR" sz="1800" u="none" cap="none" strike="noStrike">
                  <a:solidFill>
                    <a:srgbClr val="000000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g2af46a746a8_0_82"/>
          <p:cNvSpPr txBox="1"/>
          <p:nvPr/>
        </p:nvSpPr>
        <p:spPr>
          <a:xfrm>
            <a:off x="3228390" y="2318531"/>
            <a:ext cx="2572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200">
                <a:latin typeface="Roboto"/>
                <a:ea typeface="Roboto"/>
                <a:cs typeface="Roboto"/>
                <a:sym typeface="Roboto"/>
              </a:rPr>
              <a:t>Conflit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g2af46a746a8_0_82"/>
          <p:cNvSpPr txBox="1"/>
          <p:nvPr/>
        </p:nvSpPr>
        <p:spPr>
          <a:xfrm>
            <a:off x="3255775" y="2749338"/>
            <a:ext cx="251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4" name="Google Shape;124;g2af46a746a8_0_82"/>
          <p:cNvSpPr txBox="1"/>
          <p:nvPr/>
        </p:nvSpPr>
        <p:spPr>
          <a:xfrm>
            <a:off x="5745839" y="2316063"/>
            <a:ext cx="3226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200">
                <a:latin typeface="Roboto"/>
                <a:ea typeface="Roboto"/>
                <a:cs typeface="Roboto"/>
                <a:sym typeface="Roboto"/>
              </a:rPr>
              <a:t>Climax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g2af46a746a8_0_82"/>
          <p:cNvSpPr txBox="1"/>
          <p:nvPr/>
        </p:nvSpPr>
        <p:spPr>
          <a:xfrm>
            <a:off x="6072838" y="2751288"/>
            <a:ext cx="257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6" name="Google Shape;126;g2af46a746a8_0_82"/>
          <p:cNvSpPr txBox="1"/>
          <p:nvPr/>
        </p:nvSpPr>
        <p:spPr>
          <a:xfrm>
            <a:off x="383958" y="2318531"/>
            <a:ext cx="2572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200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g2af46a746a8_0_82"/>
          <p:cNvSpPr txBox="1"/>
          <p:nvPr/>
        </p:nvSpPr>
        <p:spPr>
          <a:xfrm>
            <a:off x="383963" y="2749338"/>
            <a:ext cx="257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8" name="Google Shape;128;g2af46a746a8_0_82"/>
          <p:cNvSpPr txBox="1"/>
          <p:nvPr/>
        </p:nvSpPr>
        <p:spPr>
          <a:xfrm>
            <a:off x="8916299" y="2316063"/>
            <a:ext cx="2891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2200">
                <a:latin typeface="Roboto"/>
                <a:ea typeface="Roboto"/>
                <a:cs typeface="Roboto"/>
                <a:sym typeface="Roboto"/>
              </a:rPr>
              <a:t>Dénouement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af46a746a8_0_82"/>
          <p:cNvSpPr txBox="1"/>
          <p:nvPr/>
        </p:nvSpPr>
        <p:spPr>
          <a:xfrm>
            <a:off x="8860263" y="2746863"/>
            <a:ext cx="289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f46a746a8_0_170"/>
          <p:cNvSpPr/>
          <p:nvPr/>
        </p:nvSpPr>
        <p:spPr>
          <a:xfrm>
            <a:off x="1831288" y="760054"/>
            <a:ext cx="4801200" cy="4801200"/>
          </a:xfrm>
          <a:prstGeom prst="ellipse">
            <a:avLst/>
          </a:prstGeom>
          <a:solidFill>
            <a:srgbClr val="FCB6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af46a746a8_0_170"/>
          <p:cNvSpPr txBox="1"/>
          <p:nvPr/>
        </p:nvSpPr>
        <p:spPr>
          <a:xfrm>
            <a:off x="5087275" y="2151450"/>
            <a:ext cx="5743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Choisis</a:t>
            </a:r>
            <a:endParaRPr sz="8000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rPr>
              <a:t>tes canaux</a:t>
            </a:r>
            <a:endParaRPr sz="8000" u="none" strike="noStrike">
              <a:solidFill>
                <a:schemeClr val="dk1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grpSp>
        <p:nvGrpSpPr>
          <p:cNvPr id="137" name="Google Shape;137;g2af46a746a8_0_170"/>
          <p:cNvGrpSpPr/>
          <p:nvPr/>
        </p:nvGrpSpPr>
        <p:grpSpPr>
          <a:xfrm>
            <a:off x="10574211" y="6408874"/>
            <a:ext cx="1564307" cy="369396"/>
            <a:chOff x="9515865" y="6139007"/>
            <a:chExt cx="2455742" cy="579900"/>
          </a:xfrm>
        </p:grpSpPr>
        <p:pic>
          <p:nvPicPr>
            <p:cNvPr descr="Une image contenant Police, logo, texte, Graphique&#10;&#10;Description générée automatiquement" id="138" name="Google Shape;138;g2af46a746a8_0_17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515865" y="6154632"/>
              <a:ext cx="998517" cy="553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e image contenant Police, texte, Graphique, logo&#10;&#10;Description générée automatiquement" id="139" name="Google Shape;139;g2af46a746a8_0_17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035225" y="6139008"/>
              <a:ext cx="936382" cy="553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g2af46a746a8_0_170"/>
            <p:cNvSpPr txBox="1"/>
            <p:nvPr/>
          </p:nvSpPr>
          <p:spPr>
            <a:xfrm>
              <a:off x="10421476" y="6139007"/>
              <a:ext cx="706800" cy="57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u="none" strike="noStrike">
                  <a:solidFill>
                    <a:srgbClr val="000000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X</a:t>
              </a:r>
              <a:endParaRPr/>
            </a:p>
          </p:txBody>
        </p:sp>
      </p:grpSp>
      <p:pic>
        <p:nvPicPr>
          <p:cNvPr descr="Une image contenant croquis, dessin, Dessin au trait, clipart&#10;&#10;Description générée automatiquement" id="141" name="Google Shape;141;g2af46a746a8_0_1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5668" y="1372723"/>
            <a:ext cx="4960723" cy="496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f46a746a8_0_250"/>
          <p:cNvSpPr txBox="1"/>
          <p:nvPr/>
        </p:nvSpPr>
        <p:spPr>
          <a:xfrm>
            <a:off x="1109839" y="276700"/>
            <a:ext cx="9972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fr-FR" sz="4000">
                <a:latin typeface="Roboto Light"/>
                <a:ea typeface="Roboto Light"/>
                <a:cs typeface="Roboto Light"/>
                <a:sym typeface="Roboto Light"/>
              </a:rPr>
              <a:t>Nom du</a:t>
            </a:r>
            <a:r>
              <a:rPr b="0" i="0" lang="fr-FR" sz="40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fr-FR" sz="4000">
                <a:solidFill>
                  <a:srgbClr val="FFC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projet</a:t>
            </a:r>
            <a:endParaRPr b="0" i="0" sz="40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8" name="Google Shape;148;g2af46a746a8_0_250"/>
          <p:cNvSpPr txBox="1"/>
          <p:nvPr/>
        </p:nvSpPr>
        <p:spPr>
          <a:xfrm>
            <a:off x="1109860" y="984696"/>
            <a:ext cx="9972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i="1" lang="fr-FR" sz="2000">
                <a:solidFill>
                  <a:schemeClr val="dk1"/>
                </a:solidFill>
                <a:latin typeface="Roboto ExtraLight"/>
                <a:ea typeface="Roboto ExtraLight"/>
                <a:cs typeface="Roboto ExtraLight"/>
                <a:sym typeface="Roboto ExtraLight"/>
              </a:rPr>
              <a:t>Projet : description du projet…</a:t>
            </a:r>
            <a:endParaRPr i="1" sz="2000">
              <a:solidFill>
                <a:schemeClr val="dk1"/>
              </a:solidFill>
              <a:latin typeface="Roboto ExtraLight"/>
              <a:ea typeface="Roboto ExtraLight"/>
              <a:cs typeface="Roboto ExtraLight"/>
              <a:sym typeface="Roboto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i="1" lang="fr-FR" sz="2000">
                <a:solidFill>
                  <a:schemeClr val="dk1"/>
                </a:solidFill>
                <a:latin typeface="Roboto ExtraLight"/>
                <a:ea typeface="Roboto ExtraLight"/>
                <a:cs typeface="Roboto ExtraLight"/>
                <a:sym typeface="Roboto ExtraLight"/>
              </a:rPr>
              <a:t>Cible : </a:t>
            </a:r>
            <a:r>
              <a:rPr i="1" lang="fr-FR" sz="2000">
                <a:solidFill>
                  <a:schemeClr val="dk1"/>
                </a:solidFill>
                <a:latin typeface="Roboto ExtraLight"/>
                <a:ea typeface="Roboto ExtraLight"/>
                <a:cs typeface="Roboto ExtraLight"/>
                <a:sym typeface="Roboto ExtraLight"/>
              </a:rPr>
              <a:t>description</a:t>
            </a:r>
            <a:r>
              <a:rPr i="1" lang="fr-FR" sz="2000">
                <a:solidFill>
                  <a:schemeClr val="dk1"/>
                </a:solidFill>
                <a:latin typeface="Roboto ExtraLight"/>
                <a:ea typeface="Roboto ExtraLight"/>
                <a:cs typeface="Roboto ExtraLight"/>
                <a:sym typeface="Roboto ExtraLight"/>
              </a:rPr>
              <a:t> de la cible…</a:t>
            </a:r>
            <a:endParaRPr i="1" sz="2000" u="none" cap="none" strike="noStrike">
              <a:solidFill>
                <a:schemeClr val="dk1"/>
              </a:solidFill>
              <a:latin typeface="Roboto ExtraLight"/>
              <a:ea typeface="Roboto ExtraLight"/>
              <a:cs typeface="Roboto ExtraLight"/>
              <a:sym typeface="Roboto ExtraLight"/>
            </a:endParaRPr>
          </a:p>
        </p:txBody>
      </p:sp>
      <p:sp>
        <p:nvSpPr>
          <p:cNvPr id="149" name="Google Shape;149;g2af46a746a8_0_250"/>
          <p:cNvSpPr/>
          <p:nvPr/>
        </p:nvSpPr>
        <p:spPr>
          <a:xfrm>
            <a:off x="1109850" y="2308600"/>
            <a:ext cx="3208800" cy="421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DB6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2af46a746a8_0_250"/>
          <p:cNvSpPr/>
          <p:nvPr/>
        </p:nvSpPr>
        <p:spPr>
          <a:xfrm>
            <a:off x="4491603" y="2308600"/>
            <a:ext cx="3208800" cy="421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DB6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2af46a746a8_0_250"/>
          <p:cNvSpPr/>
          <p:nvPr/>
        </p:nvSpPr>
        <p:spPr>
          <a:xfrm>
            <a:off x="7873357" y="2308600"/>
            <a:ext cx="3208800" cy="421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DB6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2af46a746a8_0_250"/>
          <p:cNvSpPr/>
          <p:nvPr/>
        </p:nvSpPr>
        <p:spPr>
          <a:xfrm>
            <a:off x="2213850" y="1824300"/>
            <a:ext cx="1000800" cy="100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FDB6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af46a746a8_0_250"/>
          <p:cNvSpPr/>
          <p:nvPr/>
        </p:nvSpPr>
        <p:spPr>
          <a:xfrm>
            <a:off x="5595600" y="1824300"/>
            <a:ext cx="1000800" cy="100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FDB6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af46a746a8_0_250"/>
          <p:cNvSpPr/>
          <p:nvPr/>
        </p:nvSpPr>
        <p:spPr>
          <a:xfrm>
            <a:off x="8977350" y="1824300"/>
            <a:ext cx="1000800" cy="100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FDB6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af46a746a8_0_250"/>
          <p:cNvSpPr txBox="1"/>
          <p:nvPr/>
        </p:nvSpPr>
        <p:spPr>
          <a:xfrm>
            <a:off x="1436825" y="3148100"/>
            <a:ext cx="2550900" cy="29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chemeClr val="dk1"/>
                </a:solidFill>
                <a:latin typeface="Roboto ExtraLight"/>
                <a:ea typeface="Roboto ExtraLight"/>
                <a:cs typeface="Roboto ExtraLight"/>
                <a:sym typeface="Roboto ExtraLight"/>
              </a:rPr>
              <a:t>..</a:t>
            </a:r>
            <a:endParaRPr sz="1900">
              <a:solidFill>
                <a:schemeClr val="dk1"/>
              </a:solidFill>
              <a:latin typeface="Roboto ExtraLight"/>
              <a:ea typeface="Roboto ExtraLight"/>
              <a:cs typeface="Roboto ExtraLight"/>
              <a:sym typeface="Roboto ExtraLight"/>
            </a:endParaRPr>
          </a:p>
        </p:txBody>
      </p:sp>
      <p:sp>
        <p:nvSpPr>
          <p:cNvPr id="156" name="Google Shape;156;g2af46a746a8_0_250"/>
          <p:cNvSpPr txBox="1"/>
          <p:nvPr/>
        </p:nvSpPr>
        <p:spPr>
          <a:xfrm>
            <a:off x="4820550" y="3148100"/>
            <a:ext cx="2550900" cy="29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chemeClr val="dk1"/>
                </a:solidFill>
                <a:latin typeface="Roboto ExtraLight"/>
                <a:ea typeface="Roboto ExtraLight"/>
                <a:cs typeface="Roboto ExtraLight"/>
                <a:sym typeface="Roboto ExtraLight"/>
              </a:rPr>
              <a:t>…</a:t>
            </a:r>
            <a:endParaRPr sz="1900">
              <a:solidFill>
                <a:schemeClr val="dk1"/>
              </a:solidFill>
              <a:latin typeface="Roboto ExtraLight"/>
              <a:ea typeface="Roboto ExtraLight"/>
              <a:cs typeface="Roboto ExtraLight"/>
              <a:sym typeface="Roboto ExtraLight"/>
            </a:endParaRPr>
          </a:p>
        </p:txBody>
      </p:sp>
      <p:sp>
        <p:nvSpPr>
          <p:cNvPr id="157" name="Google Shape;157;g2af46a746a8_0_250"/>
          <p:cNvSpPr txBox="1"/>
          <p:nvPr/>
        </p:nvSpPr>
        <p:spPr>
          <a:xfrm>
            <a:off x="8204275" y="3148100"/>
            <a:ext cx="2550900" cy="29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chemeClr val="dk1"/>
                </a:solidFill>
                <a:latin typeface="Roboto ExtraLight"/>
                <a:ea typeface="Roboto ExtraLight"/>
                <a:cs typeface="Roboto ExtraLight"/>
                <a:sym typeface="Roboto ExtraLight"/>
              </a:rPr>
              <a:t>…</a:t>
            </a:r>
            <a:endParaRPr sz="1900">
              <a:solidFill>
                <a:schemeClr val="dk1"/>
              </a:solidFill>
              <a:latin typeface="Roboto ExtraLight"/>
              <a:ea typeface="Roboto ExtraLight"/>
              <a:cs typeface="Roboto ExtraLight"/>
              <a:sym typeface="Roboto ExtraLight"/>
            </a:endParaRPr>
          </a:p>
        </p:txBody>
      </p:sp>
      <p:grpSp>
        <p:nvGrpSpPr>
          <p:cNvPr id="158" name="Google Shape;158;g2af46a746a8_0_250"/>
          <p:cNvGrpSpPr/>
          <p:nvPr/>
        </p:nvGrpSpPr>
        <p:grpSpPr>
          <a:xfrm>
            <a:off x="10574214" y="6408877"/>
            <a:ext cx="1564307" cy="369396"/>
            <a:chOff x="9515865" y="6139007"/>
            <a:chExt cx="2455742" cy="579900"/>
          </a:xfrm>
        </p:grpSpPr>
        <p:pic>
          <p:nvPicPr>
            <p:cNvPr descr="Une image contenant Police, logo, texte, Graphique&#10;&#10;Description générée automatiquement" id="159" name="Google Shape;159;g2af46a746a8_0_2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515865" y="6154632"/>
              <a:ext cx="998517" cy="553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e image contenant Police, texte, Graphique, logo&#10;&#10;Description générée automatiquement" id="160" name="Google Shape;160;g2af46a746a8_0_2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035225" y="6139008"/>
              <a:ext cx="936382" cy="553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g2af46a746a8_0_250"/>
            <p:cNvSpPr txBox="1"/>
            <p:nvPr/>
          </p:nvSpPr>
          <p:spPr>
            <a:xfrm>
              <a:off x="10421476" y="6139007"/>
              <a:ext cx="706800" cy="57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fr-FR" sz="1800" u="none" cap="none" strike="noStrike">
                  <a:solidFill>
                    <a:srgbClr val="000000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f46a746a8_0_341"/>
          <p:cNvSpPr txBox="1"/>
          <p:nvPr/>
        </p:nvSpPr>
        <p:spPr>
          <a:xfrm>
            <a:off x="487680" y="1535459"/>
            <a:ext cx="1371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800">
                <a:solidFill>
                  <a:srgbClr val="FDB628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68" name="Google Shape;168;g2af46a746a8_0_341"/>
          <p:cNvSpPr txBox="1"/>
          <p:nvPr/>
        </p:nvSpPr>
        <p:spPr>
          <a:xfrm>
            <a:off x="4191000" y="1535459"/>
            <a:ext cx="1371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800">
                <a:solidFill>
                  <a:srgbClr val="FDB628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69" name="Google Shape;169;g2af46a746a8_0_341"/>
          <p:cNvSpPr txBox="1"/>
          <p:nvPr/>
        </p:nvSpPr>
        <p:spPr>
          <a:xfrm>
            <a:off x="7894320" y="1535459"/>
            <a:ext cx="1371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800">
                <a:solidFill>
                  <a:srgbClr val="FDB628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70" name="Google Shape;170;g2af46a746a8_0_341"/>
          <p:cNvSpPr txBox="1"/>
          <p:nvPr/>
        </p:nvSpPr>
        <p:spPr>
          <a:xfrm>
            <a:off x="538981" y="3870572"/>
            <a:ext cx="1371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800">
                <a:solidFill>
                  <a:srgbClr val="FDB628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71" name="Google Shape;171;g2af46a746a8_0_341"/>
          <p:cNvSpPr txBox="1"/>
          <p:nvPr/>
        </p:nvSpPr>
        <p:spPr>
          <a:xfrm>
            <a:off x="4263135" y="3763891"/>
            <a:ext cx="1371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800">
                <a:solidFill>
                  <a:srgbClr val="FDB628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72" name="Google Shape;172;g2af46a746a8_0_341"/>
          <p:cNvSpPr txBox="1"/>
          <p:nvPr/>
        </p:nvSpPr>
        <p:spPr>
          <a:xfrm>
            <a:off x="7899997" y="3751450"/>
            <a:ext cx="1371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3800">
                <a:solidFill>
                  <a:srgbClr val="FDB628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/>
          </a:p>
        </p:txBody>
      </p:sp>
      <p:pic>
        <p:nvPicPr>
          <p:cNvPr descr="Crayon avec un remplissage uni" id="173" name="Google Shape;173;g2af46a746a8_0_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9212" y="257291"/>
            <a:ext cx="569385" cy="56938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af46a746a8_0_341"/>
          <p:cNvSpPr txBox="1"/>
          <p:nvPr/>
        </p:nvSpPr>
        <p:spPr>
          <a:xfrm>
            <a:off x="8128598" y="311151"/>
            <a:ext cx="390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2400">
                <a:latin typeface="Roboto Light"/>
                <a:ea typeface="Roboto Light"/>
                <a:cs typeface="Roboto Light"/>
                <a:sym typeface="Roboto Light"/>
              </a:rPr>
              <a:t>Définis</a:t>
            </a:r>
            <a:r>
              <a:rPr i="1" lang="fr-FR" sz="2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une </a:t>
            </a:r>
            <a:r>
              <a:rPr b="1" i="1" lang="fr-FR" sz="24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ligne éditoriale</a:t>
            </a:r>
            <a:endParaRPr b="1" i="1" sz="2400" u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75" name="Google Shape;175;g2af46a746a8_0_341"/>
          <p:cNvCxnSpPr/>
          <p:nvPr/>
        </p:nvCxnSpPr>
        <p:spPr>
          <a:xfrm rot="10800000">
            <a:off x="-401335" y="581632"/>
            <a:ext cx="7857600" cy="0"/>
          </a:xfrm>
          <a:prstGeom prst="straightConnector1">
            <a:avLst/>
          </a:prstGeom>
          <a:noFill/>
          <a:ln cap="flat" cmpd="sng" w="19050">
            <a:solidFill>
              <a:srgbClr val="FCB62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6" name="Google Shape;176;g2af46a746a8_0_341"/>
          <p:cNvSpPr txBox="1"/>
          <p:nvPr/>
        </p:nvSpPr>
        <p:spPr>
          <a:xfrm>
            <a:off x="841057" y="4316849"/>
            <a:ext cx="314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Définis tes sujets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latin typeface="Roboto Thin"/>
                <a:ea typeface="Roboto Thin"/>
                <a:cs typeface="Roboto Thin"/>
                <a:sym typeface="Roboto Thin"/>
              </a:rPr>
              <a:t>…</a:t>
            </a:r>
            <a:endParaRPr/>
          </a:p>
        </p:txBody>
      </p:sp>
      <p:sp>
        <p:nvSpPr>
          <p:cNvPr id="177" name="Google Shape;177;g2af46a746a8_0_341"/>
          <p:cNvSpPr txBox="1"/>
          <p:nvPr/>
        </p:nvSpPr>
        <p:spPr>
          <a:xfrm>
            <a:off x="4662743" y="1981736"/>
            <a:ext cx="2866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Définis ta cible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latin typeface="Roboto Thin"/>
                <a:ea typeface="Roboto Thin"/>
                <a:cs typeface="Roboto Thin"/>
                <a:sym typeface="Roboto Thin"/>
              </a:rPr>
              <a:t>…</a:t>
            </a:r>
            <a:endParaRPr/>
          </a:p>
        </p:txBody>
      </p:sp>
      <p:sp>
        <p:nvSpPr>
          <p:cNvPr id="178" name="Google Shape;178;g2af46a746a8_0_341"/>
          <p:cNvSpPr txBox="1"/>
          <p:nvPr/>
        </p:nvSpPr>
        <p:spPr>
          <a:xfrm>
            <a:off x="4662742" y="4199767"/>
            <a:ext cx="2896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Définis ton format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latin typeface="Roboto Thin"/>
                <a:ea typeface="Roboto Thin"/>
                <a:cs typeface="Roboto Thin"/>
                <a:sym typeface="Roboto Thin"/>
              </a:rPr>
              <a:t>…</a:t>
            </a:r>
            <a:endParaRPr/>
          </a:p>
        </p:txBody>
      </p:sp>
      <p:sp>
        <p:nvSpPr>
          <p:cNvPr id="179" name="Google Shape;179;g2af46a746a8_0_341"/>
          <p:cNvSpPr txBox="1"/>
          <p:nvPr/>
        </p:nvSpPr>
        <p:spPr>
          <a:xfrm>
            <a:off x="8210454" y="4162961"/>
            <a:ext cx="314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Définis ta temporalité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latin typeface="Roboto Thin"/>
                <a:ea typeface="Roboto Thin"/>
                <a:cs typeface="Roboto Thin"/>
                <a:sym typeface="Roboto Thin"/>
              </a:rPr>
              <a:t>…</a:t>
            </a:r>
            <a:endParaRPr/>
          </a:p>
        </p:txBody>
      </p:sp>
      <p:sp>
        <p:nvSpPr>
          <p:cNvPr id="180" name="Google Shape;180;g2af46a746a8_0_341"/>
          <p:cNvSpPr txBox="1"/>
          <p:nvPr/>
        </p:nvSpPr>
        <p:spPr>
          <a:xfrm>
            <a:off x="8210453" y="1981736"/>
            <a:ext cx="314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Définis tes canaux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latin typeface="Roboto Thin"/>
                <a:ea typeface="Roboto Thin"/>
                <a:cs typeface="Roboto Thin"/>
                <a:sym typeface="Roboto Thin"/>
              </a:rPr>
              <a:t>…</a:t>
            </a:r>
            <a:endParaRPr/>
          </a:p>
        </p:txBody>
      </p:sp>
      <p:sp>
        <p:nvSpPr>
          <p:cNvPr id="181" name="Google Shape;181;g2af46a746a8_0_341"/>
          <p:cNvSpPr txBox="1"/>
          <p:nvPr/>
        </p:nvSpPr>
        <p:spPr>
          <a:xfrm>
            <a:off x="841058" y="1981736"/>
            <a:ext cx="314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Définis ton objectif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latin typeface="Roboto Thin"/>
                <a:ea typeface="Roboto Thin"/>
                <a:cs typeface="Roboto Thin"/>
                <a:sym typeface="Roboto Thin"/>
              </a:rPr>
              <a:t>…</a:t>
            </a:r>
            <a:endParaRPr/>
          </a:p>
        </p:txBody>
      </p:sp>
      <p:grpSp>
        <p:nvGrpSpPr>
          <p:cNvPr id="182" name="Google Shape;182;g2af46a746a8_0_341"/>
          <p:cNvGrpSpPr/>
          <p:nvPr/>
        </p:nvGrpSpPr>
        <p:grpSpPr>
          <a:xfrm>
            <a:off x="10574211" y="6408874"/>
            <a:ext cx="1564307" cy="369396"/>
            <a:chOff x="9515865" y="6139007"/>
            <a:chExt cx="2455742" cy="579900"/>
          </a:xfrm>
        </p:grpSpPr>
        <p:pic>
          <p:nvPicPr>
            <p:cNvPr descr="Une image contenant Police, logo, texte, Graphique&#10;&#10;Description générée automatiquement" id="183" name="Google Shape;183;g2af46a746a8_0_3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15865" y="6154632"/>
              <a:ext cx="998517" cy="553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ne image contenant Police, texte, Graphique, logo&#10;&#10;Description générée automatiquement" id="184" name="Google Shape;184;g2af46a746a8_0_34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035225" y="6139008"/>
              <a:ext cx="936382" cy="553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g2af46a746a8_0_341"/>
            <p:cNvSpPr txBox="1"/>
            <p:nvPr/>
          </p:nvSpPr>
          <p:spPr>
            <a:xfrm>
              <a:off x="10421476" y="6139007"/>
              <a:ext cx="706800" cy="57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u="none" strike="noStrike">
                  <a:solidFill>
                    <a:srgbClr val="000000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X</a:t>
              </a: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2025-01-15T11:54:45Z</dcterms:created>
  <dc:creator>Lio SUEUR</dc:creator>
</cp:coreProperties>
</file>