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ExtraLight"/>
      <p:regular r:id="rId14"/>
      <p:bold r:id="rId15"/>
      <p:italic r:id="rId16"/>
      <p:boldItalic r:id="rId17"/>
    </p:embeddedFont>
    <p:embeddedFont>
      <p:font typeface="Play"/>
      <p:regular r:id="rId18"/>
      <p:bold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
      <p:font typeface="Robo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i6Gc/s4UOR1Aq4yqoKx6gX9Uq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font" Target="fonts/RobotoExtraLight-bold.fntdata"/><Relationship Id="rId14" Type="http://schemas.openxmlformats.org/officeDocument/2006/relationships/font" Target="fonts/RobotoExtraLight-regular.fntdata"/><Relationship Id="rId36" Type="http://customschemas.google.com/relationships/presentationmetadata" Target="metadata"/><Relationship Id="rId17" Type="http://schemas.openxmlformats.org/officeDocument/2006/relationships/font" Target="fonts/RobotoExtraLight-boldItalic.fntdata"/><Relationship Id="rId16" Type="http://schemas.openxmlformats.org/officeDocument/2006/relationships/font" Target="fonts/RobotoExtraLight-italic.fntdata"/><Relationship Id="rId19" Type="http://schemas.openxmlformats.org/officeDocument/2006/relationships/font" Target="fonts/Play-bold.fntdata"/><Relationship Id="rId18" Type="http://schemas.openxmlformats.org/officeDocument/2006/relationships/font" Target="font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9a015fd8e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329a015fd8e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a:t>Léa</a:t>
            </a:r>
            <a:endParaRPr/>
          </a:p>
          <a:p>
            <a:pPr indent="0" lvl="0" marL="0" rtl="0" algn="l">
              <a:lnSpc>
                <a:spcPct val="100000"/>
              </a:lnSpc>
              <a:spcBef>
                <a:spcPts val="0"/>
              </a:spcBef>
              <a:spcAft>
                <a:spcPts val="0"/>
              </a:spcAft>
              <a:buSzPts val="1400"/>
              <a:buNone/>
            </a:pPr>
            <a:r>
              <a:rPr lang="fr-FR"/>
              <a:t>Ce qu’on appelle le storytelling </a:t>
            </a:r>
            <a:endParaRPr/>
          </a:p>
          <a:p>
            <a:pPr indent="0" lvl="0" marL="0" rtl="0" algn="l">
              <a:lnSpc>
                <a:spcPct val="100000"/>
              </a:lnSpc>
              <a:spcBef>
                <a:spcPts val="0"/>
              </a:spcBef>
              <a:spcAft>
                <a:spcPts val="0"/>
              </a:spcAft>
              <a:buSzPts val="1400"/>
              <a:buNone/>
            </a:pPr>
            <a:r>
              <a:rPr lang="fr-FR"/>
              <a:t>C’est l’art de captiver ton public, faire ressentir des émotions et l’art de le pousser à adhérer à ton message </a:t>
            </a:r>
            <a:endParaRPr/>
          </a:p>
          <a:p>
            <a:pPr indent="0" lvl="0" marL="0" rtl="0" algn="l">
              <a:lnSpc>
                <a:spcPct val="100000"/>
              </a:lnSpc>
              <a:spcBef>
                <a:spcPts val="0"/>
              </a:spcBef>
              <a:spcAft>
                <a:spcPts val="0"/>
              </a:spcAft>
              <a:buSzPts val="1400"/>
              <a:buNone/>
            </a:pPr>
            <a:r>
              <a:rPr lang="fr-FR"/>
              <a:t>On vous fait confiance sur votre capacité à faire des choses techniquement viables maintenant tu dois me le raconter, me faire y croire, me le vendre </a:t>
            </a:r>
            <a:endParaRPr/>
          </a:p>
          <a:p>
            <a:pPr indent="0" lvl="0" marL="0" rtl="0" algn="l">
              <a:lnSpc>
                <a:spcPct val="100000"/>
              </a:lnSpc>
              <a:spcBef>
                <a:spcPts val="0"/>
              </a:spcBef>
              <a:spcAft>
                <a:spcPts val="0"/>
              </a:spcAft>
              <a:buSzPts val="1400"/>
              <a:buNone/>
            </a:pPr>
            <a:r>
              <a:rPr lang="fr-FR"/>
              <a:t>Cette histoire tu ne la racontes pas à n’importe qui, tu la racontes à ta cible, que tu as préalablement analysé, tu as du en comprendre les aspirations, les peurs, ce qui la fait vibrer etc afin de créer un récit qui la touche profondément et précisément </a:t>
            </a:r>
            <a:endParaRPr/>
          </a:p>
        </p:txBody>
      </p:sp>
      <p:sp>
        <p:nvSpPr>
          <p:cNvPr id="99" name="Google Shape;99;g329a015fd8e_0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9a015fd8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9a015fd8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329a015fd8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9a015fd8e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329a015fd8e_0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a:t>Léa</a:t>
            </a:r>
            <a:endParaRPr/>
          </a:p>
          <a:p>
            <a:pPr indent="0" lvl="0" marL="0" rtl="0" algn="l">
              <a:lnSpc>
                <a:spcPct val="100000"/>
              </a:lnSpc>
              <a:spcBef>
                <a:spcPts val="0"/>
              </a:spcBef>
              <a:spcAft>
                <a:spcPts val="0"/>
              </a:spcAft>
              <a:buSzPts val="1400"/>
              <a:buNone/>
            </a:pPr>
            <a:r>
              <a:rPr lang="fr-FR"/>
              <a:t>Ce qu’on appelle le storytelling </a:t>
            </a:r>
            <a:endParaRPr/>
          </a:p>
          <a:p>
            <a:pPr indent="0" lvl="0" marL="0" rtl="0" algn="l">
              <a:lnSpc>
                <a:spcPct val="100000"/>
              </a:lnSpc>
              <a:spcBef>
                <a:spcPts val="0"/>
              </a:spcBef>
              <a:spcAft>
                <a:spcPts val="0"/>
              </a:spcAft>
              <a:buSzPts val="1400"/>
              <a:buNone/>
            </a:pPr>
            <a:r>
              <a:rPr lang="fr-FR"/>
              <a:t>C’est l’art de captiver ton public, faire ressentir des émotions et l’art de le pousser à adhérer à ton message </a:t>
            </a:r>
            <a:endParaRPr/>
          </a:p>
          <a:p>
            <a:pPr indent="0" lvl="0" marL="0" rtl="0" algn="l">
              <a:lnSpc>
                <a:spcPct val="100000"/>
              </a:lnSpc>
              <a:spcBef>
                <a:spcPts val="0"/>
              </a:spcBef>
              <a:spcAft>
                <a:spcPts val="0"/>
              </a:spcAft>
              <a:buSzPts val="1400"/>
              <a:buNone/>
            </a:pPr>
            <a:r>
              <a:rPr lang="fr-FR"/>
              <a:t>On vous fait confiance sur votre capacité à faire des choses techniquement viables maintenant tu dois me le raconter, me faire y croire, me le vendre </a:t>
            </a:r>
            <a:endParaRPr/>
          </a:p>
          <a:p>
            <a:pPr indent="0" lvl="0" marL="0" rtl="0" algn="l">
              <a:lnSpc>
                <a:spcPct val="100000"/>
              </a:lnSpc>
              <a:spcBef>
                <a:spcPts val="0"/>
              </a:spcBef>
              <a:spcAft>
                <a:spcPts val="0"/>
              </a:spcAft>
              <a:buSzPts val="1400"/>
              <a:buNone/>
            </a:pPr>
            <a:r>
              <a:rPr lang="fr-FR"/>
              <a:t>Cette histoire tu ne la racontes pas à n’importe qui, tu la racontes à ta cible, que tu as préalablement analysé, tu as du en comprendre les aspirations, les peurs, ce qui la fait vibrer etc afin de créer un récit qui la touche profondément et précisément </a:t>
            </a:r>
            <a:endParaRPr/>
          </a:p>
        </p:txBody>
      </p:sp>
      <p:sp>
        <p:nvSpPr>
          <p:cNvPr id="135" name="Google Shape;135;g329a015fd8e_0_1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a3be5f05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a3be5f05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2a3be5f05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a3be5f055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a3be5f055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2a3be5f055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a3be5f055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2a3be5f055_0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32a3be5f055_0_2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2a3be5f055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2a3be5f055_0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2a3be5f055_0_3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a3be5f055_0_3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32a3be5f055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5" name="Shape 15"/>
        <p:cNvGrpSpPr/>
        <p:nvPr/>
      </p:nvGrpSpPr>
      <p:grpSpPr>
        <a:xfrm>
          <a:off x="0" y="0"/>
          <a:ext cx="0" cy="0"/>
          <a:chOff x="0" y="0"/>
          <a:chExt cx="0" cy="0"/>
        </a:xfrm>
      </p:grpSpPr>
      <p:sp>
        <p:nvSpPr>
          <p:cNvPr id="16" name="Google Shape;1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9" name="Shape 19"/>
        <p:cNvGrpSpPr/>
        <p:nvPr/>
      </p:nvGrpSpPr>
      <p:grpSpPr>
        <a:xfrm>
          <a:off x="0" y="0"/>
          <a:ext cx="0" cy="0"/>
          <a:chOff x="0" y="0"/>
          <a:chExt cx="0" cy="0"/>
        </a:xfrm>
      </p:grpSpPr>
      <p:sp>
        <p:nvSpPr>
          <p:cNvPr id="20" name="Google Shape;20;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1" name="Shape 31"/>
        <p:cNvGrpSpPr/>
        <p:nvPr/>
      </p:nvGrpSpPr>
      <p:grpSpPr>
        <a:xfrm>
          <a:off x="0" y="0"/>
          <a:ext cx="0" cy="0"/>
          <a:chOff x="0" y="0"/>
          <a:chExt cx="0" cy="0"/>
        </a:xfrm>
      </p:grpSpPr>
      <p:sp>
        <p:nvSpPr>
          <p:cNvPr id="32" name="Google Shape;32;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0" y="2421377"/>
            <a:ext cx="12192000" cy="92328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fr-FR" sz="5400" u="none" cap="none" strike="noStrike">
                <a:solidFill>
                  <a:schemeClr val="dk1"/>
                </a:solidFill>
                <a:latin typeface="Roboto"/>
                <a:ea typeface="Roboto"/>
                <a:cs typeface="Roboto"/>
                <a:sym typeface="Roboto"/>
              </a:rPr>
              <a:t>Templates</a:t>
            </a:r>
            <a:endParaRPr b="0" i="0" sz="1400" u="none" cap="none" strike="noStrike">
              <a:solidFill>
                <a:srgbClr val="000000"/>
              </a:solidFill>
              <a:latin typeface="Roboto"/>
              <a:ea typeface="Roboto"/>
              <a:cs typeface="Roboto"/>
              <a:sym typeface="Roboto"/>
            </a:endParaRPr>
          </a:p>
        </p:txBody>
      </p:sp>
      <p:grpSp>
        <p:nvGrpSpPr>
          <p:cNvPr id="89" name="Google Shape;89;p1"/>
          <p:cNvGrpSpPr/>
          <p:nvPr/>
        </p:nvGrpSpPr>
        <p:grpSpPr>
          <a:xfrm>
            <a:off x="4460712" y="5323742"/>
            <a:ext cx="3270576" cy="618536"/>
            <a:chOff x="6276194" y="5030959"/>
            <a:chExt cx="3270576" cy="618536"/>
          </a:xfrm>
        </p:grpSpPr>
        <p:pic>
          <p:nvPicPr>
            <p:cNvPr descr="Une image contenant Police, logo, texte, Graphique&#10;&#10;Description générée automatiquement" id="90" name="Google Shape;90;p1"/>
            <p:cNvPicPr preferRelativeResize="0"/>
            <p:nvPr/>
          </p:nvPicPr>
          <p:blipFill rotWithShape="1">
            <a:blip r:embed="rId3">
              <a:alphaModFix/>
            </a:blip>
            <a:srcRect b="0" l="0" r="0" t="0"/>
            <a:stretch/>
          </p:blipFill>
          <p:spPr>
            <a:xfrm>
              <a:off x="8563966" y="5104680"/>
              <a:ext cx="982804" cy="544815"/>
            </a:xfrm>
            <a:prstGeom prst="rect">
              <a:avLst/>
            </a:prstGeom>
            <a:noFill/>
            <a:ln>
              <a:noFill/>
            </a:ln>
          </p:spPr>
        </p:pic>
        <p:pic>
          <p:nvPicPr>
            <p:cNvPr descr="Une image contenant Police, texte, Graphique, logo&#10;&#10;Description générée automatiquement" id="91" name="Google Shape;91;p1"/>
            <p:cNvPicPr preferRelativeResize="0"/>
            <p:nvPr/>
          </p:nvPicPr>
          <p:blipFill rotWithShape="1">
            <a:blip r:embed="rId4">
              <a:alphaModFix/>
            </a:blip>
            <a:srcRect b="0" l="0" r="0" t="0"/>
            <a:stretch/>
          </p:blipFill>
          <p:spPr>
            <a:xfrm>
              <a:off x="7117580" y="5030959"/>
              <a:ext cx="921646" cy="544815"/>
            </a:xfrm>
            <a:prstGeom prst="rect">
              <a:avLst/>
            </a:prstGeom>
            <a:noFill/>
            <a:ln>
              <a:noFill/>
            </a:ln>
          </p:spPr>
        </p:pic>
        <p:sp>
          <p:nvSpPr>
            <p:cNvPr id="92" name="Google Shape;92;p1"/>
            <p:cNvSpPr txBox="1"/>
            <p:nvPr/>
          </p:nvSpPr>
          <p:spPr>
            <a:xfrm>
              <a:off x="6276194" y="5159249"/>
              <a:ext cx="92164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Roboto Thin"/>
                  <a:ea typeface="Roboto Thin"/>
                  <a:cs typeface="Roboto Thin"/>
                  <a:sym typeface="Roboto Thin"/>
                </a:rPr>
                <a:t>Par</a:t>
              </a:r>
              <a:endParaRPr b="0" i="0" sz="2400" u="none" cap="none" strike="noStrike">
                <a:solidFill>
                  <a:srgbClr val="000000"/>
                </a:solidFill>
                <a:latin typeface="Roboto Thin"/>
                <a:ea typeface="Roboto Thin"/>
                <a:cs typeface="Roboto Thin"/>
                <a:sym typeface="Roboto Thin"/>
              </a:endParaRPr>
            </a:p>
          </p:txBody>
        </p:sp>
        <p:sp>
          <p:nvSpPr>
            <p:cNvPr id="93" name="Google Shape;93;p1"/>
            <p:cNvSpPr txBox="1"/>
            <p:nvPr/>
          </p:nvSpPr>
          <p:spPr>
            <a:xfrm>
              <a:off x="7974569" y="5146254"/>
              <a:ext cx="61312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Roboto Thin"/>
                  <a:ea typeface="Roboto Thin"/>
                  <a:cs typeface="Roboto Thin"/>
                  <a:sym typeface="Roboto Thin"/>
                </a:rPr>
                <a:t>et</a:t>
              </a:r>
              <a:endParaRPr b="0" i="0" sz="2400" u="none" cap="none" strike="noStrike">
                <a:solidFill>
                  <a:srgbClr val="000000"/>
                </a:solidFill>
                <a:latin typeface="Roboto Thin"/>
                <a:ea typeface="Roboto Thin"/>
                <a:cs typeface="Roboto Thin"/>
                <a:sym typeface="Roboto Thin"/>
              </a:endParaRPr>
            </a:p>
          </p:txBody>
        </p:sp>
      </p:grpSp>
      <p:sp>
        <p:nvSpPr>
          <p:cNvPr id="94" name="Google Shape;94;p1"/>
          <p:cNvSpPr txBox="1"/>
          <p:nvPr/>
        </p:nvSpPr>
        <p:spPr>
          <a:xfrm>
            <a:off x="0" y="4028972"/>
            <a:ext cx="12192000"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fr-FR" sz="2000" u="none" cap="none" strike="noStrike">
                <a:solidFill>
                  <a:schemeClr val="dk1"/>
                </a:solidFill>
                <a:latin typeface="Roboto Thin"/>
                <a:ea typeface="Roboto Thin"/>
                <a:cs typeface="Roboto Thin"/>
                <a:sym typeface="Roboto Thin"/>
              </a:rPr>
              <a:t>ECE Projets PPE | PFE</a:t>
            </a:r>
            <a:endParaRPr b="0" i="0" sz="600" u="none" cap="none" strike="noStrike">
              <a:solidFill>
                <a:schemeClr val="dk1"/>
              </a:solidFill>
              <a:latin typeface="Roboto Thin"/>
              <a:ea typeface="Roboto Thin"/>
              <a:cs typeface="Roboto Thin"/>
              <a:sym typeface="Roboto Thin"/>
            </a:endParaRPr>
          </a:p>
        </p:txBody>
      </p:sp>
      <p:sp>
        <p:nvSpPr>
          <p:cNvPr id="95" name="Google Shape;95;p1"/>
          <p:cNvSpPr txBox="1"/>
          <p:nvPr/>
        </p:nvSpPr>
        <p:spPr>
          <a:xfrm>
            <a:off x="0" y="1275448"/>
            <a:ext cx="1219200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fr-FR" sz="2400" u="none" cap="none" strike="noStrike">
                <a:solidFill>
                  <a:srgbClr val="FFC000"/>
                </a:solidFill>
                <a:latin typeface="Roboto Light"/>
                <a:ea typeface="Roboto Light"/>
                <a:cs typeface="Roboto Light"/>
                <a:sym typeface="Roboto Light"/>
              </a:rPr>
              <a:t>Valorisation communication</a:t>
            </a:r>
            <a:endParaRPr b="0" i="0" sz="700" u="none" cap="none" strike="noStrike">
              <a:solidFill>
                <a:srgbClr val="FFC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29a015fd8e_0_95"/>
          <p:cNvSpPr/>
          <p:nvPr/>
        </p:nvSpPr>
        <p:spPr>
          <a:xfrm>
            <a:off x="1831288" y="760054"/>
            <a:ext cx="4801200" cy="4801200"/>
          </a:xfrm>
          <a:prstGeom prst="ellipse">
            <a:avLst/>
          </a:prstGeom>
          <a:solidFill>
            <a:srgbClr val="FCB62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2" name="Google Shape;102;g329a015fd8e_0_95"/>
          <p:cNvGrpSpPr/>
          <p:nvPr/>
        </p:nvGrpSpPr>
        <p:grpSpPr>
          <a:xfrm>
            <a:off x="10574214" y="6408877"/>
            <a:ext cx="1564307" cy="369396"/>
            <a:chOff x="9515865" y="6139007"/>
            <a:chExt cx="2455742" cy="579900"/>
          </a:xfrm>
        </p:grpSpPr>
        <p:pic>
          <p:nvPicPr>
            <p:cNvPr descr="Une image contenant Police, logo, texte, Graphique&#10;&#10;Description générée automatiquement" id="103" name="Google Shape;103;g329a015fd8e_0_95"/>
            <p:cNvPicPr preferRelativeResize="0"/>
            <p:nvPr/>
          </p:nvPicPr>
          <p:blipFill rotWithShape="1">
            <a:blip r:embed="rId3">
              <a:alphaModFix/>
            </a:blip>
            <a:srcRect b="0" l="0" r="0" t="0"/>
            <a:stretch/>
          </p:blipFill>
          <p:spPr>
            <a:xfrm>
              <a:off x="9515865" y="6154632"/>
              <a:ext cx="998517" cy="553526"/>
            </a:xfrm>
            <a:prstGeom prst="rect">
              <a:avLst/>
            </a:prstGeom>
            <a:noFill/>
            <a:ln>
              <a:noFill/>
            </a:ln>
          </p:spPr>
        </p:pic>
        <p:pic>
          <p:nvPicPr>
            <p:cNvPr descr="Une image contenant Police, texte, Graphique, logo&#10;&#10;Description générée automatiquement" id="104" name="Google Shape;104;g329a015fd8e_0_95"/>
            <p:cNvPicPr preferRelativeResize="0"/>
            <p:nvPr/>
          </p:nvPicPr>
          <p:blipFill rotWithShape="1">
            <a:blip r:embed="rId4">
              <a:alphaModFix/>
            </a:blip>
            <a:srcRect b="0" l="0" r="0" t="0"/>
            <a:stretch/>
          </p:blipFill>
          <p:spPr>
            <a:xfrm>
              <a:off x="11035225" y="6139008"/>
              <a:ext cx="936382" cy="553526"/>
            </a:xfrm>
            <a:prstGeom prst="rect">
              <a:avLst/>
            </a:prstGeom>
            <a:noFill/>
            <a:ln>
              <a:noFill/>
            </a:ln>
          </p:spPr>
        </p:pic>
        <p:sp>
          <p:nvSpPr>
            <p:cNvPr id="105" name="Google Shape;105;g329a015fd8e_0_95"/>
            <p:cNvSpPr txBox="1"/>
            <p:nvPr/>
          </p:nvSpPr>
          <p:spPr>
            <a:xfrm>
              <a:off x="10421476" y="6139007"/>
              <a:ext cx="706800" cy="57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Roboto Thin"/>
                  <a:ea typeface="Roboto Thin"/>
                  <a:cs typeface="Roboto Thin"/>
                  <a:sym typeface="Roboto Thin"/>
                </a:rPr>
                <a:t>X</a:t>
              </a:r>
              <a:endParaRPr b="0" i="0" sz="1400" u="none" cap="none" strike="noStrike">
                <a:solidFill>
                  <a:srgbClr val="000000"/>
                </a:solidFill>
                <a:latin typeface="Arial"/>
                <a:ea typeface="Arial"/>
                <a:cs typeface="Arial"/>
                <a:sym typeface="Arial"/>
              </a:endParaRPr>
            </a:p>
          </p:txBody>
        </p:sp>
      </p:grpSp>
      <p:pic>
        <p:nvPicPr>
          <p:cNvPr id="106" name="Google Shape;106;g329a015fd8e_0_95"/>
          <p:cNvPicPr preferRelativeResize="0"/>
          <p:nvPr/>
        </p:nvPicPr>
        <p:blipFill>
          <a:blip r:embed="rId5">
            <a:alphaModFix/>
          </a:blip>
          <a:stretch>
            <a:fillRect/>
          </a:stretch>
        </p:blipFill>
        <p:spPr>
          <a:xfrm>
            <a:off x="1076650" y="479188"/>
            <a:ext cx="6310499" cy="5362924"/>
          </a:xfrm>
          <a:prstGeom prst="rect">
            <a:avLst/>
          </a:prstGeom>
          <a:noFill/>
          <a:ln>
            <a:noFill/>
          </a:ln>
        </p:spPr>
      </p:pic>
      <p:sp>
        <p:nvSpPr>
          <p:cNvPr id="107" name="Google Shape;107;g329a015fd8e_0_95"/>
          <p:cNvSpPr txBox="1"/>
          <p:nvPr/>
        </p:nvSpPr>
        <p:spPr>
          <a:xfrm>
            <a:off x="5864775" y="1688100"/>
            <a:ext cx="5076300" cy="378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lang="fr-FR" sz="8000">
                <a:solidFill>
                  <a:schemeClr val="dk1"/>
                </a:solidFill>
                <a:latin typeface="Roboto Thin"/>
                <a:ea typeface="Roboto Thin"/>
                <a:cs typeface="Roboto Thin"/>
                <a:sym typeface="Roboto Thin"/>
              </a:rPr>
              <a:t>Crée ton identité visuelle</a:t>
            </a:r>
            <a:endParaRPr b="0" i="0" sz="8000" u="none" cap="none" strike="noStrike">
              <a:solidFill>
                <a:schemeClr val="dk1"/>
              </a:solidFill>
              <a:latin typeface="Roboto Thin"/>
              <a:ea typeface="Roboto Thin"/>
              <a:cs typeface="Roboto Thin"/>
              <a:sym typeface="Roboto Th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29a015fd8e_0_0"/>
          <p:cNvSpPr/>
          <p:nvPr/>
        </p:nvSpPr>
        <p:spPr>
          <a:xfrm>
            <a:off x="8867872" y="888350"/>
            <a:ext cx="2979300" cy="54813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114" name="Google Shape;114;g329a015fd8e_0_0"/>
          <p:cNvGrpSpPr/>
          <p:nvPr/>
        </p:nvGrpSpPr>
        <p:grpSpPr>
          <a:xfrm>
            <a:off x="10574214" y="6408877"/>
            <a:ext cx="1564307" cy="369396"/>
            <a:chOff x="9515865" y="6139007"/>
            <a:chExt cx="2455742" cy="579900"/>
          </a:xfrm>
        </p:grpSpPr>
        <p:pic>
          <p:nvPicPr>
            <p:cNvPr descr="Une image contenant Police, logo, texte, Graphique&#10;&#10;Description générée automatiquement" id="115" name="Google Shape;115;g329a015fd8e_0_0"/>
            <p:cNvPicPr preferRelativeResize="0"/>
            <p:nvPr/>
          </p:nvPicPr>
          <p:blipFill rotWithShape="1">
            <a:blip r:embed="rId3">
              <a:alphaModFix/>
            </a:blip>
            <a:srcRect b="0" l="0" r="0" t="0"/>
            <a:stretch/>
          </p:blipFill>
          <p:spPr>
            <a:xfrm>
              <a:off x="9515865" y="6154632"/>
              <a:ext cx="998517" cy="553526"/>
            </a:xfrm>
            <a:prstGeom prst="rect">
              <a:avLst/>
            </a:prstGeom>
            <a:noFill/>
            <a:ln>
              <a:noFill/>
            </a:ln>
          </p:spPr>
        </p:pic>
        <p:pic>
          <p:nvPicPr>
            <p:cNvPr descr="Une image contenant Police, texte, Graphique, logo&#10;&#10;Description générée automatiquement" id="116" name="Google Shape;116;g329a015fd8e_0_0"/>
            <p:cNvPicPr preferRelativeResize="0"/>
            <p:nvPr/>
          </p:nvPicPr>
          <p:blipFill rotWithShape="1">
            <a:blip r:embed="rId4">
              <a:alphaModFix/>
            </a:blip>
            <a:srcRect b="0" l="0" r="0" t="0"/>
            <a:stretch/>
          </p:blipFill>
          <p:spPr>
            <a:xfrm>
              <a:off x="11035225" y="6139008"/>
              <a:ext cx="936382" cy="553526"/>
            </a:xfrm>
            <a:prstGeom prst="rect">
              <a:avLst/>
            </a:prstGeom>
            <a:noFill/>
            <a:ln>
              <a:noFill/>
            </a:ln>
          </p:spPr>
        </p:pic>
        <p:sp>
          <p:nvSpPr>
            <p:cNvPr id="117" name="Google Shape;117;g329a015fd8e_0_0"/>
            <p:cNvSpPr txBox="1"/>
            <p:nvPr/>
          </p:nvSpPr>
          <p:spPr>
            <a:xfrm>
              <a:off x="10421476" y="6139007"/>
              <a:ext cx="706800" cy="57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Roboto Thin"/>
                  <a:ea typeface="Roboto Thin"/>
                  <a:cs typeface="Roboto Thin"/>
                  <a:sym typeface="Roboto Thin"/>
                </a:rPr>
                <a:t>X</a:t>
              </a:r>
              <a:endParaRPr b="0" i="0" sz="1400" u="none" cap="none" strike="noStrike">
                <a:solidFill>
                  <a:srgbClr val="000000"/>
                </a:solidFill>
                <a:latin typeface="Arial"/>
                <a:ea typeface="Arial"/>
                <a:cs typeface="Arial"/>
                <a:sym typeface="Arial"/>
              </a:endParaRPr>
            </a:p>
          </p:txBody>
        </p:sp>
      </p:grpSp>
      <p:sp>
        <p:nvSpPr>
          <p:cNvPr id="118" name="Google Shape;118;g329a015fd8e_0_0"/>
          <p:cNvSpPr/>
          <p:nvPr/>
        </p:nvSpPr>
        <p:spPr>
          <a:xfrm>
            <a:off x="218575" y="218600"/>
            <a:ext cx="1983000" cy="1983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 name="Google Shape;119;g329a015fd8e_0_0"/>
          <p:cNvSpPr/>
          <p:nvPr/>
        </p:nvSpPr>
        <p:spPr>
          <a:xfrm>
            <a:off x="218575" y="2437500"/>
            <a:ext cx="1983000" cy="1983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 name="Google Shape;120;g329a015fd8e_0_0"/>
          <p:cNvSpPr/>
          <p:nvPr/>
        </p:nvSpPr>
        <p:spPr>
          <a:xfrm>
            <a:off x="218575" y="4656400"/>
            <a:ext cx="1983000" cy="1983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1" name="Google Shape;121;g329a015fd8e_0_0"/>
          <p:cNvSpPr txBox="1"/>
          <p:nvPr/>
        </p:nvSpPr>
        <p:spPr>
          <a:xfrm>
            <a:off x="218576" y="1040750"/>
            <a:ext cx="1983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fr-FR" sz="1600">
                <a:solidFill>
                  <a:schemeClr val="dk1"/>
                </a:solidFill>
                <a:latin typeface="Roboto Light"/>
                <a:ea typeface="Roboto Light"/>
                <a:cs typeface="Roboto Light"/>
                <a:sym typeface="Roboto Light"/>
              </a:rPr>
              <a:t>#code couleur</a:t>
            </a:r>
            <a:endParaRPr b="0" i="0" sz="1600" u="none" cap="none" strike="noStrike">
              <a:solidFill>
                <a:schemeClr val="dk1"/>
              </a:solidFill>
              <a:latin typeface="Roboto Light"/>
              <a:ea typeface="Roboto Light"/>
              <a:cs typeface="Roboto Light"/>
              <a:sym typeface="Roboto Light"/>
            </a:endParaRPr>
          </a:p>
        </p:txBody>
      </p:sp>
      <p:sp>
        <p:nvSpPr>
          <p:cNvPr id="122" name="Google Shape;122;g329a015fd8e_0_0"/>
          <p:cNvSpPr txBox="1"/>
          <p:nvPr/>
        </p:nvSpPr>
        <p:spPr>
          <a:xfrm>
            <a:off x="218576" y="3259650"/>
            <a:ext cx="1983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fr-FR" sz="1600">
                <a:solidFill>
                  <a:schemeClr val="dk1"/>
                </a:solidFill>
                <a:latin typeface="Roboto Light"/>
                <a:ea typeface="Roboto Light"/>
                <a:cs typeface="Roboto Light"/>
                <a:sym typeface="Roboto Light"/>
              </a:rPr>
              <a:t>#code couleur</a:t>
            </a:r>
            <a:endParaRPr b="0" i="0" sz="1600" u="none" cap="none" strike="noStrike">
              <a:solidFill>
                <a:schemeClr val="dk1"/>
              </a:solidFill>
              <a:latin typeface="Roboto Light"/>
              <a:ea typeface="Roboto Light"/>
              <a:cs typeface="Roboto Light"/>
              <a:sym typeface="Roboto Light"/>
            </a:endParaRPr>
          </a:p>
        </p:txBody>
      </p:sp>
      <p:sp>
        <p:nvSpPr>
          <p:cNvPr id="123" name="Google Shape;123;g329a015fd8e_0_0"/>
          <p:cNvSpPr txBox="1"/>
          <p:nvPr/>
        </p:nvSpPr>
        <p:spPr>
          <a:xfrm>
            <a:off x="218576" y="5478550"/>
            <a:ext cx="1983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fr-FR" sz="1600">
                <a:solidFill>
                  <a:schemeClr val="dk1"/>
                </a:solidFill>
                <a:latin typeface="Roboto Light"/>
                <a:ea typeface="Roboto Light"/>
                <a:cs typeface="Roboto Light"/>
                <a:sym typeface="Roboto Light"/>
              </a:rPr>
              <a:t>#code couleur</a:t>
            </a:r>
            <a:endParaRPr b="0" i="0" sz="1600" u="none" cap="none" strike="noStrike">
              <a:solidFill>
                <a:schemeClr val="dk1"/>
              </a:solidFill>
              <a:latin typeface="Roboto Light"/>
              <a:ea typeface="Roboto Light"/>
              <a:cs typeface="Roboto Light"/>
              <a:sym typeface="Roboto Light"/>
            </a:endParaRPr>
          </a:p>
        </p:txBody>
      </p:sp>
      <p:sp>
        <p:nvSpPr>
          <p:cNvPr id="124" name="Google Shape;124;g329a015fd8e_0_0"/>
          <p:cNvSpPr/>
          <p:nvPr/>
        </p:nvSpPr>
        <p:spPr>
          <a:xfrm>
            <a:off x="2654525" y="888350"/>
            <a:ext cx="2979300" cy="54813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5" name="Google Shape;125;g329a015fd8e_0_0"/>
          <p:cNvSpPr/>
          <p:nvPr/>
        </p:nvSpPr>
        <p:spPr>
          <a:xfrm>
            <a:off x="5761197" y="888350"/>
            <a:ext cx="2979300" cy="54813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6" name="Google Shape;126;g329a015fd8e_0_0"/>
          <p:cNvSpPr txBox="1"/>
          <p:nvPr/>
        </p:nvSpPr>
        <p:spPr>
          <a:xfrm>
            <a:off x="2998875" y="551025"/>
            <a:ext cx="2517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400">
                <a:solidFill>
                  <a:srgbClr val="FFC000"/>
                </a:solidFill>
                <a:latin typeface="Roboto Medium"/>
                <a:ea typeface="Roboto Medium"/>
                <a:cs typeface="Roboto Medium"/>
                <a:sym typeface="Roboto Medium"/>
              </a:rPr>
              <a:t>Typographie</a:t>
            </a:r>
            <a:endParaRPr b="0" i="0" sz="2400" u="none" cap="none" strike="noStrike">
              <a:solidFill>
                <a:srgbClr val="000000"/>
              </a:solidFill>
              <a:latin typeface="Roboto Medium"/>
              <a:ea typeface="Roboto Medium"/>
              <a:cs typeface="Roboto Medium"/>
              <a:sym typeface="Roboto Medium"/>
            </a:endParaRPr>
          </a:p>
        </p:txBody>
      </p:sp>
      <p:sp>
        <p:nvSpPr>
          <p:cNvPr id="127" name="Google Shape;127;g329a015fd8e_0_0"/>
          <p:cNvSpPr txBox="1"/>
          <p:nvPr/>
        </p:nvSpPr>
        <p:spPr>
          <a:xfrm>
            <a:off x="6068400" y="551025"/>
            <a:ext cx="2517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400">
                <a:solidFill>
                  <a:srgbClr val="FFC000"/>
                </a:solidFill>
                <a:latin typeface="Roboto Medium"/>
                <a:ea typeface="Roboto Medium"/>
                <a:cs typeface="Roboto Medium"/>
                <a:sym typeface="Roboto Medium"/>
              </a:rPr>
              <a:t>Logo</a:t>
            </a:r>
            <a:endParaRPr b="0" i="0" sz="2400" u="none" cap="none" strike="noStrike">
              <a:solidFill>
                <a:srgbClr val="000000"/>
              </a:solidFill>
              <a:latin typeface="Roboto Medium"/>
              <a:ea typeface="Roboto Medium"/>
              <a:cs typeface="Roboto Medium"/>
              <a:sym typeface="Roboto Medium"/>
            </a:endParaRPr>
          </a:p>
        </p:txBody>
      </p:sp>
      <p:sp>
        <p:nvSpPr>
          <p:cNvPr id="128" name="Google Shape;128;g329a015fd8e_0_0"/>
          <p:cNvSpPr txBox="1"/>
          <p:nvPr/>
        </p:nvSpPr>
        <p:spPr>
          <a:xfrm>
            <a:off x="9175075" y="551025"/>
            <a:ext cx="2517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400">
                <a:solidFill>
                  <a:srgbClr val="FFC000"/>
                </a:solidFill>
                <a:latin typeface="Roboto Medium"/>
                <a:ea typeface="Roboto Medium"/>
                <a:cs typeface="Roboto Medium"/>
                <a:sym typeface="Roboto Medium"/>
              </a:rPr>
              <a:t>Illustrations</a:t>
            </a:r>
            <a:endParaRPr b="0" i="0" sz="2400" u="none" cap="none" strike="noStrike">
              <a:solidFill>
                <a:srgbClr val="000000"/>
              </a:solidFill>
              <a:latin typeface="Roboto Medium"/>
              <a:ea typeface="Roboto Medium"/>
              <a:cs typeface="Roboto Medium"/>
              <a:sym typeface="Roboto Medium"/>
            </a:endParaRPr>
          </a:p>
        </p:txBody>
      </p:sp>
      <p:sp>
        <p:nvSpPr>
          <p:cNvPr id="129" name="Google Shape;129;g329a015fd8e_0_0"/>
          <p:cNvSpPr txBox="1"/>
          <p:nvPr/>
        </p:nvSpPr>
        <p:spPr>
          <a:xfrm>
            <a:off x="2885525" y="2807250"/>
            <a:ext cx="2517300" cy="14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FR" sz="1600">
                <a:latin typeface="Roboto Light"/>
                <a:ea typeface="Roboto Light"/>
                <a:cs typeface="Roboto Light"/>
                <a:sym typeface="Roboto Light"/>
              </a:rPr>
              <a:t>Quelle est ta police de titre ? Quelle est ta police de corps de texte ? Ou bien utilises-tu la même police pour les deux ? </a:t>
            </a:r>
            <a:endParaRPr sz="1600">
              <a:latin typeface="Roboto Light"/>
              <a:ea typeface="Roboto Light"/>
              <a:cs typeface="Roboto Light"/>
              <a:sym typeface="Roboto Light"/>
            </a:endParaRPr>
          </a:p>
          <a:p>
            <a:pPr indent="0" lvl="0" marL="0" rtl="0" algn="ctr">
              <a:spcBef>
                <a:spcPts val="0"/>
              </a:spcBef>
              <a:spcAft>
                <a:spcPts val="0"/>
              </a:spcAft>
              <a:buNone/>
            </a:pPr>
            <a:r>
              <a:t/>
            </a:r>
            <a:endParaRPr sz="1600">
              <a:solidFill>
                <a:srgbClr val="000000"/>
              </a:solidFill>
              <a:latin typeface="Roboto Light"/>
              <a:ea typeface="Roboto Light"/>
              <a:cs typeface="Roboto Light"/>
              <a:sym typeface="Roboto Light"/>
            </a:endParaRPr>
          </a:p>
        </p:txBody>
      </p:sp>
      <p:sp>
        <p:nvSpPr>
          <p:cNvPr id="130" name="Google Shape;130;g329a015fd8e_0_0"/>
          <p:cNvSpPr txBox="1"/>
          <p:nvPr/>
        </p:nvSpPr>
        <p:spPr>
          <a:xfrm>
            <a:off x="5992200" y="2807250"/>
            <a:ext cx="2517300" cy="14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FR" sz="1600">
                <a:latin typeface="Roboto Light"/>
                <a:ea typeface="Roboto Light"/>
                <a:cs typeface="Roboto Light"/>
                <a:sym typeface="Roboto Light"/>
              </a:rPr>
              <a:t>Insère ici ton logo et sa (ou ses) déclinaison(s).</a:t>
            </a:r>
            <a:endParaRPr sz="1600">
              <a:latin typeface="Roboto Light"/>
              <a:ea typeface="Roboto Light"/>
              <a:cs typeface="Roboto Light"/>
              <a:sym typeface="Roboto Light"/>
            </a:endParaRPr>
          </a:p>
          <a:p>
            <a:pPr indent="0" lvl="0" marL="0" rtl="0" algn="ctr">
              <a:spcBef>
                <a:spcPts val="0"/>
              </a:spcBef>
              <a:spcAft>
                <a:spcPts val="0"/>
              </a:spcAft>
              <a:buNone/>
            </a:pPr>
            <a:r>
              <a:t/>
            </a:r>
            <a:endParaRPr sz="1600">
              <a:latin typeface="Roboto Light"/>
              <a:ea typeface="Roboto Light"/>
              <a:cs typeface="Roboto Light"/>
              <a:sym typeface="Roboto Light"/>
            </a:endParaRPr>
          </a:p>
          <a:p>
            <a:pPr indent="0" lvl="0" marL="0" rtl="0" algn="ctr">
              <a:spcBef>
                <a:spcPts val="0"/>
              </a:spcBef>
              <a:spcAft>
                <a:spcPts val="0"/>
              </a:spcAft>
              <a:buNone/>
            </a:pPr>
            <a:r>
              <a:rPr lang="fr-FR" sz="1600">
                <a:latin typeface="Roboto Light"/>
                <a:ea typeface="Roboto Light"/>
                <a:cs typeface="Roboto Light"/>
                <a:sym typeface="Roboto Light"/>
              </a:rPr>
              <a:t>Explique le symbole de ton logo.</a:t>
            </a:r>
            <a:endParaRPr sz="1600">
              <a:latin typeface="Roboto Light"/>
              <a:ea typeface="Roboto Light"/>
              <a:cs typeface="Roboto Light"/>
              <a:sym typeface="Roboto Light"/>
            </a:endParaRPr>
          </a:p>
          <a:p>
            <a:pPr indent="0" lvl="0" marL="0" rtl="0" algn="ctr">
              <a:spcBef>
                <a:spcPts val="0"/>
              </a:spcBef>
              <a:spcAft>
                <a:spcPts val="0"/>
              </a:spcAft>
              <a:buNone/>
            </a:pPr>
            <a:r>
              <a:t/>
            </a:r>
            <a:endParaRPr sz="1600">
              <a:solidFill>
                <a:srgbClr val="000000"/>
              </a:solidFill>
              <a:latin typeface="Roboto Light"/>
              <a:ea typeface="Roboto Light"/>
              <a:cs typeface="Roboto Light"/>
              <a:sym typeface="Roboto Light"/>
            </a:endParaRPr>
          </a:p>
        </p:txBody>
      </p:sp>
      <p:sp>
        <p:nvSpPr>
          <p:cNvPr id="131" name="Google Shape;131;g329a015fd8e_0_0"/>
          <p:cNvSpPr txBox="1"/>
          <p:nvPr/>
        </p:nvSpPr>
        <p:spPr>
          <a:xfrm>
            <a:off x="9098875" y="2832500"/>
            <a:ext cx="2517300" cy="15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FR" sz="1600">
                <a:latin typeface="Roboto Light"/>
                <a:ea typeface="Roboto Light"/>
                <a:cs typeface="Roboto Light"/>
                <a:sym typeface="Roboto Light"/>
              </a:rPr>
              <a:t>Quels styles d’images pourrais-tu utiliser ?</a:t>
            </a:r>
            <a:endParaRPr sz="1600">
              <a:latin typeface="Roboto Light"/>
              <a:ea typeface="Roboto Light"/>
              <a:cs typeface="Roboto Light"/>
              <a:sym typeface="Roboto Light"/>
            </a:endParaRPr>
          </a:p>
          <a:p>
            <a:pPr indent="0" lvl="0" marL="0" rtl="0" algn="ctr">
              <a:spcBef>
                <a:spcPts val="0"/>
              </a:spcBef>
              <a:spcAft>
                <a:spcPts val="0"/>
              </a:spcAft>
              <a:buNone/>
            </a:pPr>
            <a:r>
              <a:rPr lang="fr-FR" sz="1600">
                <a:latin typeface="Roboto Light"/>
                <a:ea typeface="Roboto Light"/>
                <a:cs typeface="Roboto Light"/>
                <a:sym typeface="Roboto Light"/>
              </a:rPr>
              <a:t>Images en noir et blanc ? images colorées ?</a:t>
            </a:r>
            <a:endParaRPr sz="1600">
              <a:latin typeface="Roboto Light"/>
              <a:ea typeface="Roboto Light"/>
              <a:cs typeface="Roboto Light"/>
              <a:sym typeface="Roboto Light"/>
            </a:endParaRPr>
          </a:p>
          <a:p>
            <a:pPr indent="0" lvl="0" marL="0" rtl="0" algn="ctr">
              <a:spcBef>
                <a:spcPts val="0"/>
              </a:spcBef>
              <a:spcAft>
                <a:spcPts val="0"/>
              </a:spcAft>
              <a:buNone/>
            </a:pPr>
            <a:r>
              <a:rPr lang="fr-FR" sz="1600">
                <a:latin typeface="Roboto Light"/>
                <a:ea typeface="Roboto Light"/>
                <a:cs typeface="Roboto Light"/>
                <a:sym typeface="Roboto Light"/>
              </a:rPr>
              <a:t>Quels pictogrammes ou illustrations ?</a:t>
            </a:r>
            <a:endParaRPr sz="1600">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29a015fd8e_0_181"/>
          <p:cNvSpPr/>
          <p:nvPr/>
        </p:nvSpPr>
        <p:spPr>
          <a:xfrm>
            <a:off x="1831288" y="760054"/>
            <a:ext cx="4801200" cy="4801200"/>
          </a:xfrm>
          <a:prstGeom prst="ellipse">
            <a:avLst/>
          </a:prstGeom>
          <a:solidFill>
            <a:srgbClr val="FCB62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38" name="Google Shape;138;g329a015fd8e_0_181"/>
          <p:cNvGrpSpPr/>
          <p:nvPr/>
        </p:nvGrpSpPr>
        <p:grpSpPr>
          <a:xfrm>
            <a:off x="10574214" y="6408877"/>
            <a:ext cx="1564307" cy="369396"/>
            <a:chOff x="9515865" y="6139007"/>
            <a:chExt cx="2455742" cy="579900"/>
          </a:xfrm>
        </p:grpSpPr>
        <p:pic>
          <p:nvPicPr>
            <p:cNvPr descr="Une image contenant Police, logo, texte, Graphique&#10;&#10;Description générée automatiquement" id="139" name="Google Shape;139;g329a015fd8e_0_181"/>
            <p:cNvPicPr preferRelativeResize="0"/>
            <p:nvPr/>
          </p:nvPicPr>
          <p:blipFill rotWithShape="1">
            <a:blip r:embed="rId3">
              <a:alphaModFix/>
            </a:blip>
            <a:srcRect b="0" l="0" r="0" t="0"/>
            <a:stretch/>
          </p:blipFill>
          <p:spPr>
            <a:xfrm>
              <a:off x="9515865" y="6154632"/>
              <a:ext cx="998517" cy="553526"/>
            </a:xfrm>
            <a:prstGeom prst="rect">
              <a:avLst/>
            </a:prstGeom>
            <a:noFill/>
            <a:ln>
              <a:noFill/>
            </a:ln>
          </p:spPr>
        </p:pic>
        <p:pic>
          <p:nvPicPr>
            <p:cNvPr descr="Une image contenant Police, texte, Graphique, logo&#10;&#10;Description générée automatiquement" id="140" name="Google Shape;140;g329a015fd8e_0_181"/>
            <p:cNvPicPr preferRelativeResize="0"/>
            <p:nvPr/>
          </p:nvPicPr>
          <p:blipFill rotWithShape="1">
            <a:blip r:embed="rId4">
              <a:alphaModFix/>
            </a:blip>
            <a:srcRect b="0" l="0" r="0" t="0"/>
            <a:stretch/>
          </p:blipFill>
          <p:spPr>
            <a:xfrm>
              <a:off x="11035225" y="6139008"/>
              <a:ext cx="936382" cy="553526"/>
            </a:xfrm>
            <a:prstGeom prst="rect">
              <a:avLst/>
            </a:prstGeom>
            <a:noFill/>
            <a:ln>
              <a:noFill/>
            </a:ln>
          </p:spPr>
        </p:pic>
        <p:sp>
          <p:nvSpPr>
            <p:cNvPr id="141" name="Google Shape;141;g329a015fd8e_0_181"/>
            <p:cNvSpPr txBox="1"/>
            <p:nvPr/>
          </p:nvSpPr>
          <p:spPr>
            <a:xfrm>
              <a:off x="10421476" y="6139007"/>
              <a:ext cx="706800" cy="57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Roboto Thin"/>
                  <a:ea typeface="Roboto Thin"/>
                  <a:cs typeface="Roboto Thin"/>
                  <a:sym typeface="Roboto Thin"/>
                </a:rPr>
                <a:t>X</a:t>
              </a:r>
              <a:endParaRPr b="0" i="0" sz="1400" u="none" cap="none" strike="noStrike">
                <a:solidFill>
                  <a:srgbClr val="000000"/>
                </a:solidFill>
                <a:latin typeface="Arial"/>
                <a:ea typeface="Arial"/>
                <a:cs typeface="Arial"/>
                <a:sym typeface="Arial"/>
              </a:endParaRPr>
            </a:p>
          </p:txBody>
        </p:sp>
      </p:grpSp>
      <p:sp>
        <p:nvSpPr>
          <p:cNvPr id="142" name="Google Shape;142;g329a015fd8e_0_181"/>
          <p:cNvSpPr txBox="1"/>
          <p:nvPr/>
        </p:nvSpPr>
        <p:spPr>
          <a:xfrm>
            <a:off x="5864775" y="1883100"/>
            <a:ext cx="5076300" cy="255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lang="fr-FR" sz="8000">
                <a:solidFill>
                  <a:schemeClr val="dk1"/>
                </a:solidFill>
                <a:latin typeface="Roboto Thin"/>
                <a:ea typeface="Roboto Thin"/>
                <a:cs typeface="Roboto Thin"/>
                <a:sym typeface="Roboto Thin"/>
              </a:rPr>
              <a:t>Crée ton contenu</a:t>
            </a:r>
            <a:endParaRPr b="0" i="0" sz="8000" u="none" cap="none" strike="noStrike">
              <a:solidFill>
                <a:schemeClr val="dk1"/>
              </a:solidFill>
              <a:latin typeface="Roboto Thin"/>
              <a:ea typeface="Roboto Thin"/>
              <a:cs typeface="Roboto Thin"/>
              <a:sym typeface="Roboto Thin"/>
            </a:endParaRPr>
          </a:p>
        </p:txBody>
      </p:sp>
      <p:pic>
        <p:nvPicPr>
          <p:cNvPr id="143" name="Google Shape;143;g329a015fd8e_0_181"/>
          <p:cNvPicPr preferRelativeResize="0"/>
          <p:nvPr/>
        </p:nvPicPr>
        <p:blipFill>
          <a:blip r:embed="rId5">
            <a:alphaModFix/>
          </a:blip>
          <a:stretch>
            <a:fillRect/>
          </a:stretch>
        </p:blipFill>
        <p:spPr>
          <a:xfrm>
            <a:off x="1421750" y="350500"/>
            <a:ext cx="5620300" cy="562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2a3be5f055_0_0"/>
          <p:cNvSpPr/>
          <p:nvPr/>
        </p:nvSpPr>
        <p:spPr>
          <a:xfrm>
            <a:off x="1342900" y="606006"/>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0" name="Google Shape;150;g32a3be5f055_0_0"/>
          <p:cNvSpPr txBox="1"/>
          <p:nvPr/>
        </p:nvSpPr>
        <p:spPr>
          <a:xfrm>
            <a:off x="1600500" y="297013"/>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Thème 💬</a:t>
            </a:r>
            <a:endParaRPr b="0" i="0" sz="2200" u="none" cap="none" strike="noStrike">
              <a:solidFill>
                <a:srgbClr val="000000"/>
              </a:solidFill>
              <a:latin typeface="Roboto Medium"/>
              <a:ea typeface="Roboto Medium"/>
              <a:cs typeface="Roboto Medium"/>
              <a:sym typeface="Roboto Medium"/>
            </a:endParaRPr>
          </a:p>
        </p:txBody>
      </p:sp>
      <p:sp>
        <p:nvSpPr>
          <p:cNvPr id="151" name="Google Shape;151;g32a3be5f055_0_0"/>
          <p:cNvSpPr/>
          <p:nvPr/>
        </p:nvSpPr>
        <p:spPr>
          <a:xfrm>
            <a:off x="4606350" y="606006"/>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2" name="Google Shape;152;g32a3be5f055_0_0"/>
          <p:cNvSpPr txBox="1"/>
          <p:nvPr/>
        </p:nvSpPr>
        <p:spPr>
          <a:xfrm>
            <a:off x="4863950" y="297013"/>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Format 📸</a:t>
            </a:r>
            <a:endParaRPr b="0" i="0" sz="2200" u="none" cap="none" strike="noStrike">
              <a:solidFill>
                <a:srgbClr val="000000"/>
              </a:solidFill>
              <a:latin typeface="Roboto Medium"/>
              <a:ea typeface="Roboto Medium"/>
              <a:cs typeface="Roboto Medium"/>
              <a:sym typeface="Roboto Medium"/>
            </a:endParaRPr>
          </a:p>
        </p:txBody>
      </p:sp>
      <p:sp>
        <p:nvSpPr>
          <p:cNvPr id="153" name="Google Shape;153;g32a3be5f055_0_0"/>
          <p:cNvSpPr/>
          <p:nvPr/>
        </p:nvSpPr>
        <p:spPr>
          <a:xfrm>
            <a:off x="7869800" y="606000"/>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4" name="Google Shape;154;g32a3be5f055_0_0"/>
          <p:cNvSpPr txBox="1"/>
          <p:nvPr/>
        </p:nvSpPr>
        <p:spPr>
          <a:xfrm>
            <a:off x="8127400" y="297000"/>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Message ✍️</a:t>
            </a:r>
            <a:endParaRPr b="0" i="0" sz="2200" u="none" cap="none" strike="noStrike">
              <a:solidFill>
                <a:srgbClr val="000000"/>
              </a:solidFill>
              <a:latin typeface="Roboto Medium"/>
              <a:ea typeface="Roboto Medium"/>
              <a:cs typeface="Roboto Medium"/>
              <a:sym typeface="Roboto Medium"/>
            </a:endParaRPr>
          </a:p>
        </p:txBody>
      </p:sp>
      <p:sp>
        <p:nvSpPr>
          <p:cNvPr id="155" name="Google Shape;155;g32a3be5f055_0_0"/>
          <p:cNvSpPr/>
          <p:nvPr/>
        </p:nvSpPr>
        <p:spPr>
          <a:xfrm>
            <a:off x="1342900" y="3804431"/>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6" name="Google Shape;156;g32a3be5f055_0_0"/>
          <p:cNvSpPr txBox="1"/>
          <p:nvPr/>
        </p:nvSpPr>
        <p:spPr>
          <a:xfrm>
            <a:off x="1600500" y="3495450"/>
            <a:ext cx="2879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Points de contact 🤝</a:t>
            </a:r>
            <a:endParaRPr b="0" i="0" sz="2200" u="none" cap="none" strike="noStrike">
              <a:solidFill>
                <a:srgbClr val="000000"/>
              </a:solidFill>
              <a:latin typeface="Roboto Medium"/>
              <a:ea typeface="Roboto Medium"/>
              <a:cs typeface="Roboto Medium"/>
              <a:sym typeface="Roboto Medium"/>
            </a:endParaRPr>
          </a:p>
        </p:txBody>
      </p:sp>
      <p:sp>
        <p:nvSpPr>
          <p:cNvPr id="157" name="Google Shape;157;g32a3be5f055_0_0"/>
          <p:cNvSpPr/>
          <p:nvPr/>
        </p:nvSpPr>
        <p:spPr>
          <a:xfrm>
            <a:off x="4606350" y="3804431"/>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 name="Google Shape;158;g32a3be5f055_0_0"/>
          <p:cNvSpPr txBox="1"/>
          <p:nvPr/>
        </p:nvSpPr>
        <p:spPr>
          <a:xfrm>
            <a:off x="4863950" y="3495438"/>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Support 🖼️</a:t>
            </a:r>
            <a:endParaRPr b="0" i="0" sz="2200" u="none" cap="none" strike="noStrike">
              <a:solidFill>
                <a:srgbClr val="000000"/>
              </a:solidFill>
              <a:latin typeface="Roboto Medium"/>
              <a:ea typeface="Roboto Medium"/>
              <a:cs typeface="Roboto Medium"/>
              <a:sym typeface="Roboto Medium"/>
            </a:endParaRPr>
          </a:p>
        </p:txBody>
      </p:sp>
      <p:sp>
        <p:nvSpPr>
          <p:cNvPr id="159" name="Google Shape;159;g32a3be5f055_0_0"/>
          <p:cNvSpPr/>
          <p:nvPr/>
        </p:nvSpPr>
        <p:spPr>
          <a:xfrm>
            <a:off x="7869800" y="3804425"/>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0" name="Google Shape;160;g32a3be5f055_0_0"/>
          <p:cNvSpPr txBox="1"/>
          <p:nvPr/>
        </p:nvSpPr>
        <p:spPr>
          <a:xfrm>
            <a:off x="8127400" y="3495425"/>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Temporalité 📅</a:t>
            </a:r>
            <a:endParaRPr b="0" i="0" sz="2200" u="none" cap="none" strike="noStrike">
              <a:solidFill>
                <a:srgbClr val="000000"/>
              </a:solidFill>
              <a:latin typeface="Roboto Medium"/>
              <a:ea typeface="Roboto Medium"/>
              <a:cs typeface="Roboto Medium"/>
              <a:sym typeface="Roboto Medium"/>
            </a:endParaRPr>
          </a:p>
        </p:txBody>
      </p:sp>
      <p:sp>
        <p:nvSpPr>
          <p:cNvPr id="161" name="Google Shape;161;g32a3be5f055_0_0"/>
          <p:cNvSpPr txBox="1"/>
          <p:nvPr/>
        </p:nvSpPr>
        <p:spPr>
          <a:xfrm rot="-5400000">
            <a:off x="-2770850" y="3176870"/>
            <a:ext cx="6896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lang="fr-FR" sz="2700">
                <a:solidFill>
                  <a:schemeClr val="dk1"/>
                </a:solidFill>
                <a:latin typeface="Roboto"/>
                <a:ea typeface="Roboto"/>
                <a:cs typeface="Roboto"/>
                <a:sym typeface="Roboto"/>
              </a:rPr>
              <a:t>Canal</a:t>
            </a:r>
            <a:r>
              <a:rPr lang="fr-FR" sz="2700">
                <a:solidFill>
                  <a:schemeClr val="dk1"/>
                </a:solidFill>
                <a:latin typeface="Roboto Medium"/>
                <a:ea typeface="Roboto Medium"/>
                <a:cs typeface="Roboto Medium"/>
                <a:sym typeface="Roboto Medium"/>
              </a:rPr>
              <a:t> OFFLINE </a:t>
            </a:r>
            <a:r>
              <a:rPr i="1" lang="fr-FR" sz="2700">
                <a:solidFill>
                  <a:schemeClr val="dk1"/>
                </a:solidFill>
                <a:latin typeface="Roboto ExtraLight"/>
                <a:ea typeface="Roboto ExtraLight"/>
                <a:cs typeface="Roboto ExtraLight"/>
                <a:sym typeface="Roboto ExtraLight"/>
              </a:rPr>
              <a:t>- Insérer le nom</a:t>
            </a:r>
            <a:endParaRPr b="0" i="0" sz="2700" u="none" cap="none" strike="noStrike">
              <a:solidFill>
                <a:schemeClr val="dk1"/>
              </a:solidFill>
              <a:latin typeface="Roboto Medium"/>
              <a:ea typeface="Roboto Medium"/>
              <a:cs typeface="Roboto Medium"/>
              <a:sym typeface="Roboto Medium"/>
            </a:endParaRPr>
          </a:p>
        </p:txBody>
      </p:sp>
      <p:grpSp>
        <p:nvGrpSpPr>
          <p:cNvPr id="162" name="Google Shape;162;g32a3be5f055_0_0"/>
          <p:cNvGrpSpPr/>
          <p:nvPr/>
        </p:nvGrpSpPr>
        <p:grpSpPr>
          <a:xfrm>
            <a:off x="10574214" y="6408877"/>
            <a:ext cx="1564307" cy="369396"/>
            <a:chOff x="9515865" y="6139007"/>
            <a:chExt cx="2455742" cy="579900"/>
          </a:xfrm>
        </p:grpSpPr>
        <p:pic>
          <p:nvPicPr>
            <p:cNvPr descr="Une image contenant Police, logo, texte, Graphique&#10;&#10;Description générée automatiquement" id="163" name="Google Shape;163;g32a3be5f055_0_0"/>
            <p:cNvPicPr preferRelativeResize="0"/>
            <p:nvPr/>
          </p:nvPicPr>
          <p:blipFill rotWithShape="1">
            <a:blip r:embed="rId3">
              <a:alphaModFix/>
            </a:blip>
            <a:srcRect b="0" l="0" r="0" t="0"/>
            <a:stretch/>
          </p:blipFill>
          <p:spPr>
            <a:xfrm>
              <a:off x="9515865" y="6154632"/>
              <a:ext cx="998517" cy="553526"/>
            </a:xfrm>
            <a:prstGeom prst="rect">
              <a:avLst/>
            </a:prstGeom>
            <a:noFill/>
            <a:ln>
              <a:noFill/>
            </a:ln>
          </p:spPr>
        </p:pic>
        <p:pic>
          <p:nvPicPr>
            <p:cNvPr descr="Une image contenant Police, texte, Graphique, logo&#10;&#10;Description générée automatiquement" id="164" name="Google Shape;164;g32a3be5f055_0_0"/>
            <p:cNvPicPr preferRelativeResize="0"/>
            <p:nvPr/>
          </p:nvPicPr>
          <p:blipFill rotWithShape="1">
            <a:blip r:embed="rId4">
              <a:alphaModFix/>
            </a:blip>
            <a:srcRect b="0" l="0" r="0" t="0"/>
            <a:stretch/>
          </p:blipFill>
          <p:spPr>
            <a:xfrm>
              <a:off x="11035225" y="6139008"/>
              <a:ext cx="936382" cy="553526"/>
            </a:xfrm>
            <a:prstGeom prst="rect">
              <a:avLst/>
            </a:prstGeom>
            <a:noFill/>
            <a:ln>
              <a:noFill/>
            </a:ln>
          </p:spPr>
        </p:pic>
        <p:sp>
          <p:nvSpPr>
            <p:cNvPr id="165" name="Google Shape;165;g32a3be5f055_0_0"/>
            <p:cNvSpPr txBox="1"/>
            <p:nvPr/>
          </p:nvSpPr>
          <p:spPr>
            <a:xfrm>
              <a:off x="10421476" y="6139007"/>
              <a:ext cx="706800" cy="57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Roboto Thin"/>
                  <a:ea typeface="Roboto Thin"/>
                  <a:cs typeface="Roboto Thin"/>
                  <a:sym typeface="Roboto Thin"/>
                </a:rPr>
                <a:t>X</a:t>
              </a:r>
              <a:endParaRPr b="0" i="0" sz="1400" u="none" cap="none" strike="noStrike">
                <a:solidFill>
                  <a:srgbClr val="000000"/>
                </a:solidFill>
                <a:latin typeface="Arial"/>
                <a:ea typeface="Arial"/>
                <a:cs typeface="Arial"/>
                <a:sym typeface="Arial"/>
              </a:endParaRPr>
            </a:p>
          </p:txBody>
        </p:sp>
      </p:grpSp>
      <p:sp>
        <p:nvSpPr>
          <p:cNvPr id="166" name="Google Shape;166;g32a3be5f055_0_0"/>
          <p:cNvSpPr txBox="1"/>
          <p:nvPr/>
        </p:nvSpPr>
        <p:spPr>
          <a:xfrm>
            <a:off x="1573900" y="940875"/>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
        <p:nvSpPr>
          <p:cNvPr id="167" name="Google Shape;167;g32a3be5f055_0_0"/>
          <p:cNvSpPr txBox="1"/>
          <p:nvPr/>
        </p:nvSpPr>
        <p:spPr>
          <a:xfrm>
            <a:off x="4837350" y="940875"/>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68" name="Google Shape;168;g32a3be5f055_0_0"/>
          <p:cNvSpPr txBox="1"/>
          <p:nvPr/>
        </p:nvSpPr>
        <p:spPr>
          <a:xfrm>
            <a:off x="8100800" y="940875"/>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
        <p:nvSpPr>
          <p:cNvPr id="169" name="Google Shape;169;g32a3be5f055_0_0"/>
          <p:cNvSpPr txBox="1"/>
          <p:nvPr/>
        </p:nvSpPr>
        <p:spPr>
          <a:xfrm>
            <a:off x="1625750" y="4129400"/>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a:ea typeface="Roboto"/>
                <a:cs typeface="Roboto"/>
                <a:sym typeface="Roboto"/>
              </a:rPr>
              <a:t>…</a:t>
            </a:r>
            <a:endParaRPr sz="1600">
              <a:solidFill>
                <a:schemeClr val="dk1"/>
              </a:solidFill>
              <a:latin typeface="Roboto Light"/>
              <a:ea typeface="Roboto Light"/>
              <a:cs typeface="Roboto Light"/>
              <a:sym typeface="Roboto Light"/>
            </a:endParaRPr>
          </a:p>
        </p:txBody>
      </p:sp>
      <p:sp>
        <p:nvSpPr>
          <p:cNvPr id="170" name="Google Shape;170;g32a3be5f055_0_0"/>
          <p:cNvSpPr txBox="1"/>
          <p:nvPr/>
        </p:nvSpPr>
        <p:spPr>
          <a:xfrm>
            <a:off x="4837350" y="4129400"/>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
        <p:nvSpPr>
          <p:cNvPr id="171" name="Google Shape;171;g32a3be5f055_0_0"/>
          <p:cNvSpPr txBox="1"/>
          <p:nvPr/>
        </p:nvSpPr>
        <p:spPr>
          <a:xfrm>
            <a:off x="8074200" y="4173950"/>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2a3be5f055_0_102"/>
          <p:cNvSpPr/>
          <p:nvPr/>
        </p:nvSpPr>
        <p:spPr>
          <a:xfrm>
            <a:off x="1342900" y="606006"/>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8" name="Google Shape;178;g32a3be5f055_0_102"/>
          <p:cNvSpPr txBox="1"/>
          <p:nvPr/>
        </p:nvSpPr>
        <p:spPr>
          <a:xfrm>
            <a:off x="1600500" y="297013"/>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Sujets abordés 💬</a:t>
            </a:r>
            <a:endParaRPr b="0" i="0" sz="2200" u="none" cap="none" strike="noStrike">
              <a:solidFill>
                <a:srgbClr val="000000"/>
              </a:solidFill>
              <a:latin typeface="Roboto Medium"/>
              <a:ea typeface="Roboto Medium"/>
              <a:cs typeface="Roboto Medium"/>
              <a:sym typeface="Roboto Medium"/>
            </a:endParaRPr>
          </a:p>
        </p:txBody>
      </p:sp>
      <p:sp>
        <p:nvSpPr>
          <p:cNvPr id="179" name="Google Shape;179;g32a3be5f055_0_102"/>
          <p:cNvSpPr/>
          <p:nvPr/>
        </p:nvSpPr>
        <p:spPr>
          <a:xfrm>
            <a:off x="4606350" y="606006"/>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 name="Google Shape;180;g32a3be5f055_0_102"/>
          <p:cNvSpPr txBox="1"/>
          <p:nvPr/>
        </p:nvSpPr>
        <p:spPr>
          <a:xfrm>
            <a:off x="4863950" y="297013"/>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Media 📸</a:t>
            </a:r>
            <a:endParaRPr b="0" i="0" sz="2200" u="none" cap="none" strike="noStrike">
              <a:solidFill>
                <a:srgbClr val="000000"/>
              </a:solidFill>
              <a:latin typeface="Roboto Medium"/>
              <a:ea typeface="Roboto Medium"/>
              <a:cs typeface="Roboto Medium"/>
              <a:sym typeface="Roboto Medium"/>
            </a:endParaRPr>
          </a:p>
        </p:txBody>
      </p:sp>
      <p:sp>
        <p:nvSpPr>
          <p:cNvPr id="181" name="Google Shape;181;g32a3be5f055_0_102"/>
          <p:cNvSpPr/>
          <p:nvPr/>
        </p:nvSpPr>
        <p:spPr>
          <a:xfrm>
            <a:off x="7869800" y="606000"/>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2" name="Google Shape;182;g32a3be5f055_0_102"/>
          <p:cNvSpPr txBox="1"/>
          <p:nvPr/>
        </p:nvSpPr>
        <p:spPr>
          <a:xfrm>
            <a:off x="8127400" y="297000"/>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Texte ✍️</a:t>
            </a:r>
            <a:endParaRPr b="0" i="0" sz="2200" u="none" cap="none" strike="noStrike">
              <a:solidFill>
                <a:srgbClr val="000000"/>
              </a:solidFill>
              <a:latin typeface="Roboto Medium"/>
              <a:ea typeface="Roboto Medium"/>
              <a:cs typeface="Roboto Medium"/>
              <a:sym typeface="Roboto Medium"/>
            </a:endParaRPr>
          </a:p>
        </p:txBody>
      </p:sp>
      <p:sp>
        <p:nvSpPr>
          <p:cNvPr id="183" name="Google Shape;183;g32a3be5f055_0_102"/>
          <p:cNvSpPr/>
          <p:nvPr/>
        </p:nvSpPr>
        <p:spPr>
          <a:xfrm>
            <a:off x="1342900" y="3804431"/>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 name="Google Shape;184;g32a3be5f055_0_102"/>
          <p:cNvSpPr txBox="1"/>
          <p:nvPr/>
        </p:nvSpPr>
        <p:spPr>
          <a:xfrm>
            <a:off x="1600500" y="3495450"/>
            <a:ext cx="2879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Point de captation 👀</a:t>
            </a:r>
            <a:endParaRPr b="0" i="0" sz="2200" u="none" cap="none" strike="noStrike">
              <a:solidFill>
                <a:srgbClr val="000000"/>
              </a:solidFill>
              <a:latin typeface="Roboto Medium"/>
              <a:ea typeface="Roboto Medium"/>
              <a:cs typeface="Roboto Medium"/>
              <a:sym typeface="Roboto Medium"/>
            </a:endParaRPr>
          </a:p>
        </p:txBody>
      </p:sp>
      <p:sp>
        <p:nvSpPr>
          <p:cNvPr id="185" name="Google Shape;185;g32a3be5f055_0_102"/>
          <p:cNvSpPr/>
          <p:nvPr/>
        </p:nvSpPr>
        <p:spPr>
          <a:xfrm>
            <a:off x="4606350" y="3804431"/>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6" name="Google Shape;186;g32a3be5f055_0_102"/>
          <p:cNvSpPr txBox="1"/>
          <p:nvPr/>
        </p:nvSpPr>
        <p:spPr>
          <a:xfrm>
            <a:off x="4863950" y="3495438"/>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Liens et tag 🔗</a:t>
            </a:r>
            <a:endParaRPr b="0" i="0" sz="2200" u="none" cap="none" strike="noStrike">
              <a:solidFill>
                <a:srgbClr val="000000"/>
              </a:solidFill>
              <a:latin typeface="Roboto Medium"/>
              <a:ea typeface="Roboto Medium"/>
              <a:cs typeface="Roboto Medium"/>
              <a:sym typeface="Roboto Medium"/>
            </a:endParaRPr>
          </a:p>
        </p:txBody>
      </p:sp>
      <p:sp>
        <p:nvSpPr>
          <p:cNvPr id="187" name="Google Shape;187;g32a3be5f055_0_102"/>
          <p:cNvSpPr/>
          <p:nvPr/>
        </p:nvSpPr>
        <p:spPr>
          <a:xfrm>
            <a:off x="7869800" y="3804425"/>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8" name="Google Shape;188;g32a3be5f055_0_102"/>
          <p:cNvSpPr txBox="1"/>
          <p:nvPr/>
        </p:nvSpPr>
        <p:spPr>
          <a:xfrm>
            <a:off x="8127400" y="3495425"/>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Temporalité 📅</a:t>
            </a:r>
            <a:endParaRPr b="0" i="0" sz="2200" u="none" cap="none" strike="noStrike">
              <a:solidFill>
                <a:srgbClr val="000000"/>
              </a:solidFill>
              <a:latin typeface="Roboto Medium"/>
              <a:ea typeface="Roboto Medium"/>
              <a:cs typeface="Roboto Medium"/>
              <a:sym typeface="Roboto Medium"/>
            </a:endParaRPr>
          </a:p>
        </p:txBody>
      </p:sp>
      <p:sp>
        <p:nvSpPr>
          <p:cNvPr id="189" name="Google Shape;189;g32a3be5f055_0_102"/>
          <p:cNvSpPr txBox="1"/>
          <p:nvPr/>
        </p:nvSpPr>
        <p:spPr>
          <a:xfrm rot="-5400000">
            <a:off x="-2770850" y="3176870"/>
            <a:ext cx="6896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lang="fr-FR" sz="2700">
                <a:solidFill>
                  <a:schemeClr val="dk1"/>
                </a:solidFill>
                <a:latin typeface="Roboto"/>
                <a:ea typeface="Roboto"/>
                <a:cs typeface="Roboto"/>
                <a:sym typeface="Roboto"/>
              </a:rPr>
              <a:t>Canal</a:t>
            </a:r>
            <a:r>
              <a:rPr lang="fr-FR" sz="2700">
                <a:solidFill>
                  <a:schemeClr val="dk1"/>
                </a:solidFill>
                <a:latin typeface="Roboto Medium"/>
                <a:ea typeface="Roboto Medium"/>
                <a:cs typeface="Roboto Medium"/>
                <a:sym typeface="Roboto Medium"/>
              </a:rPr>
              <a:t> ONLINE</a:t>
            </a:r>
            <a:r>
              <a:rPr lang="fr-FR" sz="2700">
                <a:solidFill>
                  <a:schemeClr val="dk1"/>
                </a:solidFill>
                <a:latin typeface="Roboto Medium"/>
                <a:ea typeface="Roboto Medium"/>
                <a:cs typeface="Roboto Medium"/>
                <a:sym typeface="Roboto Medium"/>
              </a:rPr>
              <a:t> </a:t>
            </a:r>
            <a:r>
              <a:rPr i="1" lang="fr-FR" sz="2700">
                <a:solidFill>
                  <a:schemeClr val="dk1"/>
                </a:solidFill>
                <a:latin typeface="Roboto ExtraLight"/>
                <a:ea typeface="Roboto ExtraLight"/>
                <a:cs typeface="Roboto ExtraLight"/>
                <a:sym typeface="Roboto ExtraLight"/>
              </a:rPr>
              <a:t>- Insérer le nom</a:t>
            </a:r>
            <a:endParaRPr i="1" sz="2700" u="none" cap="none" strike="noStrike">
              <a:solidFill>
                <a:schemeClr val="dk1"/>
              </a:solidFill>
              <a:latin typeface="Roboto ExtraLight"/>
              <a:ea typeface="Roboto ExtraLight"/>
              <a:cs typeface="Roboto ExtraLight"/>
              <a:sym typeface="Roboto ExtraLight"/>
            </a:endParaRPr>
          </a:p>
        </p:txBody>
      </p:sp>
      <p:grpSp>
        <p:nvGrpSpPr>
          <p:cNvPr id="190" name="Google Shape;190;g32a3be5f055_0_102"/>
          <p:cNvGrpSpPr/>
          <p:nvPr/>
        </p:nvGrpSpPr>
        <p:grpSpPr>
          <a:xfrm>
            <a:off x="10574214" y="6408877"/>
            <a:ext cx="1564307" cy="369396"/>
            <a:chOff x="9515865" y="6139007"/>
            <a:chExt cx="2455742" cy="579900"/>
          </a:xfrm>
        </p:grpSpPr>
        <p:pic>
          <p:nvPicPr>
            <p:cNvPr descr="Une image contenant Police, logo, texte, Graphique&#10;&#10;Description générée automatiquement" id="191" name="Google Shape;191;g32a3be5f055_0_102"/>
            <p:cNvPicPr preferRelativeResize="0"/>
            <p:nvPr/>
          </p:nvPicPr>
          <p:blipFill rotWithShape="1">
            <a:blip r:embed="rId3">
              <a:alphaModFix/>
            </a:blip>
            <a:srcRect b="0" l="0" r="0" t="0"/>
            <a:stretch/>
          </p:blipFill>
          <p:spPr>
            <a:xfrm>
              <a:off x="9515865" y="6154632"/>
              <a:ext cx="998517" cy="553526"/>
            </a:xfrm>
            <a:prstGeom prst="rect">
              <a:avLst/>
            </a:prstGeom>
            <a:noFill/>
            <a:ln>
              <a:noFill/>
            </a:ln>
          </p:spPr>
        </p:pic>
        <p:pic>
          <p:nvPicPr>
            <p:cNvPr descr="Une image contenant Police, texte, Graphique, logo&#10;&#10;Description générée automatiquement" id="192" name="Google Shape;192;g32a3be5f055_0_102"/>
            <p:cNvPicPr preferRelativeResize="0"/>
            <p:nvPr/>
          </p:nvPicPr>
          <p:blipFill rotWithShape="1">
            <a:blip r:embed="rId4">
              <a:alphaModFix/>
            </a:blip>
            <a:srcRect b="0" l="0" r="0" t="0"/>
            <a:stretch/>
          </p:blipFill>
          <p:spPr>
            <a:xfrm>
              <a:off x="11035225" y="6139008"/>
              <a:ext cx="936382" cy="553526"/>
            </a:xfrm>
            <a:prstGeom prst="rect">
              <a:avLst/>
            </a:prstGeom>
            <a:noFill/>
            <a:ln>
              <a:noFill/>
            </a:ln>
          </p:spPr>
        </p:pic>
        <p:sp>
          <p:nvSpPr>
            <p:cNvPr id="193" name="Google Shape;193;g32a3be5f055_0_102"/>
            <p:cNvSpPr txBox="1"/>
            <p:nvPr/>
          </p:nvSpPr>
          <p:spPr>
            <a:xfrm>
              <a:off x="10421476" y="6139007"/>
              <a:ext cx="706800" cy="57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Roboto Thin"/>
                  <a:ea typeface="Roboto Thin"/>
                  <a:cs typeface="Roboto Thin"/>
                  <a:sym typeface="Roboto Thin"/>
                </a:rPr>
                <a:t>X</a:t>
              </a:r>
              <a:endParaRPr b="0" i="0" sz="1400" u="none" cap="none" strike="noStrike">
                <a:solidFill>
                  <a:srgbClr val="000000"/>
                </a:solidFill>
                <a:latin typeface="Arial"/>
                <a:ea typeface="Arial"/>
                <a:cs typeface="Arial"/>
                <a:sym typeface="Arial"/>
              </a:endParaRPr>
            </a:p>
          </p:txBody>
        </p:sp>
      </p:grpSp>
      <p:sp>
        <p:nvSpPr>
          <p:cNvPr id="194" name="Google Shape;194;g32a3be5f055_0_102"/>
          <p:cNvSpPr txBox="1"/>
          <p:nvPr/>
        </p:nvSpPr>
        <p:spPr>
          <a:xfrm>
            <a:off x="1573900" y="940875"/>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
        <p:nvSpPr>
          <p:cNvPr id="195" name="Google Shape;195;g32a3be5f055_0_102"/>
          <p:cNvSpPr txBox="1"/>
          <p:nvPr/>
        </p:nvSpPr>
        <p:spPr>
          <a:xfrm>
            <a:off x="4837350" y="940875"/>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96" name="Google Shape;196;g32a3be5f055_0_102"/>
          <p:cNvSpPr txBox="1"/>
          <p:nvPr/>
        </p:nvSpPr>
        <p:spPr>
          <a:xfrm>
            <a:off x="8100800" y="940875"/>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
        <p:nvSpPr>
          <p:cNvPr id="197" name="Google Shape;197;g32a3be5f055_0_102"/>
          <p:cNvSpPr txBox="1"/>
          <p:nvPr/>
        </p:nvSpPr>
        <p:spPr>
          <a:xfrm>
            <a:off x="1625750" y="4129400"/>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a:ea typeface="Roboto"/>
                <a:cs typeface="Roboto"/>
                <a:sym typeface="Roboto"/>
              </a:rPr>
              <a:t>…</a:t>
            </a:r>
            <a:endParaRPr sz="1600">
              <a:solidFill>
                <a:schemeClr val="dk1"/>
              </a:solidFill>
              <a:latin typeface="Roboto Light"/>
              <a:ea typeface="Roboto Light"/>
              <a:cs typeface="Roboto Light"/>
              <a:sym typeface="Roboto Light"/>
            </a:endParaRPr>
          </a:p>
        </p:txBody>
      </p:sp>
      <p:sp>
        <p:nvSpPr>
          <p:cNvPr id="198" name="Google Shape;198;g32a3be5f055_0_102"/>
          <p:cNvSpPr txBox="1"/>
          <p:nvPr/>
        </p:nvSpPr>
        <p:spPr>
          <a:xfrm>
            <a:off x="4837350" y="4129400"/>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a:ea typeface="Roboto"/>
                <a:cs typeface="Roboto"/>
                <a:sym typeface="Roboto"/>
              </a:rPr>
              <a:t>…</a:t>
            </a:r>
            <a:endParaRPr sz="1600">
              <a:solidFill>
                <a:schemeClr val="dk1"/>
              </a:solidFill>
              <a:latin typeface="Roboto Light"/>
              <a:ea typeface="Roboto Light"/>
              <a:cs typeface="Roboto Light"/>
              <a:sym typeface="Roboto Light"/>
            </a:endParaRPr>
          </a:p>
        </p:txBody>
      </p:sp>
      <p:sp>
        <p:nvSpPr>
          <p:cNvPr id="199" name="Google Shape;199;g32a3be5f055_0_102"/>
          <p:cNvSpPr txBox="1"/>
          <p:nvPr/>
        </p:nvSpPr>
        <p:spPr>
          <a:xfrm>
            <a:off x="8074200" y="4173950"/>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2a3be5f055_0_204"/>
          <p:cNvSpPr/>
          <p:nvPr/>
        </p:nvSpPr>
        <p:spPr>
          <a:xfrm>
            <a:off x="1342900" y="606006"/>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6" name="Google Shape;206;g32a3be5f055_0_204"/>
          <p:cNvSpPr txBox="1"/>
          <p:nvPr/>
        </p:nvSpPr>
        <p:spPr>
          <a:xfrm>
            <a:off x="1600500" y="297013"/>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Évènement 📣</a:t>
            </a:r>
            <a:endParaRPr b="0" i="0" sz="2200" u="none" cap="none" strike="noStrike">
              <a:solidFill>
                <a:srgbClr val="000000"/>
              </a:solidFill>
              <a:latin typeface="Roboto Medium"/>
              <a:ea typeface="Roboto Medium"/>
              <a:cs typeface="Roboto Medium"/>
              <a:sym typeface="Roboto Medium"/>
            </a:endParaRPr>
          </a:p>
        </p:txBody>
      </p:sp>
      <p:sp>
        <p:nvSpPr>
          <p:cNvPr id="207" name="Google Shape;207;g32a3be5f055_0_204"/>
          <p:cNvSpPr/>
          <p:nvPr/>
        </p:nvSpPr>
        <p:spPr>
          <a:xfrm>
            <a:off x="4606350" y="606006"/>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8" name="Google Shape;208;g32a3be5f055_0_204"/>
          <p:cNvSpPr txBox="1"/>
          <p:nvPr/>
        </p:nvSpPr>
        <p:spPr>
          <a:xfrm>
            <a:off x="4863950" y="297013"/>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Rôle 👥 </a:t>
            </a:r>
            <a:endParaRPr b="0" i="0" sz="2200" u="none" cap="none" strike="noStrike">
              <a:solidFill>
                <a:srgbClr val="000000"/>
              </a:solidFill>
              <a:latin typeface="Roboto Medium"/>
              <a:ea typeface="Roboto Medium"/>
              <a:cs typeface="Roboto Medium"/>
              <a:sym typeface="Roboto Medium"/>
            </a:endParaRPr>
          </a:p>
        </p:txBody>
      </p:sp>
      <p:sp>
        <p:nvSpPr>
          <p:cNvPr id="209" name="Google Shape;209;g32a3be5f055_0_204"/>
          <p:cNvSpPr/>
          <p:nvPr/>
        </p:nvSpPr>
        <p:spPr>
          <a:xfrm>
            <a:off x="7869800" y="606000"/>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0" name="Google Shape;210;g32a3be5f055_0_204"/>
          <p:cNvSpPr txBox="1"/>
          <p:nvPr/>
        </p:nvSpPr>
        <p:spPr>
          <a:xfrm>
            <a:off x="8127400" y="297000"/>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Rencontre 🤝</a:t>
            </a:r>
            <a:endParaRPr b="0" i="0" sz="2200" u="none" cap="none" strike="noStrike">
              <a:solidFill>
                <a:srgbClr val="000000"/>
              </a:solidFill>
              <a:latin typeface="Roboto Medium"/>
              <a:ea typeface="Roboto Medium"/>
              <a:cs typeface="Roboto Medium"/>
              <a:sym typeface="Roboto Medium"/>
            </a:endParaRPr>
          </a:p>
        </p:txBody>
      </p:sp>
      <p:sp>
        <p:nvSpPr>
          <p:cNvPr id="211" name="Google Shape;211;g32a3be5f055_0_204"/>
          <p:cNvSpPr/>
          <p:nvPr/>
        </p:nvSpPr>
        <p:spPr>
          <a:xfrm>
            <a:off x="1342900" y="3804431"/>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2" name="Google Shape;212;g32a3be5f055_0_204"/>
          <p:cNvSpPr txBox="1"/>
          <p:nvPr/>
        </p:nvSpPr>
        <p:spPr>
          <a:xfrm>
            <a:off x="1600500" y="3495450"/>
            <a:ext cx="27216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Objectif 🎯 </a:t>
            </a:r>
            <a:endParaRPr b="0" i="0" sz="2200" u="none" cap="none" strike="noStrike">
              <a:solidFill>
                <a:srgbClr val="000000"/>
              </a:solidFill>
              <a:latin typeface="Roboto Medium"/>
              <a:ea typeface="Roboto Medium"/>
              <a:cs typeface="Roboto Medium"/>
              <a:sym typeface="Roboto Medium"/>
            </a:endParaRPr>
          </a:p>
        </p:txBody>
      </p:sp>
      <p:sp>
        <p:nvSpPr>
          <p:cNvPr id="213" name="Google Shape;213;g32a3be5f055_0_204"/>
          <p:cNvSpPr/>
          <p:nvPr/>
        </p:nvSpPr>
        <p:spPr>
          <a:xfrm>
            <a:off x="4606350" y="3804431"/>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4" name="Google Shape;214;g32a3be5f055_0_204"/>
          <p:cNvSpPr txBox="1"/>
          <p:nvPr/>
        </p:nvSpPr>
        <p:spPr>
          <a:xfrm>
            <a:off x="4863950" y="3495438"/>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Et la suite ? 🚀</a:t>
            </a:r>
            <a:endParaRPr b="0" i="0" sz="2200" u="none" cap="none" strike="noStrike">
              <a:solidFill>
                <a:srgbClr val="000000"/>
              </a:solidFill>
              <a:latin typeface="Roboto Medium"/>
              <a:ea typeface="Roboto Medium"/>
              <a:cs typeface="Roboto Medium"/>
              <a:sym typeface="Roboto Medium"/>
            </a:endParaRPr>
          </a:p>
        </p:txBody>
      </p:sp>
      <p:sp>
        <p:nvSpPr>
          <p:cNvPr id="215" name="Google Shape;215;g32a3be5f055_0_204"/>
          <p:cNvSpPr/>
          <p:nvPr/>
        </p:nvSpPr>
        <p:spPr>
          <a:xfrm>
            <a:off x="7869800" y="3804425"/>
            <a:ext cx="2979300" cy="2784900"/>
          </a:xfrm>
          <a:prstGeom prst="roundRect">
            <a:avLst>
              <a:gd fmla="val 16667" name="adj"/>
            </a:avLst>
          </a:prstGeom>
          <a:solidFill>
            <a:srgbClr val="FFFFFF"/>
          </a:solidFill>
          <a:ln cap="flat" cmpd="sng" w="9525">
            <a:solidFill>
              <a:srgbClr val="FDB6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 name="Google Shape;216;g32a3be5f055_0_204"/>
          <p:cNvSpPr txBox="1"/>
          <p:nvPr/>
        </p:nvSpPr>
        <p:spPr>
          <a:xfrm>
            <a:off x="8127400" y="3495425"/>
            <a:ext cx="2517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2200">
                <a:solidFill>
                  <a:srgbClr val="FFC000"/>
                </a:solidFill>
                <a:latin typeface="Roboto Medium"/>
                <a:ea typeface="Roboto Medium"/>
                <a:cs typeface="Roboto Medium"/>
                <a:sym typeface="Roboto Medium"/>
              </a:rPr>
              <a:t>Temporalité 📅</a:t>
            </a:r>
            <a:endParaRPr b="0" i="0" sz="2200" u="none" cap="none" strike="noStrike">
              <a:solidFill>
                <a:srgbClr val="000000"/>
              </a:solidFill>
              <a:latin typeface="Roboto Medium"/>
              <a:ea typeface="Roboto Medium"/>
              <a:cs typeface="Roboto Medium"/>
              <a:sym typeface="Roboto Medium"/>
            </a:endParaRPr>
          </a:p>
        </p:txBody>
      </p:sp>
      <p:sp>
        <p:nvSpPr>
          <p:cNvPr id="217" name="Google Shape;217;g32a3be5f055_0_204"/>
          <p:cNvSpPr txBox="1"/>
          <p:nvPr/>
        </p:nvSpPr>
        <p:spPr>
          <a:xfrm rot="-5400000">
            <a:off x="-2770850" y="3176870"/>
            <a:ext cx="6896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lang="fr-FR" sz="2700">
                <a:solidFill>
                  <a:schemeClr val="dk1"/>
                </a:solidFill>
                <a:latin typeface="Roboto"/>
                <a:ea typeface="Roboto"/>
                <a:cs typeface="Roboto"/>
                <a:sym typeface="Roboto"/>
              </a:rPr>
              <a:t>Canal</a:t>
            </a:r>
            <a:r>
              <a:rPr lang="fr-FR" sz="2700">
                <a:solidFill>
                  <a:schemeClr val="dk1"/>
                </a:solidFill>
                <a:latin typeface="Roboto Medium"/>
                <a:ea typeface="Roboto Medium"/>
                <a:cs typeface="Roboto Medium"/>
                <a:sym typeface="Roboto Medium"/>
              </a:rPr>
              <a:t> PHYSIQUE</a:t>
            </a:r>
            <a:endParaRPr b="0" i="0" sz="2700" u="none" cap="none" strike="noStrike">
              <a:solidFill>
                <a:schemeClr val="dk1"/>
              </a:solidFill>
              <a:latin typeface="Roboto Medium"/>
              <a:ea typeface="Roboto Medium"/>
              <a:cs typeface="Roboto Medium"/>
              <a:sym typeface="Roboto Medium"/>
            </a:endParaRPr>
          </a:p>
        </p:txBody>
      </p:sp>
      <p:grpSp>
        <p:nvGrpSpPr>
          <p:cNvPr id="218" name="Google Shape;218;g32a3be5f055_0_204"/>
          <p:cNvGrpSpPr/>
          <p:nvPr/>
        </p:nvGrpSpPr>
        <p:grpSpPr>
          <a:xfrm>
            <a:off x="10574214" y="6408877"/>
            <a:ext cx="1564307" cy="369396"/>
            <a:chOff x="9515865" y="6139007"/>
            <a:chExt cx="2455742" cy="579900"/>
          </a:xfrm>
        </p:grpSpPr>
        <p:pic>
          <p:nvPicPr>
            <p:cNvPr descr="Une image contenant Police, logo, texte, Graphique&#10;&#10;Description générée automatiquement" id="219" name="Google Shape;219;g32a3be5f055_0_204"/>
            <p:cNvPicPr preferRelativeResize="0"/>
            <p:nvPr/>
          </p:nvPicPr>
          <p:blipFill rotWithShape="1">
            <a:blip r:embed="rId3">
              <a:alphaModFix/>
            </a:blip>
            <a:srcRect b="0" l="0" r="0" t="0"/>
            <a:stretch/>
          </p:blipFill>
          <p:spPr>
            <a:xfrm>
              <a:off x="9515865" y="6154632"/>
              <a:ext cx="998517" cy="553526"/>
            </a:xfrm>
            <a:prstGeom prst="rect">
              <a:avLst/>
            </a:prstGeom>
            <a:noFill/>
            <a:ln>
              <a:noFill/>
            </a:ln>
          </p:spPr>
        </p:pic>
        <p:pic>
          <p:nvPicPr>
            <p:cNvPr descr="Une image contenant Police, texte, Graphique, logo&#10;&#10;Description générée automatiquement" id="220" name="Google Shape;220;g32a3be5f055_0_204"/>
            <p:cNvPicPr preferRelativeResize="0"/>
            <p:nvPr/>
          </p:nvPicPr>
          <p:blipFill rotWithShape="1">
            <a:blip r:embed="rId4">
              <a:alphaModFix/>
            </a:blip>
            <a:srcRect b="0" l="0" r="0" t="0"/>
            <a:stretch/>
          </p:blipFill>
          <p:spPr>
            <a:xfrm>
              <a:off x="11035225" y="6139008"/>
              <a:ext cx="936382" cy="553526"/>
            </a:xfrm>
            <a:prstGeom prst="rect">
              <a:avLst/>
            </a:prstGeom>
            <a:noFill/>
            <a:ln>
              <a:noFill/>
            </a:ln>
          </p:spPr>
        </p:pic>
        <p:sp>
          <p:nvSpPr>
            <p:cNvPr id="221" name="Google Shape;221;g32a3be5f055_0_204"/>
            <p:cNvSpPr txBox="1"/>
            <p:nvPr/>
          </p:nvSpPr>
          <p:spPr>
            <a:xfrm>
              <a:off x="10421476" y="6139007"/>
              <a:ext cx="706800" cy="57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Roboto Thin"/>
                  <a:ea typeface="Roboto Thin"/>
                  <a:cs typeface="Roboto Thin"/>
                  <a:sym typeface="Roboto Thin"/>
                </a:rPr>
                <a:t>X</a:t>
              </a:r>
              <a:endParaRPr b="0" i="0" sz="1400" u="none" cap="none" strike="noStrike">
                <a:solidFill>
                  <a:srgbClr val="000000"/>
                </a:solidFill>
                <a:latin typeface="Arial"/>
                <a:ea typeface="Arial"/>
                <a:cs typeface="Arial"/>
                <a:sym typeface="Arial"/>
              </a:endParaRPr>
            </a:p>
          </p:txBody>
        </p:sp>
      </p:grpSp>
      <p:sp>
        <p:nvSpPr>
          <p:cNvPr id="222" name="Google Shape;222;g32a3be5f055_0_204"/>
          <p:cNvSpPr txBox="1"/>
          <p:nvPr/>
        </p:nvSpPr>
        <p:spPr>
          <a:xfrm>
            <a:off x="1573900" y="940875"/>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a:ea typeface="Roboto"/>
              <a:cs typeface="Roboto"/>
              <a:sym typeface="Roboto"/>
            </a:endParaRPr>
          </a:p>
        </p:txBody>
      </p:sp>
      <p:sp>
        <p:nvSpPr>
          <p:cNvPr id="223" name="Google Shape;223;g32a3be5f055_0_204"/>
          <p:cNvSpPr txBox="1"/>
          <p:nvPr/>
        </p:nvSpPr>
        <p:spPr>
          <a:xfrm>
            <a:off x="4837350" y="940875"/>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a:ea typeface="Roboto"/>
                <a:cs typeface="Roboto"/>
                <a:sym typeface="Roboto"/>
              </a:rPr>
              <a:t>…</a:t>
            </a:r>
            <a:endParaRPr sz="16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224" name="Google Shape;224;g32a3be5f055_0_204"/>
          <p:cNvSpPr txBox="1"/>
          <p:nvPr/>
        </p:nvSpPr>
        <p:spPr>
          <a:xfrm>
            <a:off x="8100800" y="940875"/>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
        <p:nvSpPr>
          <p:cNvPr id="225" name="Google Shape;225;g32a3be5f055_0_204"/>
          <p:cNvSpPr txBox="1"/>
          <p:nvPr/>
        </p:nvSpPr>
        <p:spPr>
          <a:xfrm>
            <a:off x="1625750" y="4129400"/>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a:ea typeface="Roboto"/>
                <a:cs typeface="Roboto"/>
                <a:sym typeface="Roboto"/>
              </a:rPr>
              <a:t>…</a:t>
            </a:r>
            <a:endParaRPr sz="1600">
              <a:solidFill>
                <a:schemeClr val="dk1"/>
              </a:solidFill>
              <a:latin typeface="Roboto Light"/>
              <a:ea typeface="Roboto Light"/>
              <a:cs typeface="Roboto Light"/>
              <a:sym typeface="Roboto Light"/>
            </a:endParaRPr>
          </a:p>
        </p:txBody>
      </p:sp>
      <p:sp>
        <p:nvSpPr>
          <p:cNvPr id="226" name="Google Shape;226;g32a3be5f055_0_204"/>
          <p:cNvSpPr txBox="1"/>
          <p:nvPr/>
        </p:nvSpPr>
        <p:spPr>
          <a:xfrm>
            <a:off x="4837350" y="4129400"/>
            <a:ext cx="2517300" cy="20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a:ea typeface="Roboto"/>
                <a:cs typeface="Roboto"/>
                <a:sym typeface="Roboto"/>
              </a:rPr>
              <a:t>…</a:t>
            </a:r>
            <a:endParaRPr sz="1600">
              <a:solidFill>
                <a:schemeClr val="dk1"/>
              </a:solidFill>
              <a:latin typeface="Roboto Light"/>
              <a:ea typeface="Roboto Light"/>
              <a:cs typeface="Roboto Light"/>
              <a:sym typeface="Roboto Light"/>
            </a:endParaRPr>
          </a:p>
        </p:txBody>
      </p:sp>
      <p:sp>
        <p:nvSpPr>
          <p:cNvPr id="227" name="Google Shape;227;g32a3be5f055_0_204"/>
          <p:cNvSpPr txBox="1"/>
          <p:nvPr/>
        </p:nvSpPr>
        <p:spPr>
          <a:xfrm>
            <a:off x="8074200" y="4173950"/>
            <a:ext cx="25173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chemeClr val="dk1"/>
                </a:solidFill>
                <a:latin typeface="Roboto Light"/>
                <a:ea typeface="Roboto Light"/>
                <a:cs typeface="Roboto Light"/>
                <a:sym typeface="Roboto Light"/>
              </a:rPr>
              <a:t>…</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2a3be5f055_0_306"/>
          <p:cNvSpPr/>
          <p:nvPr/>
        </p:nvSpPr>
        <p:spPr>
          <a:xfrm>
            <a:off x="1831288" y="760054"/>
            <a:ext cx="4801200" cy="4801200"/>
          </a:xfrm>
          <a:prstGeom prst="ellipse">
            <a:avLst/>
          </a:prstGeom>
          <a:solidFill>
            <a:srgbClr val="FCB62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Images de Dessin Au Trait Femme Noire – Téléchargement gratuit sur Freepik" id="234" name="Google Shape;234;g32a3be5f055_0_306"/>
          <p:cNvPicPr preferRelativeResize="0"/>
          <p:nvPr/>
        </p:nvPicPr>
        <p:blipFill rotWithShape="1">
          <a:blip r:embed="rId3">
            <a:alphaModFix/>
          </a:blip>
          <a:srcRect b="0" l="0" r="0" t="0"/>
          <a:stretch/>
        </p:blipFill>
        <p:spPr>
          <a:xfrm>
            <a:off x="1248610" y="1213195"/>
            <a:ext cx="5966585" cy="5966585"/>
          </a:xfrm>
          <a:prstGeom prst="rect">
            <a:avLst/>
          </a:prstGeom>
          <a:noFill/>
          <a:ln>
            <a:noFill/>
          </a:ln>
        </p:spPr>
      </p:pic>
      <p:sp>
        <p:nvSpPr>
          <p:cNvPr id="235" name="Google Shape;235;g32a3be5f055_0_306"/>
          <p:cNvSpPr txBox="1"/>
          <p:nvPr/>
        </p:nvSpPr>
        <p:spPr>
          <a:xfrm>
            <a:off x="5864775" y="2767200"/>
            <a:ext cx="50763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lang="fr-FR" sz="8000">
                <a:solidFill>
                  <a:schemeClr val="dk1"/>
                </a:solidFill>
                <a:latin typeface="Roboto Thin"/>
                <a:ea typeface="Roboto Thin"/>
                <a:cs typeface="Roboto Thin"/>
                <a:sym typeface="Roboto Thin"/>
              </a:rPr>
              <a:t>Valorise-toi</a:t>
            </a:r>
            <a:endParaRPr b="0" i="0" sz="8000" u="none" cap="none" strike="noStrike">
              <a:solidFill>
                <a:schemeClr val="dk1"/>
              </a:solidFill>
              <a:latin typeface="Roboto Thin"/>
              <a:ea typeface="Roboto Thin"/>
              <a:cs typeface="Roboto Thin"/>
              <a:sym typeface="Roboto Thin"/>
            </a:endParaRPr>
          </a:p>
        </p:txBody>
      </p:sp>
      <p:grpSp>
        <p:nvGrpSpPr>
          <p:cNvPr id="236" name="Google Shape;236;g32a3be5f055_0_306"/>
          <p:cNvGrpSpPr/>
          <p:nvPr/>
        </p:nvGrpSpPr>
        <p:grpSpPr>
          <a:xfrm>
            <a:off x="10574214" y="6408877"/>
            <a:ext cx="1564307" cy="369396"/>
            <a:chOff x="9515865" y="6139007"/>
            <a:chExt cx="2455742" cy="579900"/>
          </a:xfrm>
        </p:grpSpPr>
        <p:pic>
          <p:nvPicPr>
            <p:cNvPr descr="Une image contenant Police, logo, texte, Graphique&#10;&#10;Description générée automatiquement" id="237" name="Google Shape;237;g32a3be5f055_0_306"/>
            <p:cNvPicPr preferRelativeResize="0"/>
            <p:nvPr/>
          </p:nvPicPr>
          <p:blipFill rotWithShape="1">
            <a:blip r:embed="rId4">
              <a:alphaModFix/>
            </a:blip>
            <a:srcRect b="0" l="0" r="0" t="0"/>
            <a:stretch/>
          </p:blipFill>
          <p:spPr>
            <a:xfrm>
              <a:off x="9515865" y="6154632"/>
              <a:ext cx="998517" cy="553526"/>
            </a:xfrm>
            <a:prstGeom prst="rect">
              <a:avLst/>
            </a:prstGeom>
            <a:noFill/>
            <a:ln>
              <a:noFill/>
            </a:ln>
          </p:spPr>
        </p:pic>
        <p:pic>
          <p:nvPicPr>
            <p:cNvPr descr="Une image contenant Police, texte, Graphique, logo&#10;&#10;Description générée automatiquement" id="238" name="Google Shape;238;g32a3be5f055_0_306"/>
            <p:cNvPicPr preferRelativeResize="0"/>
            <p:nvPr/>
          </p:nvPicPr>
          <p:blipFill rotWithShape="1">
            <a:blip r:embed="rId5">
              <a:alphaModFix/>
            </a:blip>
            <a:srcRect b="0" l="0" r="0" t="0"/>
            <a:stretch/>
          </p:blipFill>
          <p:spPr>
            <a:xfrm>
              <a:off x="11035225" y="6139008"/>
              <a:ext cx="936382" cy="553526"/>
            </a:xfrm>
            <a:prstGeom prst="rect">
              <a:avLst/>
            </a:prstGeom>
            <a:noFill/>
            <a:ln>
              <a:noFill/>
            </a:ln>
          </p:spPr>
        </p:pic>
        <p:sp>
          <p:nvSpPr>
            <p:cNvPr id="239" name="Google Shape;239;g32a3be5f055_0_306"/>
            <p:cNvSpPr txBox="1"/>
            <p:nvPr/>
          </p:nvSpPr>
          <p:spPr>
            <a:xfrm>
              <a:off x="10421476" y="6139007"/>
              <a:ext cx="706800" cy="57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Roboto Thin"/>
                  <a:ea typeface="Roboto Thin"/>
                  <a:cs typeface="Roboto Thin"/>
                  <a:sym typeface="Roboto Thin"/>
                </a:rPr>
                <a:t>X</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2a3be5f055_0_392"/>
          <p:cNvSpPr txBox="1"/>
          <p:nvPr/>
        </p:nvSpPr>
        <p:spPr>
          <a:xfrm>
            <a:off x="1109839" y="886300"/>
            <a:ext cx="9972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lang="fr-FR" sz="4000">
                <a:latin typeface="Roboto Light"/>
                <a:ea typeface="Roboto Light"/>
                <a:cs typeface="Roboto Light"/>
                <a:sym typeface="Roboto Light"/>
              </a:rPr>
              <a:t>Personal</a:t>
            </a:r>
            <a:r>
              <a:rPr b="0" i="0" lang="fr-FR" sz="4000" u="none" cap="none" strike="noStrike">
                <a:solidFill>
                  <a:srgbClr val="000000"/>
                </a:solidFill>
                <a:latin typeface="Roboto Light"/>
                <a:ea typeface="Roboto Light"/>
                <a:cs typeface="Roboto Light"/>
                <a:sym typeface="Roboto Light"/>
              </a:rPr>
              <a:t> </a:t>
            </a:r>
            <a:r>
              <a:rPr lang="fr-FR" sz="4000">
                <a:solidFill>
                  <a:srgbClr val="FFC000"/>
                </a:solidFill>
                <a:latin typeface="Roboto Medium"/>
                <a:ea typeface="Roboto Medium"/>
                <a:cs typeface="Roboto Medium"/>
                <a:sym typeface="Roboto Medium"/>
              </a:rPr>
              <a:t>Branding</a:t>
            </a:r>
            <a:endParaRPr b="0" i="0" sz="4000" u="none" cap="none" strike="noStrike">
              <a:solidFill>
                <a:srgbClr val="000000"/>
              </a:solidFill>
              <a:latin typeface="Roboto Medium"/>
              <a:ea typeface="Roboto Medium"/>
              <a:cs typeface="Roboto Medium"/>
              <a:sym typeface="Roboto Medium"/>
            </a:endParaRPr>
          </a:p>
        </p:txBody>
      </p:sp>
      <p:sp>
        <p:nvSpPr>
          <p:cNvPr id="245" name="Google Shape;245;g32a3be5f055_0_392"/>
          <p:cNvSpPr txBox="1"/>
          <p:nvPr/>
        </p:nvSpPr>
        <p:spPr>
          <a:xfrm>
            <a:off x="1109835" y="1460371"/>
            <a:ext cx="9972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i="1" lang="fr-FR" sz="2400">
                <a:solidFill>
                  <a:schemeClr val="dk1"/>
                </a:solidFill>
                <a:latin typeface="Roboto Thin"/>
                <a:ea typeface="Roboto Thin"/>
                <a:cs typeface="Roboto Thin"/>
                <a:sym typeface="Roboto Thin"/>
              </a:rPr>
              <a:t>BONUS</a:t>
            </a:r>
            <a:endParaRPr b="0" i="1" sz="2400" u="none" cap="none" strike="noStrike">
              <a:solidFill>
                <a:schemeClr val="dk1"/>
              </a:solidFill>
              <a:latin typeface="Roboto Thin"/>
              <a:ea typeface="Roboto Thin"/>
              <a:cs typeface="Roboto Thin"/>
              <a:sym typeface="Roboto Thin"/>
            </a:endParaRPr>
          </a:p>
        </p:txBody>
      </p:sp>
      <p:sp>
        <p:nvSpPr>
          <p:cNvPr id="246" name="Google Shape;246;g32a3be5f055_0_392"/>
          <p:cNvSpPr txBox="1"/>
          <p:nvPr/>
        </p:nvSpPr>
        <p:spPr>
          <a:xfrm>
            <a:off x="1109847" y="2477738"/>
            <a:ext cx="99723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lang="fr-FR" sz="2400">
                <a:solidFill>
                  <a:srgbClr val="FCB62A"/>
                </a:solidFill>
                <a:latin typeface="Roboto Light"/>
                <a:ea typeface="Roboto Light"/>
                <a:cs typeface="Roboto Light"/>
                <a:sym typeface="Roboto Light"/>
              </a:rPr>
              <a:t>Incarne</a:t>
            </a:r>
            <a:r>
              <a:rPr b="0" i="0" lang="fr-FR" sz="2400" u="none" cap="none" strike="noStrike">
                <a:solidFill>
                  <a:schemeClr val="dk1"/>
                </a:solidFill>
                <a:latin typeface="Roboto Light"/>
                <a:ea typeface="Roboto Light"/>
                <a:cs typeface="Roboto Light"/>
                <a:sym typeface="Roboto Light"/>
              </a:rPr>
              <a:t> </a:t>
            </a:r>
            <a:r>
              <a:rPr lang="fr-FR" sz="2400">
                <a:solidFill>
                  <a:schemeClr val="dk1"/>
                </a:solidFill>
                <a:latin typeface="Roboto Light"/>
                <a:ea typeface="Roboto Light"/>
                <a:cs typeface="Roboto Light"/>
                <a:sym typeface="Roboto Light"/>
              </a:rPr>
              <a:t>ton projet et valorise-toi en faisant du</a:t>
            </a:r>
            <a:r>
              <a:rPr b="0" i="0" lang="fr-FR" sz="2400" u="none" cap="none" strike="noStrike">
                <a:solidFill>
                  <a:schemeClr val="dk1"/>
                </a:solidFill>
                <a:latin typeface="Roboto Light"/>
                <a:ea typeface="Roboto Light"/>
                <a:cs typeface="Roboto Light"/>
                <a:sym typeface="Roboto Light"/>
              </a:rPr>
              <a:t> </a:t>
            </a:r>
            <a:r>
              <a:rPr lang="fr-FR" sz="2400">
                <a:solidFill>
                  <a:schemeClr val="dk1"/>
                </a:solidFill>
                <a:latin typeface="Roboto"/>
                <a:ea typeface="Roboto"/>
                <a:cs typeface="Roboto"/>
                <a:sym typeface="Roboto"/>
              </a:rPr>
              <a:t>personal branding</a:t>
            </a:r>
            <a:r>
              <a:rPr b="0" i="0" lang="fr-FR" sz="2400" u="none" cap="none" strike="noStrike">
                <a:solidFill>
                  <a:schemeClr val="dk1"/>
                </a:solidFill>
                <a:latin typeface="Roboto"/>
                <a:ea typeface="Roboto"/>
                <a:cs typeface="Roboto"/>
                <a:sym typeface="Roboto"/>
              </a:rPr>
              <a:t>.</a:t>
            </a:r>
            <a:endParaRPr b="0"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400"/>
              <a:buFont typeface="Arial"/>
              <a:buNone/>
            </a:pPr>
            <a:r>
              <a:t/>
            </a:r>
            <a:endParaRPr sz="2400">
              <a:solidFill>
                <a:schemeClr val="dk1"/>
              </a:solidFill>
              <a:latin typeface="Roboto Thin"/>
              <a:ea typeface="Roboto Thin"/>
              <a:cs typeface="Roboto Thin"/>
              <a:sym typeface="Roboto Thin"/>
            </a:endParaRPr>
          </a:p>
          <a:p>
            <a:pPr indent="0" lvl="0" marL="0" marR="0" rtl="0" algn="l">
              <a:lnSpc>
                <a:spcPct val="100000"/>
              </a:lnSpc>
              <a:spcBef>
                <a:spcPts val="0"/>
              </a:spcBef>
              <a:spcAft>
                <a:spcPts val="0"/>
              </a:spcAft>
              <a:buClr>
                <a:schemeClr val="dk1"/>
              </a:buClr>
              <a:buSzPts val="2400"/>
              <a:buFont typeface="Arial"/>
              <a:buNone/>
            </a:pPr>
            <a:r>
              <a:rPr lang="fr-FR" sz="2400">
                <a:solidFill>
                  <a:schemeClr val="dk1"/>
                </a:solidFill>
                <a:latin typeface="Roboto Light"/>
                <a:ea typeface="Roboto Light"/>
                <a:cs typeface="Roboto Light"/>
                <a:sym typeface="Roboto Light"/>
              </a:rPr>
              <a:t>Rédige un post sur LinkedIn en taggant :</a:t>
            </a:r>
            <a:endParaRPr sz="2400">
              <a:solidFill>
                <a:schemeClr val="dk1"/>
              </a:solidFill>
              <a:latin typeface="Roboto Light"/>
              <a:ea typeface="Roboto Light"/>
              <a:cs typeface="Roboto Light"/>
              <a:sym typeface="Roboto Light"/>
            </a:endParaRPr>
          </a:p>
          <a:p>
            <a:pPr indent="-381000" lvl="0" marL="457200" marR="0" rtl="0" algn="l">
              <a:lnSpc>
                <a:spcPct val="100000"/>
              </a:lnSpc>
              <a:spcBef>
                <a:spcPts val="0"/>
              </a:spcBef>
              <a:spcAft>
                <a:spcPts val="0"/>
              </a:spcAft>
              <a:buClr>
                <a:schemeClr val="dk1"/>
              </a:buClr>
              <a:buSzPts val="2400"/>
              <a:buFont typeface="Roboto Light"/>
              <a:buChar char="-"/>
            </a:pPr>
            <a:r>
              <a:rPr lang="fr-FR" sz="2400">
                <a:solidFill>
                  <a:schemeClr val="dk1"/>
                </a:solidFill>
                <a:latin typeface="Roboto Light"/>
                <a:ea typeface="Roboto Light"/>
                <a:cs typeface="Roboto Light"/>
                <a:sym typeface="Roboto Light"/>
              </a:rPr>
              <a:t>Léa GUEZAIS</a:t>
            </a:r>
            <a:endParaRPr sz="2400">
              <a:solidFill>
                <a:schemeClr val="dk1"/>
              </a:solidFill>
              <a:latin typeface="Roboto Light"/>
              <a:ea typeface="Roboto Light"/>
              <a:cs typeface="Roboto Light"/>
              <a:sym typeface="Roboto Light"/>
            </a:endParaRPr>
          </a:p>
          <a:p>
            <a:pPr indent="-381000" lvl="0" marL="457200" marR="0" rtl="0" algn="l">
              <a:lnSpc>
                <a:spcPct val="100000"/>
              </a:lnSpc>
              <a:spcBef>
                <a:spcPts val="0"/>
              </a:spcBef>
              <a:spcAft>
                <a:spcPts val="0"/>
              </a:spcAft>
              <a:buClr>
                <a:schemeClr val="dk1"/>
              </a:buClr>
              <a:buSzPts val="2400"/>
              <a:buFont typeface="Roboto Light"/>
              <a:buChar char="-"/>
            </a:pPr>
            <a:r>
              <a:rPr lang="fr-FR" sz="2400">
                <a:solidFill>
                  <a:schemeClr val="dk1"/>
                </a:solidFill>
                <a:latin typeface="Roboto Light"/>
                <a:ea typeface="Roboto Light"/>
                <a:cs typeface="Roboto Light"/>
                <a:sym typeface="Roboto Light"/>
              </a:rPr>
              <a:t>Lio SUEUR</a:t>
            </a:r>
            <a:endParaRPr sz="2400">
              <a:solidFill>
                <a:schemeClr val="dk1"/>
              </a:solidFill>
              <a:latin typeface="Roboto Light"/>
              <a:ea typeface="Roboto Light"/>
              <a:cs typeface="Roboto Light"/>
              <a:sym typeface="Roboto Light"/>
            </a:endParaRPr>
          </a:p>
          <a:p>
            <a:pPr indent="-381000" lvl="0" marL="457200" marR="0" rtl="0" algn="l">
              <a:lnSpc>
                <a:spcPct val="100000"/>
              </a:lnSpc>
              <a:spcBef>
                <a:spcPts val="0"/>
              </a:spcBef>
              <a:spcAft>
                <a:spcPts val="0"/>
              </a:spcAft>
              <a:buClr>
                <a:schemeClr val="dk1"/>
              </a:buClr>
              <a:buSzPts val="2400"/>
              <a:buFont typeface="Roboto Light"/>
              <a:buChar char="-"/>
            </a:pPr>
            <a:r>
              <a:rPr lang="fr-FR" sz="2400">
                <a:solidFill>
                  <a:schemeClr val="dk1"/>
                </a:solidFill>
                <a:latin typeface="Roboto Light"/>
                <a:ea typeface="Roboto Light"/>
                <a:cs typeface="Roboto Light"/>
                <a:sym typeface="Roboto Light"/>
              </a:rPr>
              <a:t>ECE</a:t>
            </a:r>
            <a:endParaRPr sz="2400">
              <a:solidFill>
                <a:schemeClr val="dk1"/>
              </a:solidFill>
              <a:latin typeface="Roboto Light"/>
              <a:ea typeface="Roboto Light"/>
              <a:cs typeface="Roboto Light"/>
              <a:sym typeface="Roboto Light"/>
            </a:endParaRPr>
          </a:p>
          <a:p>
            <a:pPr indent="0" lvl="0" marL="0" marR="0" rtl="0" algn="l">
              <a:lnSpc>
                <a:spcPct val="100000"/>
              </a:lnSpc>
              <a:spcBef>
                <a:spcPts val="0"/>
              </a:spcBef>
              <a:spcAft>
                <a:spcPts val="0"/>
              </a:spcAft>
              <a:buNone/>
            </a:pPr>
            <a:r>
              <a:t/>
            </a:r>
            <a:endParaRPr sz="2400">
              <a:solidFill>
                <a:schemeClr val="dk1"/>
              </a:solidFill>
              <a:latin typeface="Roboto Light"/>
              <a:ea typeface="Roboto Light"/>
              <a:cs typeface="Roboto Light"/>
              <a:sym typeface="Roboto Light"/>
            </a:endParaRPr>
          </a:p>
          <a:p>
            <a:pPr indent="0" lvl="0" marL="0" marR="0" rtl="0" algn="l">
              <a:lnSpc>
                <a:spcPct val="100000"/>
              </a:lnSpc>
              <a:spcBef>
                <a:spcPts val="0"/>
              </a:spcBef>
              <a:spcAft>
                <a:spcPts val="0"/>
              </a:spcAft>
              <a:buNone/>
            </a:pPr>
            <a:r>
              <a:rPr lang="fr-FR" sz="2400">
                <a:solidFill>
                  <a:schemeClr val="dk1"/>
                </a:solidFill>
                <a:latin typeface="Roboto"/>
                <a:ea typeface="Roboto"/>
                <a:cs typeface="Roboto"/>
                <a:sym typeface="Roboto"/>
              </a:rPr>
              <a:t>Insère une capture d’écran ainsi que le lien du post dans le livrable.</a:t>
            </a:r>
            <a:endParaRPr sz="2400">
              <a:solidFill>
                <a:schemeClr val="dk1"/>
              </a:solidFill>
              <a:latin typeface="Roboto"/>
              <a:ea typeface="Roboto"/>
              <a:cs typeface="Roboto"/>
              <a:sym typeface="Roboto"/>
            </a:endParaRPr>
          </a:p>
        </p:txBody>
      </p:sp>
      <p:grpSp>
        <p:nvGrpSpPr>
          <p:cNvPr id="247" name="Google Shape;247;g32a3be5f055_0_392"/>
          <p:cNvGrpSpPr/>
          <p:nvPr/>
        </p:nvGrpSpPr>
        <p:grpSpPr>
          <a:xfrm>
            <a:off x="10574214" y="6408877"/>
            <a:ext cx="1564307" cy="369396"/>
            <a:chOff x="9515865" y="6139007"/>
            <a:chExt cx="2455742" cy="579900"/>
          </a:xfrm>
        </p:grpSpPr>
        <p:pic>
          <p:nvPicPr>
            <p:cNvPr descr="Une image contenant Police, logo, texte, Graphique&#10;&#10;Description générée automatiquement" id="248" name="Google Shape;248;g32a3be5f055_0_392"/>
            <p:cNvPicPr preferRelativeResize="0"/>
            <p:nvPr/>
          </p:nvPicPr>
          <p:blipFill rotWithShape="1">
            <a:blip r:embed="rId3">
              <a:alphaModFix/>
            </a:blip>
            <a:srcRect b="0" l="0" r="0" t="0"/>
            <a:stretch/>
          </p:blipFill>
          <p:spPr>
            <a:xfrm>
              <a:off x="9515865" y="6154632"/>
              <a:ext cx="998517" cy="553526"/>
            </a:xfrm>
            <a:prstGeom prst="rect">
              <a:avLst/>
            </a:prstGeom>
            <a:noFill/>
            <a:ln>
              <a:noFill/>
            </a:ln>
          </p:spPr>
        </p:pic>
        <p:pic>
          <p:nvPicPr>
            <p:cNvPr descr="Une image contenant Police, texte, Graphique, logo&#10;&#10;Description générée automatiquement" id="249" name="Google Shape;249;g32a3be5f055_0_392"/>
            <p:cNvPicPr preferRelativeResize="0"/>
            <p:nvPr/>
          </p:nvPicPr>
          <p:blipFill rotWithShape="1">
            <a:blip r:embed="rId4">
              <a:alphaModFix/>
            </a:blip>
            <a:srcRect b="0" l="0" r="0" t="0"/>
            <a:stretch/>
          </p:blipFill>
          <p:spPr>
            <a:xfrm>
              <a:off x="11035225" y="6139008"/>
              <a:ext cx="936382" cy="553526"/>
            </a:xfrm>
            <a:prstGeom prst="rect">
              <a:avLst/>
            </a:prstGeom>
            <a:noFill/>
            <a:ln>
              <a:noFill/>
            </a:ln>
          </p:spPr>
        </p:pic>
        <p:sp>
          <p:nvSpPr>
            <p:cNvPr id="250" name="Google Shape;250;g32a3be5f055_0_392"/>
            <p:cNvSpPr txBox="1"/>
            <p:nvPr/>
          </p:nvSpPr>
          <p:spPr>
            <a:xfrm>
              <a:off x="10421476" y="6139007"/>
              <a:ext cx="706800" cy="57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Roboto Thin"/>
                  <a:ea typeface="Roboto Thin"/>
                  <a:cs typeface="Roboto Thin"/>
                  <a:sym typeface="Roboto Thin"/>
                </a:rPr>
                <a:t>X</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2025-01-15T11:54:45Z</dcterms:created>
  <dc:creator>Lio SUEUR</dc:creator>
</cp:coreProperties>
</file>