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16" r:id="rId2"/>
    <p:sldId id="338" r:id="rId3"/>
    <p:sldId id="339" r:id="rId4"/>
    <p:sldId id="341" r:id="rId5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课时介绍(可选)" id="{9359586E-A46A-2441-8D4F-4630A70B68E2}">
          <p14:sldIdLst>
            <p14:sldId id="316"/>
            <p14:sldId id="338"/>
            <p14:sldId id="339"/>
            <p14:sldId id="341"/>
          </p14:sldIdLst>
        </p14:section>
        <p14:section name="课时讲解页(1~N，2张，老师自选)" id="{75245455-0D4A-9946-BDBB-21627299AE52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353"/>
    <a:srgbClr val="FF5C00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2" autoAdjust="0"/>
    <p:restoredTop sz="94110" autoAdjust="0"/>
  </p:normalViewPr>
  <p:slideViewPr>
    <p:cSldViewPr snapToObjects="1">
      <p:cViewPr varScale="1">
        <p:scale>
          <a:sx n="35" d="100"/>
          <a:sy n="35" d="100"/>
        </p:scale>
        <p:origin x="-240" y="-66"/>
      </p:cViewPr>
      <p:guideLst>
        <p:guide orient="horz" pos="1598"/>
        <p:guide pos="643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2016/8/1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单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 单行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双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 双行</a:t>
            </a:r>
            <a:r>
              <a:rPr lang="en-US" altLang="zh-CN" sz="9600" dirty="0" smtClean="0">
                <a:solidFill>
                  <a:srgbClr val="FFFFFF"/>
                </a:solidFill>
              </a:rPr>
              <a:t/>
            </a:r>
            <a:br>
              <a:rPr lang="en-US" altLang="zh-CN" sz="9600" dirty="0" smtClean="0">
                <a:solidFill>
                  <a:srgbClr val="FFFFFF"/>
                </a:solidFill>
              </a:rPr>
            </a:br>
            <a:r>
              <a:rPr lang="zh-CN" altLang="en-US" sz="9600" dirty="0" smtClean="0">
                <a:solidFill>
                  <a:srgbClr val="FFFFFF"/>
                </a:solidFill>
              </a:rPr>
              <a:t>标题过长为两行时用此页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一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87" r:id="rId5"/>
    <p:sldLayoutId id="2147483676" r:id="rId6"/>
    <p:sldLayoutId id="2147483677" r:id="rId7"/>
    <p:sldLayoutId id="2147483678" r:id="rId8"/>
    <p:sldLayoutId id="2147483675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下拉框标签的写法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下拉框标签的写法</a:t>
            </a:r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下拉框标签的写法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zh-CN" altLang="en-US" b="1" dirty="0" smtClean="0"/>
              <a:t>下拉框标签</a:t>
            </a:r>
            <a:r>
              <a:rPr lang="zh-CN" altLang="en-US" b="1" dirty="0"/>
              <a:t>语法</a:t>
            </a:r>
            <a:endParaRPr lang="en-US" altLang="zh-CN" b="1" dirty="0" smtClean="0"/>
          </a:p>
          <a:p>
            <a:pPr marL="190800" indent="0">
              <a:buNone/>
            </a:pPr>
            <a:r>
              <a:rPr lang="en-US" altLang="zh-CN" dirty="0"/>
              <a:t>&lt;select name="</a:t>
            </a:r>
            <a:r>
              <a:rPr lang="zh-CN" altLang="en-US" dirty="0"/>
              <a:t>名称</a:t>
            </a:r>
            <a:r>
              <a:rPr lang="en-US" altLang="zh-CN" dirty="0"/>
              <a:t>" &gt;</a:t>
            </a:r>
          </a:p>
          <a:p>
            <a:pPr marL="190800" indent="0">
              <a:buNone/>
            </a:pPr>
            <a:r>
              <a:rPr lang="en-US" altLang="zh-CN" dirty="0"/>
              <a:t>	&lt;option value="</a:t>
            </a:r>
            <a:r>
              <a:rPr lang="zh-CN" altLang="en-US" dirty="0"/>
              <a:t>值</a:t>
            </a:r>
            <a:r>
              <a:rPr lang="en-US" altLang="zh-CN" dirty="0"/>
              <a:t>1"&gt;</a:t>
            </a:r>
            <a:r>
              <a:rPr lang="zh-CN" altLang="en-US" dirty="0"/>
              <a:t>文字信息</a:t>
            </a:r>
            <a:r>
              <a:rPr lang="en-US" altLang="zh-CN" dirty="0"/>
              <a:t>&lt;/option&gt;</a:t>
            </a:r>
          </a:p>
          <a:p>
            <a:pPr marL="190800" indent="0">
              <a:buNone/>
            </a:pPr>
            <a:r>
              <a:rPr lang="en-US" altLang="zh-CN" dirty="0"/>
              <a:t>    &lt;option value="</a:t>
            </a:r>
            <a:r>
              <a:rPr lang="zh-CN" altLang="en-US" dirty="0"/>
              <a:t>值</a:t>
            </a:r>
            <a:r>
              <a:rPr lang="en-US" altLang="zh-CN" dirty="0"/>
              <a:t>2"&gt;</a:t>
            </a:r>
            <a:r>
              <a:rPr lang="zh-CN" altLang="en-US" dirty="0"/>
              <a:t>文字信息</a:t>
            </a:r>
            <a:r>
              <a:rPr lang="en-US" altLang="zh-CN" dirty="0"/>
              <a:t>&lt;/option&gt;</a:t>
            </a:r>
          </a:p>
          <a:p>
            <a:pPr marL="190800" indent="0">
              <a:buNone/>
            </a:pPr>
            <a:r>
              <a:rPr lang="en-US" altLang="zh-CN" dirty="0"/>
              <a:t>    ......</a:t>
            </a:r>
          </a:p>
          <a:p>
            <a:pPr marL="190800" indent="0">
              <a:buNone/>
            </a:pPr>
            <a:r>
              <a:rPr lang="en-US" altLang="zh-CN" dirty="0"/>
              <a:t>&lt;/select&gt;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9607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下拉框标签的写法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en-US" altLang="zh-CN" b="1" dirty="0"/>
              <a:t>&lt;select</a:t>
            </a:r>
            <a:r>
              <a:rPr lang="en-US" altLang="zh-CN" b="1" dirty="0" smtClean="0"/>
              <a:t>&gt;</a:t>
            </a:r>
            <a:r>
              <a:rPr lang="zh-CN" altLang="en-US" b="1" dirty="0" smtClean="0"/>
              <a:t>标签属性</a:t>
            </a:r>
            <a:endParaRPr lang="en-US" altLang="zh-CN" b="1" dirty="0" smtClean="0"/>
          </a:p>
          <a:p>
            <a:r>
              <a:rPr lang="en-US" altLang="zh-CN" dirty="0" smtClean="0"/>
              <a:t>name        </a:t>
            </a:r>
            <a:r>
              <a:rPr lang="zh-CN" altLang="en-US" dirty="0" smtClean="0"/>
              <a:t>规定</a:t>
            </a:r>
            <a:r>
              <a:rPr lang="zh-CN" altLang="en-US" dirty="0"/>
              <a:t>下拉列表的</a:t>
            </a:r>
            <a:r>
              <a:rPr lang="zh-CN" altLang="en-US" dirty="0" smtClean="0"/>
              <a:t>名称</a:t>
            </a:r>
            <a:endParaRPr lang="en-US" altLang="zh-CN" dirty="0" smtClean="0"/>
          </a:p>
          <a:p>
            <a:r>
              <a:rPr lang="en-US" altLang="zh-CN" dirty="0" smtClean="0"/>
              <a:t>size            </a:t>
            </a:r>
            <a:r>
              <a:rPr lang="zh-CN" altLang="en-US" dirty="0" smtClean="0"/>
              <a:t>规定</a:t>
            </a:r>
            <a:r>
              <a:rPr lang="zh-CN" altLang="en-US" dirty="0"/>
              <a:t>下拉列表中可见选项的</a:t>
            </a:r>
            <a:r>
              <a:rPr lang="zh-CN" altLang="en-US" dirty="0" smtClean="0"/>
              <a:t>数目</a:t>
            </a:r>
            <a:endParaRPr lang="en-US" altLang="zh-CN" dirty="0" smtClean="0"/>
          </a:p>
          <a:p>
            <a:r>
              <a:rPr lang="en-US" altLang="zh-CN" dirty="0" smtClean="0"/>
              <a:t>multiple   </a:t>
            </a:r>
            <a:r>
              <a:rPr lang="zh-CN" altLang="en-US" dirty="0" smtClean="0"/>
              <a:t>规定</a:t>
            </a:r>
            <a:r>
              <a:rPr lang="zh-CN" altLang="en-US" dirty="0"/>
              <a:t>可选择多个选项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324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下拉框标签的写法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en-US" altLang="zh-CN" b="1" dirty="0"/>
              <a:t>&lt;option&gt;</a:t>
            </a:r>
            <a:r>
              <a:rPr lang="zh-CN" altLang="en-US" b="1" dirty="0" smtClean="0"/>
              <a:t>标签属性</a:t>
            </a:r>
            <a:endParaRPr lang="en-US" altLang="zh-CN" b="1" dirty="0" smtClean="0"/>
          </a:p>
          <a:p>
            <a:r>
              <a:rPr lang="en-US" altLang="zh-CN" dirty="0" smtClean="0"/>
              <a:t>value              </a:t>
            </a:r>
            <a:r>
              <a:rPr lang="zh-CN" altLang="en-US" dirty="0" smtClean="0"/>
              <a:t>定义</a:t>
            </a:r>
            <a:r>
              <a:rPr lang="zh-CN" altLang="en-US" dirty="0"/>
              <a:t>送往服务器的选项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en-US" altLang="zh-CN" dirty="0" smtClean="0"/>
              <a:t>selected        </a:t>
            </a:r>
            <a:r>
              <a:rPr lang="zh-CN" altLang="en-US" dirty="0" smtClean="0"/>
              <a:t>规定</a:t>
            </a:r>
            <a:r>
              <a:rPr lang="zh-CN" altLang="en-US" dirty="0"/>
              <a:t>选项（在首次显示在列表中时）表现为选中状态</a:t>
            </a:r>
            <a:endParaRPr lang="en-US" altLang="zh-CN" dirty="0" smtClean="0"/>
          </a:p>
          <a:p>
            <a:r>
              <a:rPr lang="en-US" altLang="zh-CN" dirty="0" smtClean="0"/>
              <a:t>disabled        </a:t>
            </a:r>
            <a:r>
              <a:rPr lang="zh-CN" altLang="en-US" dirty="0" smtClean="0"/>
              <a:t>规定</a:t>
            </a:r>
            <a:r>
              <a:rPr lang="zh-CN" altLang="en-US" dirty="0"/>
              <a:t>此选项应在首次加载时被</a:t>
            </a:r>
            <a:r>
              <a:rPr lang="zh-CN" altLang="en-US" dirty="0" smtClean="0"/>
              <a:t>禁用</a:t>
            </a:r>
            <a:endParaRPr lang="en-US" altLang="zh-CN" dirty="0" smtClean="0"/>
          </a:p>
          <a:p>
            <a:r>
              <a:rPr lang="en-US" altLang="zh-CN" dirty="0"/>
              <a:t>&lt;</a:t>
            </a:r>
            <a:r>
              <a:rPr lang="en-US" altLang="zh-CN" dirty="0" err="1"/>
              <a:t>optgroup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标签</a:t>
            </a:r>
            <a:r>
              <a:rPr lang="zh-CN" altLang="en-US" dirty="0"/>
              <a:t>把相关的选项组合在</a:t>
            </a:r>
            <a:r>
              <a:rPr lang="zh-CN" altLang="en-US" dirty="0" smtClean="0"/>
              <a:t>一起</a:t>
            </a:r>
            <a:endParaRPr lang="en-US" altLang="zh-CN" dirty="0" smtClean="0"/>
          </a:p>
          <a:p>
            <a:r>
              <a:rPr lang="en-US" altLang="zh-CN" dirty="0" smtClean="0"/>
              <a:t>label                </a:t>
            </a:r>
            <a:r>
              <a:rPr lang="zh-CN" altLang="en-US" dirty="0" smtClean="0"/>
              <a:t>为</a:t>
            </a:r>
            <a:r>
              <a:rPr lang="zh-CN" altLang="en-US" dirty="0"/>
              <a:t>选项组规定描述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0215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1640</TotalTime>
  <Words>127</Words>
  <Application>Microsoft Office PowerPoint</Application>
  <PresentationFormat>自定义</PresentationFormat>
  <Paragraphs>21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Black</vt:lpstr>
      <vt:lpstr>下拉框标签的写法</vt:lpstr>
      <vt:lpstr>下拉框标签的写法</vt:lpstr>
      <vt:lpstr>下拉框标签的写法</vt:lpstr>
      <vt:lpstr>下拉框标签的写法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AutoBVT</cp:lastModifiedBy>
  <cp:revision>251</cp:revision>
  <dcterms:created xsi:type="dcterms:W3CDTF">2015-03-23T11:35:35Z</dcterms:created>
  <dcterms:modified xsi:type="dcterms:W3CDTF">2016-08-01T14:36:51Z</dcterms:modified>
</cp:coreProperties>
</file>