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39" r:id="rId3"/>
    <p:sldId id="340" r:id="rId4"/>
    <p:sldId id="341" r:id="rId5"/>
    <p:sldId id="342" r:id="rId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(可选)" id="{9359586E-A46A-2441-8D4F-4630A70B68E2}">
          <p14:sldIdLst>
            <p14:sldId id="316"/>
            <p14:sldId id="339"/>
            <p14:sldId id="340"/>
            <p14:sldId id="341"/>
            <p14:sldId id="342"/>
          </p14:sldIdLst>
        </p14:section>
        <p14:section name="课时讲解页(1~N，2张，老师自选)" id="{75245455-0D4A-9946-BDBB-21627299AE5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2" d="100"/>
          <a:sy n="32" d="100"/>
        </p:scale>
        <p:origin x="-480" y="-90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2016/8/2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kumimoji="1" lang="en-US" altLang="zh-CN" b="1" dirty="0"/>
              <a:t>frameset</a:t>
            </a:r>
            <a:r>
              <a:rPr kumimoji="1" lang="zh-CN" altLang="en-US" b="1" dirty="0" smtClean="0"/>
              <a:t>标签说明</a:t>
            </a:r>
            <a:endParaRPr kumimoji="1" lang="en-US" altLang="zh-CN" b="1" dirty="0" smtClean="0"/>
          </a:p>
          <a:p>
            <a:pPr marL="190800" indent="0">
              <a:buNone/>
            </a:pPr>
            <a:r>
              <a:rPr lang="en-US" altLang="zh-CN" dirty="0" smtClean="0"/>
              <a:t>frameset </a:t>
            </a:r>
            <a:r>
              <a:rPr lang="zh-CN" altLang="en-US" dirty="0"/>
              <a:t>元素可定义一个框架</a:t>
            </a:r>
            <a:r>
              <a:rPr lang="zh-CN" altLang="en-US" dirty="0" smtClean="0"/>
              <a:t>集</a:t>
            </a:r>
            <a:r>
              <a:rPr lang="zh-CN" altLang="en-US" dirty="0"/>
              <a:t>，</a:t>
            </a:r>
            <a:r>
              <a:rPr lang="zh-CN" altLang="en-US" dirty="0" smtClean="0"/>
              <a:t>它</a:t>
            </a:r>
            <a:r>
              <a:rPr lang="zh-CN" altLang="en-US" dirty="0"/>
              <a:t>被用来组织多个窗口（框架</a:t>
            </a:r>
            <a:r>
              <a:rPr lang="zh-CN" altLang="en-US" dirty="0" smtClean="0"/>
              <a:t>），每个</a:t>
            </a:r>
            <a:r>
              <a:rPr lang="zh-CN" altLang="en-US" dirty="0"/>
              <a:t>框架存有独立的文档。在其最简单的应用中，</a:t>
            </a:r>
            <a:r>
              <a:rPr lang="en-US" altLang="zh-CN" dirty="0"/>
              <a:t>frameset </a:t>
            </a:r>
            <a:r>
              <a:rPr lang="zh-CN" altLang="en-US" dirty="0"/>
              <a:t>元素仅仅会规定在框架集中存在多少列或多少</a:t>
            </a:r>
            <a:r>
              <a:rPr lang="zh-CN" altLang="en-US" dirty="0" smtClean="0"/>
              <a:t>行，必须</a:t>
            </a:r>
            <a:r>
              <a:rPr lang="zh-CN" altLang="en-US" dirty="0"/>
              <a:t>使用 </a:t>
            </a:r>
            <a:r>
              <a:rPr lang="en-US" altLang="zh-CN" dirty="0"/>
              <a:t>cols </a:t>
            </a:r>
            <a:r>
              <a:rPr lang="zh-CN" altLang="en-US" dirty="0"/>
              <a:t>或 </a:t>
            </a:r>
            <a:r>
              <a:rPr lang="en-US" altLang="zh-CN" dirty="0"/>
              <a:t>rows </a:t>
            </a:r>
            <a:r>
              <a:rPr lang="zh-CN" altLang="en-US" dirty="0" smtClean="0"/>
              <a:t>属性分割框架，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标签是定义 </a:t>
            </a:r>
            <a:r>
              <a:rPr lang="en-US" altLang="zh-CN" dirty="0"/>
              <a:t>frameset </a:t>
            </a:r>
            <a:r>
              <a:rPr lang="zh-CN" altLang="en-US" dirty="0"/>
              <a:t>中的一个特定的窗口（框架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1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kumimoji="1" lang="en-US" altLang="zh-CN" b="1" dirty="0"/>
              <a:t>frameset</a:t>
            </a:r>
            <a:r>
              <a:rPr kumimoji="1" lang="zh-CN" altLang="en-US" b="1" dirty="0" smtClean="0"/>
              <a:t>标签的语法</a:t>
            </a:r>
            <a:endParaRPr kumimoji="1" lang="en-US" altLang="zh-CN" b="1" dirty="0" smtClean="0"/>
          </a:p>
          <a:p>
            <a:pPr marL="19080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html</a:t>
            </a:r>
            <a:r>
              <a:rPr lang="en-US" altLang="zh-CN" dirty="0" smtClean="0"/>
              <a:t>&gt;</a:t>
            </a:r>
          </a:p>
          <a:p>
            <a:pPr marL="190800" indent="0">
              <a:buNone/>
            </a:pPr>
            <a:r>
              <a:rPr lang="en-US" altLang="zh-CN" dirty="0" smtClean="0"/>
              <a:t> 	&lt;</a:t>
            </a:r>
            <a:r>
              <a:rPr lang="en-US" altLang="zh-CN" dirty="0"/>
              <a:t>frameset cols="25%,50%,25%"&gt; 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/>
              <a:t>frame </a:t>
            </a:r>
            <a:r>
              <a:rPr lang="en-US" altLang="zh-CN" dirty="0" err="1"/>
              <a:t>src</a:t>
            </a:r>
            <a:r>
              <a:rPr lang="en-US" altLang="zh-CN" dirty="0"/>
              <a:t>="frame_a.htm" </a:t>
            </a:r>
            <a:r>
              <a:rPr lang="en-US" altLang="zh-CN" dirty="0" smtClean="0"/>
              <a:t>/&gt;</a:t>
            </a:r>
          </a:p>
          <a:p>
            <a:pPr marL="190800" indent="0">
              <a:buNone/>
            </a:pPr>
            <a:r>
              <a:rPr lang="en-US" altLang="zh-CN" dirty="0" smtClean="0"/>
              <a:t> 		&lt;</a:t>
            </a:r>
            <a:r>
              <a:rPr lang="en-US" altLang="zh-CN" dirty="0"/>
              <a:t>frame </a:t>
            </a:r>
            <a:r>
              <a:rPr lang="en-US" altLang="zh-CN" dirty="0" err="1"/>
              <a:t>src</a:t>
            </a:r>
            <a:r>
              <a:rPr lang="en-US" altLang="zh-CN" dirty="0"/>
              <a:t>="frame_b.htm" </a:t>
            </a:r>
            <a:r>
              <a:rPr lang="en-US" altLang="zh-CN" dirty="0" smtClean="0"/>
              <a:t>/&gt;</a:t>
            </a:r>
          </a:p>
          <a:p>
            <a:pPr marL="190800" indent="0">
              <a:buNone/>
            </a:pPr>
            <a:r>
              <a:rPr lang="en-US" altLang="zh-CN" dirty="0" smtClean="0"/>
              <a:t>		 </a:t>
            </a:r>
            <a:r>
              <a:rPr lang="en-US" altLang="zh-CN" dirty="0"/>
              <a:t>&lt;frame </a:t>
            </a:r>
            <a:r>
              <a:rPr lang="en-US" altLang="zh-CN" dirty="0" err="1"/>
              <a:t>src</a:t>
            </a:r>
            <a:r>
              <a:rPr lang="en-US" altLang="zh-CN" dirty="0"/>
              <a:t>="frame_c.htm" /&gt; 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&lt;/</a:t>
            </a:r>
            <a:r>
              <a:rPr lang="en-US" altLang="zh-CN" dirty="0"/>
              <a:t>frameset&gt; 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html&gt;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3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frameset</a:t>
            </a:r>
            <a:r>
              <a:rPr kumimoji="1" lang="zh-CN" altLang="en-US" b="1" dirty="0" smtClean="0"/>
              <a:t>标签属性</a:t>
            </a:r>
            <a:endParaRPr kumimoji="1" lang="en-US" altLang="zh-CN" b="1" dirty="0" smtClean="0"/>
          </a:p>
          <a:p>
            <a:r>
              <a:rPr lang="en-US" altLang="zh-CN" dirty="0" err="1" smtClean="0"/>
              <a:t>frameborder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规定</a:t>
            </a:r>
            <a:r>
              <a:rPr lang="zh-CN" altLang="en-US" dirty="0"/>
              <a:t>是否显示框架周围的边框</a:t>
            </a:r>
            <a:r>
              <a:rPr lang="zh-CN" altLang="en-US" dirty="0"/>
              <a:t>。设定值只有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zh-CN" altLang="en-US" dirty="0"/>
              <a:t>表示不要边框，</a:t>
            </a:r>
            <a:r>
              <a:rPr lang="en-US" altLang="zh-CN" dirty="0"/>
              <a:t>1 </a:t>
            </a:r>
            <a:r>
              <a:rPr lang="zh-CN" altLang="en-US" dirty="0"/>
              <a:t>表示要显示</a:t>
            </a:r>
            <a:r>
              <a:rPr lang="zh-CN" altLang="en-US" dirty="0" smtClean="0"/>
              <a:t>边框</a:t>
            </a:r>
            <a:endParaRPr lang="en-US" altLang="zh-CN" dirty="0" smtClean="0"/>
          </a:p>
          <a:p>
            <a:r>
              <a:rPr lang="en-US" altLang="zh-CN" dirty="0" smtClean="0"/>
              <a:t>border    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框架的边框</a:t>
            </a:r>
            <a:r>
              <a:rPr lang="zh-CN" altLang="en-US" dirty="0" smtClean="0"/>
              <a:t>粗细</a:t>
            </a:r>
            <a:endParaRPr lang="en-US" altLang="zh-CN" dirty="0"/>
          </a:p>
          <a:p>
            <a:r>
              <a:rPr lang="en-US" altLang="zh-CN" dirty="0" err="1" smtClean="0"/>
              <a:t>bordercolor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设置</a:t>
            </a:r>
            <a:r>
              <a:rPr lang="zh-CN" altLang="en-US" dirty="0"/>
              <a:t>框架的边框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r>
              <a:rPr lang="en-US" altLang="zh-CN" dirty="0" smtClean="0"/>
              <a:t>cols                       </a:t>
            </a:r>
            <a:r>
              <a:rPr lang="zh-CN" altLang="en-US" dirty="0" smtClean="0"/>
              <a:t>纵向</a:t>
            </a:r>
            <a:r>
              <a:rPr lang="zh-CN" altLang="en-US" dirty="0"/>
              <a:t>分割</a:t>
            </a:r>
            <a:r>
              <a:rPr lang="zh-CN" altLang="en-US" dirty="0" smtClean="0"/>
              <a:t>页面，它的值分别有三种：数字、百分比、“</a:t>
            </a:r>
            <a:r>
              <a:rPr lang="zh-CN" altLang="en-US" dirty="0"/>
              <a:t>*</a:t>
            </a:r>
            <a:r>
              <a:rPr lang="zh-CN" altLang="en-US" dirty="0" smtClean="0"/>
              <a:t>” ，</a:t>
            </a:r>
            <a:r>
              <a:rPr lang="zh-CN" altLang="en-US" dirty="0"/>
              <a:t>“*”表示该区域占用余下页面</a:t>
            </a:r>
            <a:r>
              <a:rPr lang="zh-CN" altLang="en-US" dirty="0" smtClean="0"/>
              <a:t>空间，如：</a:t>
            </a:r>
            <a:r>
              <a:rPr lang="en-US" altLang="zh-CN" dirty="0" smtClean="0"/>
              <a:t>cols</a:t>
            </a:r>
            <a:r>
              <a:rPr lang="en-US" altLang="zh-CN" dirty="0"/>
              <a:t>="30</a:t>
            </a:r>
            <a:r>
              <a:rPr lang="en-US" altLang="zh-CN" dirty="0" smtClean="0"/>
              <a:t>%,150,*"</a:t>
            </a:r>
            <a:r>
              <a:rPr lang="zh-CN" altLang="en-US" dirty="0" smtClean="0"/>
              <a:t> </a:t>
            </a:r>
            <a:r>
              <a:rPr lang="zh-CN" altLang="en-US" dirty="0"/>
              <a:t> 表示将页面分为三部分，左面部分占页面</a:t>
            </a:r>
            <a:r>
              <a:rPr lang="en-US" altLang="zh-CN" dirty="0"/>
              <a:t>30%</a:t>
            </a:r>
            <a:r>
              <a:rPr lang="zh-CN" altLang="en-US" dirty="0"/>
              <a:t>，中间横向宽度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150</a:t>
            </a:r>
            <a:r>
              <a:rPr lang="zh-CN" altLang="en-US" dirty="0"/>
              <a:t>像素，页面余下的作为右面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 smtClean="0"/>
              <a:t>rows                      </a:t>
            </a:r>
            <a:r>
              <a:rPr lang="zh-CN" altLang="en-US" dirty="0" smtClean="0"/>
              <a:t>横向</a:t>
            </a:r>
            <a:r>
              <a:rPr lang="zh-CN" altLang="en-US" dirty="0"/>
              <a:t>分割</a:t>
            </a:r>
            <a:r>
              <a:rPr lang="zh-CN" altLang="en-US" dirty="0" smtClean="0"/>
              <a:t>页面</a:t>
            </a:r>
            <a:r>
              <a:rPr lang="zh-CN" altLang="en-US" dirty="0"/>
              <a:t>，</a:t>
            </a:r>
            <a:r>
              <a:rPr lang="zh-CN" altLang="en-US" dirty="0" smtClean="0"/>
              <a:t>数值表示</a:t>
            </a:r>
            <a:r>
              <a:rPr lang="zh-CN" altLang="en-US" dirty="0"/>
              <a:t>方法与意义与</a:t>
            </a:r>
            <a:r>
              <a:rPr lang="en-US" altLang="zh-CN" dirty="0"/>
              <a:t>cols</a:t>
            </a:r>
            <a:r>
              <a:rPr lang="zh-CN" altLang="en-US" dirty="0" smtClean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34600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frameset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frame</a:t>
            </a:r>
            <a:r>
              <a:rPr kumimoji="1" lang="zh-CN" altLang="en-US" b="1" dirty="0" smtClean="0"/>
              <a:t>标签属性</a:t>
            </a:r>
            <a:endParaRPr kumimoji="1" lang="en-US" altLang="zh-CN" b="1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                  设置</a:t>
            </a:r>
            <a:r>
              <a:rPr lang="zh-CN" altLang="en-US" dirty="0"/>
              <a:t>框架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此框架要显示的网页名称或</a:t>
            </a:r>
            <a:r>
              <a:rPr lang="zh-CN" altLang="en-US" dirty="0" smtClean="0"/>
              <a:t>路径，此</a:t>
            </a:r>
            <a:r>
              <a:rPr lang="zh-CN" altLang="en-US" dirty="0"/>
              <a:t>为必须设置的属性</a:t>
            </a:r>
            <a:endParaRPr lang="en-US" altLang="zh-CN" dirty="0"/>
          </a:p>
          <a:p>
            <a:r>
              <a:rPr lang="en-US" altLang="zh-CN" dirty="0" smtClean="0"/>
              <a:t>scrolling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是否要显示</a:t>
            </a:r>
            <a:r>
              <a:rPr lang="zh-CN" altLang="en-US" dirty="0" smtClean="0"/>
              <a:t>滚动条，设定值</a:t>
            </a:r>
            <a:r>
              <a:rPr lang="zh-CN" altLang="en-US" dirty="0"/>
              <a:t>为</a:t>
            </a:r>
            <a:r>
              <a:rPr lang="en-US" altLang="zh-CN" dirty="0"/>
              <a:t>auto, yes, </a:t>
            </a:r>
            <a:r>
              <a:rPr lang="en-US" altLang="zh-CN" dirty="0" smtClean="0"/>
              <a:t>no</a:t>
            </a:r>
          </a:p>
          <a:p>
            <a:r>
              <a:rPr lang="en-US" altLang="zh-CN" dirty="0" err="1"/>
              <a:t>noresize</a:t>
            </a:r>
            <a:r>
              <a:rPr lang="en-US" altLang="zh-CN" dirty="0"/>
              <a:t>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框架大小是否能手动</a:t>
            </a:r>
            <a:r>
              <a:rPr lang="zh-CN" altLang="en-US" dirty="0" smtClean="0"/>
              <a:t>调节</a:t>
            </a:r>
            <a:endParaRPr lang="en-US" altLang="zh-CN" dirty="0" smtClean="0"/>
          </a:p>
          <a:p>
            <a:r>
              <a:rPr lang="en-US" altLang="zh-CN" dirty="0" err="1" smtClean="0"/>
              <a:t>marginheight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定义</a:t>
            </a:r>
            <a:r>
              <a:rPr lang="zh-CN" altLang="en-US" dirty="0"/>
              <a:t>框架的上方和下方的边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r>
              <a:rPr lang="en-US" altLang="zh-CN" dirty="0" err="1" smtClean="0"/>
              <a:t>marginwidth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定义</a:t>
            </a:r>
            <a:r>
              <a:rPr lang="zh-CN" altLang="en-US" dirty="0"/>
              <a:t>框架的左侧和右侧的边距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87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1856</TotalTime>
  <Words>239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Black</vt:lpstr>
      <vt:lpstr>frameset标签</vt:lpstr>
      <vt:lpstr>frameset标签</vt:lpstr>
      <vt:lpstr>frameset标签</vt:lpstr>
      <vt:lpstr>frameset标签</vt:lpstr>
      <vt:lpstr>frameset标签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AutoBVT</cp:lastModifiedBy>
  <cp:revision>278</cp:revision>
  <dcterms:created xsi:type="dcterms:W3CDTF">2015-03-23T11:35:35Z</dcterms:created>
  <dcterms:modified xsi:type="dcterms:W3CDTF">2016-08-02T08:02:53Z</dcterms:modified>
</cp:coreProperties>
</file>