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6" r:id="rId2"/>
    <p:sldId id="339" r:id="rId3"/>
    <p:sldId id="340" r:id="rId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时介绍(可选)" id="{9359586E-A46A-2441-8D4F-4630A70B68E2}">
          <p14:sldIdLst>
            <p14:sldId id="316"/>
            <p14:sldId id="339"/>
            <p14:sldId id="340"/>
          </p14:sldIdLst>
        </p14:section>
        <p14:section name="课时讲解页(1~N，2张，老师自选)" id="{75245455-0D4A-9946-BDBB-21627299AE5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3" d="100"/>
          <a:sy n="33" d="100"/>
        </p:scale>
        <p:origin x="-156" y="-138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iframe</a:t>
            </a:r>
            <a:r>
              <a:rPr kumimoji="1" lang="zh-CN" altLang="en-US" dirty="0"/>
              <a:t>标签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iframe</a:t>
            </a:r>
            <a:r>
              <a:rPr kumimoji="1"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iframe</a:t>
            </a:r>
            <a:r>
              <a:rPr kumimoji="1" lang="zh-CN" altLang="en-US" dirty="0"/>
              <a:t>标签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kumimoji="1" lang="en-US" altLang="zh-CN" b="1" dirty="0"/>
              <a:t>iframe</a:t>
            </a:r>
            <a:r>
              <a:rPr kumimoji="1" lang="zh-CN" altLang="en-US" b="1" dirty="0" smtClean="0"/>
              <a:t>标签说明及语法</a:t>
            </a:r>
            <a:endParaRPr kumimoji="1" lang="en-US" altLang="zh-CN" b="1" dirty="0" smtClean="0"/>
          </a:p>
          <a:p>
            <a:pPr marL="190800" indent="0">
              <a:buNone/>
            </a:pPr>
            <a:r>
              <a:rPr lang="en-US" altLang="zh-CN" dirty="0"/>
              <a:t>iframe </a:t>
            </a:r>
            <a:r>
              <a:rPr lang="zh-CN" altLang="en-US" dirty="0"/>
              <a:t>元素会创建包含另外一个文档的内联框架（即行内框架</a:t>
            </a:r>
            <a:r>
              <a:rPr lang="zh-CN" altLang="en-US" dirty="0" smtClean="0"/>
              <a:t>），</a:t>
            </a:r>
            <a:r>
              <a:rPr lang="en-US" altLang="zh-CN" dirty="0"/>
              <a:t> iframe</a:t>
            </a:r>
            <a:r>
              <a:rPr lang="zh-CN" altLang="en-US" dirty="0" smtClean="0"/>
              <a:t>是</a:t>
            </a:r>
            <a:r>
              <a:rPr lang="zh-CN" altLang="en-US" dirty="0"/>
              <a:t>浮动的框架（</a:t>
            </a:r>
            <a:r>
              <a:rPr lang="en-US" altLang="zh-CN" dirty="0"/>
              <a:t>frame</a:t>
            </a:r>
            <a:r>
              <a:rPr lang="zh-CN" altLang="en-US" dirty="0"/>
              <a:t>），其常用属性与</a:t>
            </a:r>
            <a:r>
              <a:rPr lang="en-US" altLang="zh-CN" dirty="0"/>
              <a:t>frame</a:t>
            </a:r>
            <a:r>
              <a:rPr lang="zh-CN" altLang="en-US" dirty="0" smtClean="0"/>
              <a:t>类似。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/>
              <a:t>&lt;iframe name="</a:t>
            </a:r>
            <a:r>
              <a:rPr lang="en-US" altLang="zh-CN" dirty="0" err="1"/>
              <a:t>myframe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="demo.html" width="800" height="600"&gt;</a:t>
            </a:r>
          </a:p>
          <a:p>
            <a:pPr marL="190800" indent="0">
              <a:buNone/>
            </a:pPr>
            <a:r>
              <a:rPr lang="en-US" altLang="zh-CN" dirty="0"/>
              <a:t>&lt;/iframe&gt;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31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iframe</a:t>
            </a:r>
            <a:r>
              <a:rPr kumimoji="1" lang="zh-CN" altLang="en-US" dirty="0"/>
              <a:t>标签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kumimoji="1" lang="en-US" altLang="zh-CN" b="1" dirty="0"/>
              <a:t>iframe</a:t>
            </a:r>
            <a:r>
              <a:rPr kumimoji="1" lang="zh-CN" altLang="en-US" b="1" dirty="0" smtClean="0"/>
              <a:t>标签属性</a:t>
            </a:r>
            <a:endParaRPr kumimoji="1" lang="en-US" altLang="zh-CN" b="1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规定</a:t>
            </a:r>
            <a:r>
              <a:rPr lang="zh-CN" altLang="en-US" dirty="0"/>
              <a:t>在 </a:t>
            </a:r>
            <a:r>
              <a:rPr lang="en-US" altLang="zh-CN" dirty="0"/>
              <a:t>iframe </a:t>
            </a:r>
            <a:r>
              <a:rPr lang="zh-CN" altLang="en-US" dirty="0"/>
              <a:t>中显示的文档的 </a:t>
            </a:r>
            <a:r>
              <a:rPr lang="en-US" altLang="zh-CN" dirty="0" smtClean="0"/>
              <a:t>URL</a:t>
            </a:r>
          </a:p>
          <a:p>
            <a:r>
              <a:rPr lang="en-US" altLang="zh-CN" dirty="0" smtClean="0"/>
              <a:t>width                         </a:t>
            </a:r>
            <a:r>
              <a:rPr lang="zh-CN" altLang="en-US" dirty="0" smtClean="0"/>
              <a:t>定义 </a:t>
            </a:r>
            <a:r>
              <a:rPr lang="en-US" altLang="zh-CN" dirty="0"/>
              <a:t>iframe </a:t>
            </a:r>
            <a:r>
              <a:rPr lang="zh-CN" altLang="en-US" dirty="0"/>
              <a:t>的</a:t>
            </a:r>
            <a:r>
              <a:rPr lang="zh-CN" altLang="en-US" dirty="0" smtClean="0"/>
              <a:t>宽度</a:t>
            </a:r>
            <a:endParaRPr lang="en-US" altLang="zh-CN" dirty="0" smtClean="0"/>
          </a:p>
          <a:p>
            <a:r>
              <a:rPr lang="en-US" altLang="zh-CN" dirty="0" smtClean="0"/>
              <a:t>height                        </a:t>
            </a:r>
            <a:r>
              <a:rPr lang="zh-CN" altLang="en-US" dirty="0" smtClean="0"/>
              <a:t>规定 </a:t>
            </a:r>
            <a:r>
              <a:rPr lang="en-US" altLang="zh-CN" dirty="0"/>
              <a:t>iframe </a:t>
            </a:r>
            <a:r>
              <a:rPr lang="zh-CN" altLang="en-US" dirty="0"/>
              <a:t>的</a:t>
            </a:r>
            <a:r>
              <a:rPr lang="zh-CN" altLang="en-US" dirty="0" smtClean="0"/>
              <a:t>高度</a:t>
            </a:r>
            <a:endParaRPr lang="en-US" altLang="zh-CN" dirty="0" smtClean="0"/>
          </a:p>
          <a:p>
            <a:r>
              <a:rPr lang="en-US" altLang="zh-CN" dirty="0" smtClean="0"/>
              <a:t>name                          </a:t>
            </a:r>
            <a:r>
              <a:rPr lang="zh-CN" altLang="en-US" dirty="0" smtClean="0"/>
              <a:t>规定 </a:t>
            </a:r>
            <a:r>
              <a:rPr lang="en-US" altLang="zh-CN" dirty="0"/>
              <a:t>iframe </a:t>
            </a:r>
            <a:r>
              <a:rPr lang="zh-CN" altLang="en-US" dirty="0"/>
              <a:t>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en-US" altLang="zh-CN" dirty="0" err="1" smtClean="0"/>
              <a:t>frameborder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规定</a:t>
            </a:r>
            <a:r>
              <a:rPr lang="zh-CN" altLang="en-US" dirty="0"/>
              <a:t>是否显示框架周围的</a:t>
            </a:r>
            <a:r>
              <a:rPr lang="zh-CN" altLang="en-US" dirty="0" smtClean="0"/>
              <a:t>边框</a:t>
            </a:r>
            <a:endParaRPr lang="en-US" altLang="zh-CN" dirty="0" smtClean="0"/>
          </a:p>
          <a:p>
            <a:r>
              <a:rPr lang="en-US" altLang="zh-CN" dirty="0"/>
              <a:t>scrolling          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设置</a:t>
            </a:r>
            <a:r>
              <a:rPr lang="zh-CN" altLang="en-US" dirty="0"/>
              <a:t>是否要显示滚动条，设定值为</a:t>
            </a:r>
            <a:r>
              <a:rPr lang="en-US" altLang="zh-CN" dirty="0"/>
              <a:t>auto, yes, </a:t>
            </a:r>
            <a:r>
              <a:rPr lang="en-US" altLang="zh-CN" dirty="0" smtClean="0"/>
              <a:t>no</a:t>
            </a:r>
          </a:p>
          <a:p>
            <a:r>
              <a:rPr lang="en-US" altLang="zh-CN" dirty="0" err="1" smtClean="0"/>
              <a:t>marginheight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定义 </a:t>
            </a:r>
            <a:r>
              <a:rPr lang="en-US" altLang="zh-CN" dirty="0"/>
              <a:t>iframe </a:t>
            </a:r>
            <a:r>
              <a:rPr lang="zh-CN" altLang="en-US" dirty="0"/>
              <a:t>的顶部和底部的边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r>
              <a:rPr lang="en-US" altLang="zh-CN" dirty="0" err="1" smtClean="0"/>
              <a:t>marginwidth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定义 </a:t>
            </a:r>
            <a:r>
              <a:rPr lang="en-US" altLang="zh-CN" dirty="0"/>
              <a:t>iframe </a:t>
            </a:r>
            <a:r>
              <a:rPr lang="zh-CN" altLang="en-US" dirty="0"/>
              <a:t>的左侧和右侧的边距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0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1872</TotalTime>
  <Words>137</Words>
  <Application>Microsoft Office PowerPoint</Application>
  <PresentationFormat>自定义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Black</vt:lpstr>
      <vt:lpstr>iframe标签</vt:lpstr>
      <vt:lpstr>iframe标签</vt:lpstr>
      <vt:lpstr>iframe标签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hp</cp:lastModifiedBy>
  <cp:revision>283</cp:revision>
  <dcterms:created xsi:type="dcterms:W3CDTF">2015-03-23T11:35:35Z</dcterms:created>
  <dcterms:modified xsi:type="dcterms:W3CDTF">2016-08-02T08:51:32Z</dcterms:modified>
</cp:coreProperties>
</file>