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E323-8470-4D5D-891F-13007965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8F7B9-6C5E-46D4-8626-BC3004A3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E54B-DF42-459C-B0A9-2D729C84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5401-9E60-4D1A-B48E-E11DA1E2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B24A-3582-4E92-B651-A5ABC506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10A-1D65-4061-84FB-42456376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5B9B1-7FCC-4781-B694-9D57AD88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AC46-8183-4255-9519-E273FB9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0B69-9B6C-47E4-8FFD-7950C06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0ED3-A16A-413D-8362-41C8C37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FC991-7257-4949-B856-05D3B4B1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1011-9040-4105-B5CD-C83CF448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96C4-56EA-46D7-8F97-4A8D07F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DDA-4DD6-4142-82E7-2ECA118C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2E04-5FCD-4EF0-98E4-F586F17A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A437-50B5-4098-ABB3-F1AFCF6F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CDE5-1A91-4E72-89E4-D0E89D6F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4A46-2384-455E-95C0-DAC8FEFD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0BE8-DA6C-47EB-877B-264EB80A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4DBB-70E2-43E0-8BFD-343BE1A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2643-33AA-4888-A11D-6D842938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0721-371A-4F10-9720-D2C70FB6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6547-7DFD-4C29-B64F-C63C02E4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1FA4-CE97-4AE8-BF30-33E4A17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00F6-F890-437A-B90E-6B2A0795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85E5-26BD-42C6-A660-D6E6F242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897D-6857-4224-9849-F09BB23C0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7704-8D5F-4E45-8D82-E9B598AD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A5E24-481F-4014-BE41-5D5EEB9E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C6BC-76F2-40DA-AB68-A73B1DED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2F64-FD50-4B6B-B9C5-444C8DF6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31E-1965-4967-A5A3-CF0BC26D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0960-66D8-4DAD-92AE-B569E169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44F6-7886-4D09-A2F7-E6DF6D96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B638-75F0-4658-951A-CDF216E1B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76C23-A156-408E-AC9E-AA91EBB30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414BE-8AB6-4F55-923B-CF06747B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36489-CA7C-4CDB-955E-7877DEA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53C5F-2887-4419-8662-4ED94731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AEAE-E4E3-4A15-B510-607EB020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0A11D-A945-4273-B4C5-337A4BF1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1A58-111C-4AF6-8671-BACF66A3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93FA-167B-46FB-BE3E-81FB2814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367BE-F873-495C-BFEE-EB1E31B9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BBE5F-F8B7-4D52-9B35-732420CF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3A29-87BE-41C5-9C6A-F43E7230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48C1-E794-4492-8CDD-6AD351CF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52C-F420-4DA1-ABB4-E45A4427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3C41-0A4C-4558-81E7-C6BE1108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B5F0-B2FD-4300-903B-D669A903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78BAC-4381-406A-8EAC-417CEEFE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CE778-8189-45BA-B6E0-2B53F5D5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38DE-0F00-42BC-805B-A21EBA92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A1F0-8C21-41C7-AEF0-8BB66E3B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BF49E-0FF9-4761-957B-AE7AE1D6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0A4C-E1B2-4520-AD70-625EE1C7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CC9D-D269-4DAB-BA5A-FC686FD3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61604-BC63-40D2-B15B-E5B3199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299A4-72E3-473F-9733-93E8F34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E6D87-416D-48A1-86B6-D0476A22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3710-C698-4485-ADE4-7164D98A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6020-0F70-42EB-AAE1-6C3987B93A2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D62F-6AEB-4ACA-9BC7-866DD13C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1662-CE25-484C-80DC-94ED02F36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C1BA-643E-41F8-8A51-C3D2F38A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FC5C26C0-3EB7-4D5C-9DF3-20BD87386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7" b="464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5FE47C52-C659-4D2C-BDF2-CE00F6B63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6038"/>
          <a:stretch/>
        </p:blipFill>
        <p:spPr>
          <a:xfrm>
            <a:off x="4182879" y="-1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BE53E6-7230-444E-A611-7E4B80125C59}"/>
              </a:ext>
            </a:extLst>
          </p:cNvPr>
          <p:cNvSpPr txBox="1"/>
          <p:nvPr/>
        </p:nvSpPr>
        <p:spPr>
          <a:xfrm>
            <a:off x="7684851" y="23054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1975</a:t>
            </a:r>
          </a:p>
        </p:txBody>
      </p:sp>
    </p:spTree>
    <p:extLst>
      <p:ext uri="{BB962C8B-B14F-4D97-AF65-F5344CB8AC3E}">
        <p14:creationId xmlns:p14="http://schemas.microsoft.com/office/powerpoint/2010/main" val="29483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2D23BD2-EB2D-4ABF-B2AE-D3CD88A18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7" b="49042"/>
          <a:stretch/>
        </p:blipFill>
        <p:spPr>
          <a:xfrm>
            <a:off x="78213" y="-811483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1FBDE4E-74E8-41FC-9C22-06884F9F1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8" r="3657" b="20400"/>
          <a:stretch/>
        </p:blipFill>
        <p:spPr>
          <a:xfrm>
            <a:off x="3636549" y="183241"/>
            <a:ext cx="6576425" cy="64915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94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E134B358-C3B4-4953-853C-B15B234A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37" y="636391"/>
            <a:ext cx="6806216" cy="87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F8D094B2-C083-4BC0-864D-E33485827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1" y="1562582"/>
            <a:ext cx="4809281" cy="4809281"/>
          </a:xfrm>
          <a:prstGeom prst="rect">
            <a:avLst/>
          </a:prstGeom>
        </p:spPr>
      </p:pic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0C5C52C1-ED69-4321-96DF-03535B39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94" y="754148"/>
            <a:ext cx="4679085" cy="5349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4B5B2-2D4F-470C-B90A-1B0529A516E0}"/>
              </a:ext>
            </a:extLst>
          </p:cNvPr>
          <p:cNvSpPr txBox="1"/>
          <p:nvPr/>
        </p:nvSpPr>
        <p:spPr>
          <a:xfrm>
            <a:off x="1124808" y="754148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/>
              <a:t>ลิงค์โปรแกรมภายใน </a:t>
            </a:r>
            <a:r>
              <a:rPr lang="en-US" sz="40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522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42C07-7795-4404-B52B-588FB107CABD}"/>
              </a:ext>
            </a:extLst>
          </p:cNvPr>
          <p:cNvSpPr txBox="1"/>
          <p:nvPr/>
        </p:nvSpPr>
        <p:spPr>
          <a:xfrm>
            <a:off x="3085400" y="546104"/>
            <a:ext cx="6021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/>
              <a:t>สามารถนำไปพัฒนาต่อยอดอย่างไรได้บ้าง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B2D9A-26C4-4533-A9E2-AEB1FDC75DAC}"/>
              </a:ext>
            </a:extLst>
          </p:cNvPr>
          <p:cNvSpPr txBox="1"/>
          <p:nvPr/>
        </p:nvSpPr>
        <p:spPr>
          <a:xfrm>
            <a:off x="2080331" y="1586795"/>
            <a:ext cx="8485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/>
              <a:t>-ใช้ในการ</a:t>
            </a:r>
            <a:r>
              <a:rPr lang="en-US" sz="4000" dirty="0"/>
              <a:t>Training AI </a:t>
            </a:r>
            <a:r>
              <a:rPr lang="th-TH" sz="4000" dirty="0"/>
              <a:t>ให้มีความละเอียดซับซ้อนมากขึ้น </a:t>
            </a:r>
            <a:endParaRPr lang="en-US" sz="4000" dirty="0"/>
          </a:p>
          <a:p>
            <a:r>
              <a:rPr lang="th-TH" sz="4000" dirty="0"/>
              <a:t>เพื่อเข้าสู่ </a:t>
            </a:r>
            <a:r>
              <a:rPr lang="en-US" sz="4000" dirty="0"/>
              <a:t>Deep learning </a:t>
            </a:r>
            <a:r>
              <a:rPr lang="th-TH" sz="4000" dirty="0"/>
              <a:t>อย่างเต็มรูปแบบ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0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SIWAKON YUANGKAEW</dc:creator>
  <cp:lastModifiedBy>SIWAKON YUANGKAEW</cp:lastModifiedBy>
  <cp:revision>1</cp:revision>
  <dcterms:created xsi:type="dcterms:W3CDTF">2022-05-31T07:50:18Z</dcterms:created>
  <dcterms:modified xsi:type="dcterms:W3CDTF">2022-05-31T08:34:39Z</dcterms:modified>
</cp:coreProperties>
</file>