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pPr/>
              <a:t>6/13/2021</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6/13/2021</a:t>
            </a:fld>
            <a:endParaRPr lang="en-US"/>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6/13/2021</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6/13/2021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6/13/2021</a:t>
            </a:fld>
            <a:endParaRPr lang="en-US"/>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6/13/2021</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6/13/2021</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3600" dirty="0" smtClean="0"/>
              <a:t>The alexa for great inventions invented by great inventors.</a:t>
            </a:r>
            <a:endParaRPr lang="en-US" sz="3600" dirty="0"/>
          </a:p>
        </p:txBody>
      </p:sp>
      <p:sp>
        <p:nvSpPr>
          <p:cNvPr id="2" name="Title 1"/>
          <p:cNvSpPr>
            <a:spLocks noGrp="1"/>
          </p:cNvSpPr>
          <p:nvPr>
            <p:ph type="ctrTitle"/>
          </p:nvPr>
        </p:nvSpPr>
        <p:spPr>
          <a:xfrm>
            <a:off x="457200" y="838200"/>
            <a:ext cx="8305800" cy="1981200"/>
          </a:xfrm>
        </p:spPr>
        <p:txBody>
          <a:bodyPr/>
          <a:lstStyle/>
          <a:p>
            <a:r>
              <a:rPr sz="9900" smtClean="0"/>
              <a:t>Innovexa</a:t>
            </a:r>
            <a:endParaRPr lang="en-US" sz="99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744299">
            <a:off x="23361" y="2899897"/>
            <a:ext cx="8229600" cy="1219200"/>
          </a:xfrm>
        </p:spPr>
        <p:txBody>
          <a:bodyPr>
            <a:noAutofit/>
          </a:bodyPr>
          <a:lstStyle/>
          <a:p>
            <a:r>
              <a:rPr sz="9600" smtClean="0"/>
              <a:t>    </a:t>
            </a:r>
            <a:r>
              <a:rPr sz="9600" smtClean="0">
                <a:solidFill>
                  <a:srgbClr val="002060"/>
                </a:solidFill>
                <a:latin typeface="Algerian" pitchFamily="82" charset="0"/>
              </a:rPr>
              <a:t>Thank You</a:t>
            </a:r>
            <a:endParaRPr lang="en-US" sz="9600" dirty="0">
              <a:solidFill>
                <a:srgbClr val="002060"/>
              </a:solidFill>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smtClean="0">
                <a:solidFill>
                  <a:srgbClr val="002060"/>
                </a:solidFill>
              </a:rPr>
              <a:t>Introduction</a:t>
            </a:r>
          </a:p>
          <a:p>
            <a:r>
              <a:rPr lang="en-US" sz="3600" dirty="0" smtClean="0">
                <a:solidFill>
                  <a:srgbClr val="002060"/>
                </a:solidFill>
              </a:rPr>
              <a:t>Problem Statement and Solution</a:t>
            </a:r>
          </a:p>
          <a:p>
            <a:r>
              <a:rPr lang="en-US" sz="3600" dirty="0" smtClean="0">
                <a:solidFill>
                  <a:srgbClr val="002060"/>
                </a:solidFill>
              </a:rPr>
              <a:t>Literature Survey</a:t>
            </a:r>
          </a:p>
          <a:p>
            <a:r>
              <a:rPr lang="en-US" sz="3600" dirty="0" smtClean="0">
                <a:solidFill>
                  <a:srgbClr val="002060"/>
                </a:solidFill>
              </a:rPr>
              <a:t>Technology</a:t>
            </a:r>
          </a:p>
          <a:p>
            <a:r>
              <a:rPr lang="en-US" sz="3600" dirty="0" smtClean="0">
                <a:solidFill>
                  <a:srgbClr val="002060"/>
                </a:solidFill>
              </a:rPr>
              <a:t>Advantages </a:t>
            </a:r>
          </a:p>
          <a:p>
            <a:r>
              <a:rPr lang="en-US" sz="3600" dirty="0" smtClean="0">
                <a:solidFill>
                  <a:srgbClr val="002060"/>
                </a:solidFill>
              </a:rPr>
              <a:t>Conclusion</a:t>
            </a:r>
            <a:endParaRPr lang="en-US" sz="3600" dirty="0">
              <a:solidFill>
                <a:srgbClr val="002060"/>
              </a:solidFill>
            </a:endParaRPr>
          </a:p>
        </p:txBody>
      </p:sp>
      <p:sp>
        <p:nvSpPr>
          <p:cNvPr id="3" name="Title 2"/>
          <p:cNvSpPr>
            <a:spLocks noGrp="1"/>
          </p:cNvSpPr>
          <p:nvPr>
            <p:ph type="title"/>
          </p:nvPr>
        </p:nvSpPr>
        <p:spPr/>
        <p:txBody>
          <a:bodyPr>
            <a:noAutofit/>
          </a:bodyPr>
          <a:lstStyle/>
          <a:p>
            <a:r>
              <a:rPr sz="8000" smtClean="0"/>
              <a:t>        Contents</a:t>
            </a:r>
            <a:endParaRPr lang="en-US" sz="8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p>
          <a:p>
            <a:pPr>
              <a:buNone/>
            </a:pPr>
            <a:r>
              <a:rPr lang="en-US" sz="3200" dirty="0" smtClean="0">
                <a:solidFill>
                  <a:srgbClr val="002060"/>
                </a:solidFill>
              </a:rPr>
              <a:t>Name:- Dhruv Wange</a:t>
            </a:r>
          </a:p>
          <a:p>
            <a:pPr>
              <a:buNone/>
            </a:pPr>
            <a:r>
              <a:rPr lang="en-US" sz="3200" dirty="0" smtClean="0">
                <a:solidFill>
                  <a:srgbClr val="002060"/>
                </a:solidFill>
              </a:rPr>
              <a:t>                      </a:t>
            </a:r>
          </a:p>
          <a:p>
            <a:pPr>
              <a:buNone/>
            </a:pPr>
            <a:r>
              <a:rPr lang="en-US" sz="3200" dirty="0" smtClean="0">
                <a:solidFill>
                  <a:srgbClr val="002060"/>
                </a:solidFill>
              </a:rPr>
              <a:t>          Project Topic:- Innovexa</a:t>
            </a:r>
          </a:p>
          <a:p>
            <a:pPr>
              <a:buNone/>
            </a:pPr>
            <a:r>
              <a:rPr lang="en-US" sz="3200" dirty="0" smtClean="0">
                <a:solidFill>
                  <a:srgbClr val="002060"/>
                </a:solidFill>
              </a:rPr>
              <a:t>                   </a:t>
            </a:r>
          </a:p>
          <a:p>
            <a:pPr>
              <a:buNone/>
            </a:pPr>
            <a:r>
              <a:rPr lang="en-US" sz="3200" dirty="0" smtClean="0">
                <a:solidFill>
                  <a:srgbClr val="002060"/>
                </a:solidFill>
              </a:rPr>
              <a:t>                  Guided by Renuka Angole </a:t>
            </a:r>
            <a:r>
              <a:rPr lang="en-US" sz="3200" dirty="0" smtClean="0">
                <a:solidFill>
                  <a:srgbClr val="002060"/>
                </a:solidFill>
              </a:rPr>
              <a:t>Ma’am</a:t>
            </a:r>
          </a:p>
          <a:p>
            <a:pPr>
              <a:buNone/>
            </a:pPr>
            <a:r>
              <a:rPr lang="en-US" sz="3200" dirty="0" smtClean="0">
                <a:solidFill>
                  <a:srgbClr val="002060"/>
                </a:solidFill>
              </a:rPr>
              <a:t>            and Abhishek Sir</a:t>
            </a:r>
            <a:endParaRPr lang="en-US" sz="3200" dirty="0" smtClean="0">
              <a:solidFill>
                <a:srgbClr val="002060"/>
              </a:solidFill>
            </a:endParaRPr>
          </a:p>
          <a:p>
            <a:pPr>
              <a:buNone/>
            </a:pPr>
            <a:r>
              <a:rPr lang="en-US" sz="3200" dirty="0" smtClean="0">
                <a:solidFill>
                  <a:srgbClr val="002060"/>
                </a:solidFill>
              </a:rPr>
              <a:t>                      </a:t>
            </a:r>
          </a:p>
          <a:p>
            <a:pPr>
              <a:buNone/>
            </a:pPr>
            <a:endParaRPr lang="en-US" sz="3200" dirty="0"/>
          </a:p>
        </p:txBody>
      </p:sp>
      <p:sp>
        <p:nvSpPr>
          <p:cNvPr id="3" name="Title 2"/>
          <p:cNvSpPr>
            <a:spLocks noGrp="1"/>
          </p:cNvSpPr>
          <p:nvPr>
            <p:ph type="title"/>
          </p:nvPr>
        </p:nvSpPr>
        <p:spPr/>
        <p:txBody>
          <a:bodyPr>
            <a:noAutofit/>
          </a:bodyPr>
          <a:lstStyle/>
          <a:p>
            <a:r>
              <a:rPr sz="7600" smtClean="0"/>
              <a:t>      Introduction</a:t>
            </a:r>
            <a:endParaRPr lang="en-US" sz="7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smtClean="0">
                <a:solidFill>
                  <a:srgbClr val="002060"/>
                </a:solidFill>
              </a:rPr>
              <a:t>The code  will take input as the invention and give the output as who invented it. For  e.g. the user gave input as “Who invented the vaccine?”, the code will give you the information about it with image in a few lines about Edward Jenner (in this case).</a:t>
            </a:r>
            <a:endParaRPr lang="en-US" sz="3600" dirty="0">
              <a:solidFill>
                <a:srgbClr val="002060"/>
              </a:solidFill>
            </a:endParaRPr>
          </a:p>
        </p:txBody>
      </p:sp>
      <p:sp>
        <p:nvSpPr>
          <p:cNvPr id="3" name="Title 2"/>
          <p:cNvSpPr>
            <a:spLocks noGrp="1"/>
          </p:cNvSpPr>
          <p:nvPr>
            <p:ph type="title"/>
          </p:nvPr>
        </p:nvSpPr>
        <p:spPr/>
        <p:txBody>
          <a:bodyPr>
            <a:normAutofit/>
          </a:bodyPr>
          <a:lstStyle/>
          <a:p>
            <a:r>
              <a:rPr sz="4500" smtClean="0"/>
              <a:t>Problem Statement and Solution</a:t>
            </a:r>
            <a:endParaRPr lang="en-US" sz="45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rgbClr val="002060"/>
                </a:solidFill>
              </a:rPr>
              <a:t>It took some efforts to find the inventions and there inventors because there are some inventions whose exact inventor is not known for e.g. paper or wheel.</a:t>
            </a:r>
          </a:p>
          <a:p>
            <a:r>
              <a:rPr lang="en-US" dirty="0" smtClean="0">
                <a:solidFill>
                  <a:srgbClr val="002060"/>
                </a:solidFill>
              </a:rPr>
              <a:t>There are some cases too where the inventor is known but different websites show different inventors so mostly I took help from Google and Wikipedia. There is also a website which helped me a lot in this project.  </a:t>
            </a:r>
          </a:p>
          <a:p>
            <a:pPr>
              <a:buNone/>
            </a:pPr>
            <a:r>
              <a:rPr lang="en-US" dirty="0" smtClean="0">
                <a:solidFill>
                  <a:srgbClr val="002060"/>
                </a:solidFill>
              </a:rPr>
              <a:t>   Here is the link if you want to go and check it out.</a:t>
            </a:r>
          </a:p>
          <a:p>
            <a:pPr>
              <a:buNone/>
            </a:pPr>
            <a:r>
              <a:rPr lang="en-US" dirty="0" smtClean="0"/>
              <a:t>    </a:t>
            </a:r>
            <a:r>
              <a:rPr lang="en-US" dirty="0" smtClean="0">
                <a:solidFill>
                  <a:srgbClr val="FF0000"/>
                </a:solidFill>
              </a:rPr>
              <a:t>https://www.cadcrowd.com/blog/top-100-famous-inventions-and-greatest-ideas-of-all-time/</a:t>
            </a:r>
            <a:endParaRPr lang="en-US" dirty="0">
              <a:solidFill>
                <a:srgbClr val="FF0000"/>
              </a:solidFill>
            </a:endParaRPr>
          </a:p>
        </p:txBody>
      </p:sp>
      <p:sp>
        <p:nvSpPr>
          <p:cNvPr id="3" name="Title 2"/>
          <p:cNvSpPr>
            <a:spLocks noGrp="1"/>
          </p:cNvSpPr>
          <p:nvPr>
            <p:ph type="title"/>
          </p:nvPr>
        </p:nvSpPr>
        <p:spPr/>
        <p:txBody>
          <a:bodyPr>
            <a:normAutofit/>
          </a:bodyPr>
          <a:lstStyle/>
          <a:p>
            <a:r>
              <a:rPr sz="7200" smtClean="0"/>
              <a:t>Literature Survey</a:t>
            </a:r>
            <a:endParaRPr lang="en-US" sz="7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solidFill>
                  <a:srgbClr val="002060"/>
                </a:solidFill>
              </a:rPr>
              <a:t>What I am using? </a:t>
            </a:r>
          </a:p>
          <a:p>
            <a:pPr>
              <a:buNone/>
            </a:pPr>
            <a:r>
              <a:rPr lang="en-US" sz="3200" dirty="0" smtClean="0">
                <a:solidFill>
                  <a:srgbClr val="002060"/>
                </a:solidFill>
              </a:rPr>
              <a:t>   To make this project I used Anaconda Spyder IDE</a:t>
            </a:r>
          </a:p>
          <a:p>
            <a:pPr>
              <a:buNone/>
            </a:pPr>
            <a:r>
              <a:rPr lang="en-US" sz="3200" dirty="0" smtClean="0">
                <a:solidFill>
                  <a:srgbClr val="002060"/>
                </a:solidFill>
              </a:rPr>
              <a:t>   (integrated development environment).</a:t>
            </a:r>
          </a:p>
          <a:p>
            <a:pPr>
              <a:buNone/>
            </a:pPr>
            <a:r>
              <a:rPr lang="en-US" sz="3200" dirty="0" smtClean="0">
                <a:solidFill>
                  <a:srgbClr val="002060"/>
                </a:solidFill>
              </a:rPr>
              <a:t> </a:t>
            </a:r>
          </a:p>
          <a:p>
            <a:pPr>
              <a:buFontTx/>
              <a:buChar char="-"/>
            </a:pPr>
            <a:r>
              <a:rPr lang="en-US" sz="3200" dirty="0" smtClean="0">
                <a:solidFill>
                  <a:srgbClr val="002060"/>
                </a:solidFill>
              </a:rPr>
              <a:t>Which python version did I used?</a:t>
            </a:r>
          </a:p>
          <a:p>
            <a:pPr>
              <a:buNone/>
            </a:pPr>
            <a:r>
              <a:rPr lang="en-US" sz="3200" dirty="0" smtClean="0">
                <a:solidFill>
                  <a:srgbClr val="002060"/>
                </a:solidFill>
              </a:rPr>
              <a:t>    I used spyder python </a:t>
            </a:r>
            <a:r>
              <a:rPr lang="en-US" sz="3200" dirty="0" smtClean="0">
                <a:solidFill>
                  <a:srgbClr val="002060"/>
                </a:solidFill>
              </a:rPr>
              <a:t>3.8.5.</a:t>
            </a:r>
            <a:endParaRPr lang="en-US" sz="3200" dirty="0" smtClean="0">
              <a:solidFill>
                <a:srgbClr val="002060"/>
              </a:solidFill>
            </a:endParaRPr>
          </a:p>
          <a:p>
            <a:pPr>
              <a:buNone/>
            </a:pPr>
            <a:endParaRPr lang="en-US" dirty="0" smtClean="0"/>
          </a:p>
          <a:p>
            <a:pPr>
              <a:buFontTx/>
              <a:buChar char="-"/>
            </a:pPr>
            <a:endParaRPr lang="en-US" dirty="0" smtClean="0"/>
          </a:p>
          <a:p>
            <a:pPr>
              <a:buFontTx/>
              <a:buChar char="-"/>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3" name="Title 2"/>
          <p:cNvSpPr>
            <a:spLocks noGrp="1"/>
          </p:cNvSpPr>
          <p:nvPr>
            <p:ph type="title"/>
          </p:nvPr>
        </p:nvSpPr>
        <p:spPr/>
        <p:txBody>
          <a:bodyPr>
            <a:normAutofit/>
          </a:bodyPr>
          <a:lstStyle/>
          <a:p>
            <a:r>
              <a:rPr sz="7200" smtClean="0"/>
              <a:t>         Technology </a:t>
            </a:r>
            <a:endParaRPr lang="en-US" sz="7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6629400"/>
          </a:xfrm>
        </p:spPr>
        <p:txBody>
          <a:bodyPr>
            <a:normAutofit fontScale="62500" lnSpcReduction="20000"/>
          </a:bodyPr>
          <a:lstStyle/>
          <a:p>
            <a:r>
              <a:rPr lang="en-US" sz="3800" dirty="0" smtClean="0">
                <a:solidFill>
                  <a:srgbClr val="002060"/>
                </a:solidFill>
              </a:rPr>
              <a:t>Which libraries did I used?</a:t>
            </a:r>
          </a:p>
          <a:p>
            <a:pPr>
              <a:buNone/>
            </a:pPr>
            <a:r>
              <a:rPr lang="en-US" sz="3800" dirty="0" smtClean="0">
                <a:solidFill>
                  <a:srgbClr val="002060"/>
                </a:solidFill>
              </a:rPr>
              <a:t>    To make this project I used all these following libraries:-</a:t>
            </a:r>
          </a:p>
          <a:p>
            <a:pPr>
              <a:buNone/>
            </a:pPr>
            <a:r>
              <a:rPr lang="en-US" sz="3800" dirty="0" smtClean="0">
                <a:solidFill>
                  <a:srgbClr val="002060"/>
                </a:solidFill>
              </a:rPr>
              <a:t>  1)Speech Recognition (imported as speech)</a:t>
            </a:r>
          </a:p>
          <a:p>
            <a:pPr>
              <a:buNone/>
            </a:pPr>
            <a:r>
              <a:rPr lang="en-US" sz="3800" dirty="0" smtClean="0">
                <a:solidFill>
                  <a:srgbClr val="002060"/>
                </a:solidFill>
              </a:rPr>
              <a:t>  2)pyttsx3 (to convert text to speech)</a:t>
            </a:r>
          </a:p>
          <a:p>
            <a:pPr>
              <a:buNone/>
            </a:pPr>
            <a:r>
              <a:rPr lang="en-US" sz="3800" dirty="0" smtClean="0">
                <a:solidFill>
                  <a:srgbClr val="002060"/>
                </a:solidFill>
              </a:rPr>
              <a:t>  3)</a:t>
            </a:r>
            <a:r>
              <a:rPr lang="en-US" sz="3800" dirty="0" err="1" smtClean="0">
                <a:solidFill>
                  <a:srgbClr val="002060"/>
                </a:solidFill>
              </a:rPr>
              <a:t>Pygame</a:t>
            </a:r>
            <a:endParaRPr lang="en-US" sz="3800" dirty="0" smtClean="0">
              <a:solidFill>
                <a:srgbClr val="002060"/>
              </a:solidFill>
            </a:endParaRPr>
          </a:p>
          <a:p>
            <a:pPr>
              <a:buNone/>
            </a:pPr>
            <a:r>
              <a:rPr lang="en-US" sz="3800" dirty="0" smtClean="0">
                <a:solidFill>
                  <a:srgbClr val="002060"/>
                </a:solidFill>
              </a:rPr>
              <a:t>  4)keywords (dictionary and imported as keys)</a:t>
            </a:r>
          </a:p>
          <a:p>
            <a:pPr>
              <a:buNone/>
            </a:pPr>
            <a:endParaRPr lang="en-US" sz="3800" dirty="0" smtClean="0">
              <a:solidFill>
                <a:srgbClr val="002060"/>
              </a:solidFill>
            </a:endParaRPr>
          </a:p>
          <a:p>
            <a:pPr>
              <a:buFontTx/>
              <a:buChar char="-"/>
            </a:pPr>
            <a:r>
              <a:rPr lang="en-US" sz="3800" dirty="0" err="1" smtClean="0">
                <a:solidFill>
                  <a:srgbClr val="002060"/>
                </a:solidFill>
              </a:rPr>
              <a:t>Pygame</a:t>
            </a:r>
            <a:r>
              <a:rPr lang="en-US" sz="3800" dirty="0" smtClean="0">
                <a:solidFill>
                  <a:srgbClr val="002060"/>
                </a:solidFill>
              </a:rPr>
              <a:t> Library:- As we all know how vast this library is, I want to talk about it a little. This library is really is really important when you are making a alexa or a chatbot with image or image + speech output. Even if you are making a alexa with only text or speech output it is important to use this library to make the display the page from where you initialize. This library has lot of other interesting features too. You can change the height and width of the image you want to display or change the position of the image on the x or y axis.</a:t>
            </a:r>
          </a:p>
          <a:p>
            <a:pPr>
              <a:buFontTx/>
              <a:buChar char="-"/>
            </a:pPr>
            <a:endParaRPr lang="en-US" dirty="0" smtClean="0"/>
          </a:p>
          <a:p>
            <a:pPr>
              <a:buNone/>
            </a:pPr>
            <a:endParaRPr lang="en-US" dirty="0" smtClean="0"/>
          </a:p>
          <a:p>
            <a:pPr>
              <a:buNone/>
            </a:pPr>
            <a:endParaRPr lang="en-US" dirty="0"/>
          </a:p>
        </p:txBody>
      </p:sp>
      <p:sp>
        <p:nvSpPr>
          <p:cNvPr id="3" name="Title 2"/>
          <p:cNvSpPr>
            <a:spLocks noGrp="1"/>
          </p:cNvSpPr>
          <p:nvPr>
            <p:ph type="title"/>
          </p:nvPr>
        </p:nvSpPr>
        <p:spPr>
          <a:xfrm>
            <a:off x="0" y="6812281"/>
            <a:ext cx="8229600" cy="45719"/>
          </a:xfrm>
        </p:spPr>
        <p:txBody>
          <a:bodyPr>
            <a:normAutofit fontScale="90000"/>
          </a:bodyPr>
          <a:lstStyle/>
          <a:p>
            <a:r>
              <a:rPr sz="800" smtClean="0"/>
              <a:t>.</a:t>
            </a:r>
            <a:endParaRPr lang="en-US" sz="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3600" dirty="0" smtClean="0">
                <a:solidFill>
                  <a:srgbClr val="002060"/>
                </a:solidFill>
              </a:rPr>
              <a:t>This is very useful for those people who are </a:t>
            </a:r>
            <a:r>
              <a:rPr lang="en-US" sz="3600" dirty="0" smtClean="0">
                <a:solidFill>
                  <a:srgbClr val="002060"/>
                </a:solidFill>
              </a:rPr>
              <a:t>blind. </a:t>
            </a:r>
          </a:p>
          <a:p>
            <a:r>
              <a:rPr lang="en-US" sz="3600" dirty="0" smtClean="0">
                <a:solidFill>
                  <a:srgbClr val="002060"/>
                </a:solidFill>
              </a:rPr>
              <a:t>Or </a:t>
            </a:r>
            <a:r>
              <a:rPr lang="en-US" sz="3600" dirty="0" smtClean="0">
                <a:solidFill>
                  <a:srgbClr val="002060"/>
                </a:solidFill>
              </a:rPr>
              <a:t>they don’t know how to read or write, they can simply speak their question and the code will give them their answer.</a:t>
            </a:r>
          </a:p>
          <a:p>
            <a:r>
              <a:rPr lang="en-US" sz="3600" dirty="0" smtClean="0">
                <a:solidFill>
                  <a:srgbClr val="002060"/>
                </a:solidFill>
              </a:rPr>
              <a:t>One more advantage of this is that it is user friendly or easy to use.</a:t>
            </a:r>
            <a:endParaRPr lang="en-US" sz="3600" dirty="0">
              <a:solidFill>
                <a:srgbClr val="002060"/>
              </a:solidFill>
            </a:endParaRPr>
          </a:p>
        </p:txBody>
      </p:sp>
      <p:sp>
        <p:nvSpPr>
          <p:cNvPr id="3" name="Title 2"/>
          <p:cNvSpPr>
            <a:spLocks noGrp="1"/>
          </p:cNvSpPr>
          <p:nvPr>
            <p:ph type="title"/>
          </p:nvPr>
        </p:nvSpPr>
        <p:spPr/>
        <p:txBody>
          <a:bodyPr>
            <a:noAutofit/>
          </a:bodyPr>
          <a:lstStyle/>
          <a:p>
            <a:r>
              <a:rPr sz="8000" smtClean="0"/>
              <a:t>      Advantages</a:t>
            </a:r>
            <a:endParaRPr lang="en-US" sz="8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solidFill>
                  <a:srgbClr val="002060"/>
                </a:solidFill>
              </a:rPr>
              <a:t>First of all thank you to all and especially Renuka ma’am for guiding me and help me to solve the problems in this project. I learned a lot of new things from my friends too. It was fun ascending and descending the if-else ladder and playing with </a:t>
            </a:r>
            <a:r>
              <a:rPr lang="en-US" sz="2800" dirty="0" err="1" smtClean="0">
                <a:solidFill>
                  <a:srgbClr val="002060"/>
                </a:solidFill>
              </a:rPr>
              <a:t>pygame</a:t>
            </a:r>
            <a:r>
              <a:rPr lang="en-US" sz="2800" dirty="0" smtClean="0">
                <a:solidFill>
                  <a:srgbClr val="002060"/>
                </a:solidFill>
              </a:rPr>
              <a:t> library. I just used to thing that coding will be nothing and you can’t do much with it, but this course opened my mind to this vast world of coding and technology. Once again I thank all of you to help me and teach me. </a:t>
            </a:r>
            <a:endParaRPr lang="en-US" sz="2800" dirty="0">
              <a:solidFill>
                <a:srgbClr val="002060"/>
              </a:solidFill>
            </a:endParaRPr>
          </a:p>
        </p:txBody>
      </p:sp>
      <p:sp>
        <p:nvSpPr>
          <p:cNvPr id="3" name="Title 2"/>
          <p:cNvSpPr>
            <a:spLocks noGrp="1"/>
          </p:cNvSpPr>
          <p:nvPr>
            <p:ph type="title"/>
          </p:nvPr>
        </p:nvSpPr>
        <p:spPr/>
        <p:txBody>
          <a:bodyPr>
            <a:normAutofit/>
          </a:bodyPr>
          <a:lstStyle/>
          <a:p>
            <a:r>
              <a:rPr sz="7200" smtClean="0"/>
              <a:t>        Conclusion</a:t>
            </a:r>
            <a:endParaRPr lang="en-US" sz="7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134</TotalTime>
  <Words>555</Words>
  <Application>Microsoft Office PowerPoint</Application>
  <PresentationFormat>On-screen Show (4:3)</PresentationFormat>
  <Paragraphs>55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Paper</vt:lpstr>
      <vt:lpstr>Innovexa</vt:lpstr>
      <vt:lpstr>        Contents</vt:lpstr>
      <vt:lpstr>      Introduction</vt:lpstr>
      <vt:lpstr>Problem Statement and Solution</vt:lpstr>
      <vt:lpstr>Literature Survey</vt:lpstr>
      <vt:lpstr>         Technology </vt:lpstr>
      <vt:lpstr>.</vt:lpstr>
      <vt:lpstr>      Advantages</vt:lpstr>
      <vt:lpstr>        Conclusion</vt:lpstr>
      <vt:lpstr>    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Innovexa</dc:title>
  <dc:creator>wange</dc:creator>
  <cp:lastModifiedBy>wange</cp:lastModifiedBy>
  <cp:revision>15</cp:revision>
  <dcterms:created xsi:type="dcterms:W3CDTF">2006-08-16T00:00:00Z</dcterms:created>
  <dcterms:modified xsi:type="dcterms:W3CDTF">2021-06-13T05:53:13Z</dcterms:modified>
</cp:coreProperties>
</file>