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6" r:id="rId9"/>
    <p:sldId id="267" r:id="rId10"/>
    <p:sldId id="269" r:id="rId11"/>
    <p:sldId id="268" r:id="rId12"/>
    <p:sldId id="270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55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2404531"/>
            <a:ext cx="9907571" cy="1646302"/>
          </a:xfrm>
        </p:spPr>
        <p:txBody>
          <a:bodyPr/>
          <a:lstStyle/>
          <a:p>
            <a:r>
              <a:rPr lang="en-US" sz="4800" dirty="0"/>
              <a:t>Amazon Book Recommendation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Review Based Text Analysis</a:t>
            </a:r>
          </a:p>
        </p:txBody>
      </p:sp>
    </p:spTree>
    <p:extLst>
      <p:ext uri="{BB962C8B-B14F-4D97-AF65-F5344CB8AC3E}">
        <p14:creationId xmlns:p14="http://schemas.microsoft.com/office/powerpoint/2010/main" val="2779423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5567"/>
          </a:xfrm>
        </p:spPr>
        <p:txBody>
          <a:bodyPr>
            <a:normAutofit fontScale="90000"/>
          </a:bodyPr>
          <a:lstStyle/>
          <a:p>
            <a:r>
              <a:rPr lang="en-US" dirty="0"/>
              <a:t>Sentiment Analysis – RCN example</a:t>
            </a:r>
            <a:br>
              <a:rPr lang="en-US" dirty="0"/>
            </a:br>
            <a:r>
              <a:rPr lang="en-US" dirty="0"/>
              <a:t>	- </a:t>
            </a:r>
            <a:r>
              <a:rPr lang="en-US" sz="2200" dirty="0"/>
              <a:t>Old world charm and comfort in a beautiful location.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11985"/>
            <a:ext cx="12192001" cy="524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56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  <a:p>
            <a:r>
              <a:rPr lang="en-US" dirty="0"/>
              <a:t>Bag of Models vs Logistic Regression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329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Application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MongoDB server to store data and display on the front end.</a:t>
            </a:r>
          </a:p>
          <a:p>
            <a:r>
              <a:rPr lang="en-US" dirty="0"/>
              <a:t>Integrated MongoDB with java spring MVC.</a:t>
            </a:r>
          </a:p>
          <a:p>
            <a:r>
              <a:rPr lang="en-US" dirty="0"/>
              <a:t>Restful API using azure to get real time data.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791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&amp; Questions!!</a:t>
            </a:r>
          </a:p>
        </p:txBody>
      </p:sp>
    </p:spTree>
    <p:extLst>
      <p:ext uri="{BB962C8B-B14F-4D97-AF65-F5344CB8AC3E}">
        <p14:creationId xmlns:p14="http://schemas.microsoft.com/office/powerpoint/2010/main" val="1631206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Recommending the top rated books to the user</a:t>
            </a:r>
          </a:p>
          <a:p>
            <a:r>
              <a:rPr lang="en-US" dirty="0"/>
              <a:t>Genre and Author based Recommendation</a:t>
            </a:r>
          </a:p>
          <a:p>
            <a:r>
              <a:rPr lang="en-US" dirty="0"/>
              <a:t>Incentivized Reviews analysis using NLP </a:t>
            </a:r>
          </a:p>
          <a:p>
            <a:r>
              <a:rPr lang="en-US" dirty="0"/>
              <a:t>Text Analytics using LDA and K-Means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660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Dataset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Book and User recommendation</a:t>
            </a:r>
          </a:p>
          <a:p>
            <a:pPr lvl="1"/>
            <a:r>
              <a:rPr lang="en-US" dirty="0"/>
              <a:t>7 million records (train dataset)</a:t>
            </a:r>
          </a:p>
          <a:p>
            <a:pPr lvl="1"/>
            <a:r>
              <a:rPr lang="en-US" dirty="0"/>
              <a:t>2 million records (test dataset)</a:t>
            </a:r>
          </a:p>
          <a:p>
            <a:endParaRPr lang="en-US" dirty="0"/>
          </a:p>
          <a:p>
            <a:r>
              <a:rPr lang="en-US" dirty="0"/>
              <a:t>Text Analytics using NLP and LDA</a:t>
            </a:r>
          </a:p>
          <a:p>
            <a:pPr lvl="1"/>
            <a:r>
              <a:rPr lang="en-US" dirty="0"/>
              <a:t>2 million records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Data Visualization </a:t>
            </a:r>
          </a:p>
          <a:p>
            <a:pPr lvl="1"/>
            <a:r>
              <a:rPr lang="en-US" dirty="0"/>
              <a:t>1,50,000 records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095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Distribution of Ratings over the reviews.</a:t>
            </a:r>
          </a:p>
          <a:p>
            <a:r>
              <a:rPr lang="en-US" dirty="0"/>
              <a:t>Year wise Reviews analysis.</a:t>
            </a:r>
          </a:p>
          <a:p>
            <a:r>
              <a:rPr lang="en-US" dirty="0"/>
              <a:t>Rating wise Helpfulness analysis.</a:t>
            </a:r>
          </a:p>
          <a:p>
            <a:r>
              <a:rPr lang="en-US" dirty="0"/>
              <a:t>Genre Based Ratings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9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Year wise Reviews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2533" y="1423931"/>
            <a:ext cx="8121042" cy="4970520"/>
          </a:xfrm>
        </p:spPr>
      </p:pic>
    </p:spTree>
    <p:extLst>
      <p:ext uri="{BB962C8B-B14F-4D97-AF65-F5344CB8AC3E}">
        <p14:creationId xmlns:p14="http://schemas.microsoft.com/office/powerpoint/2010/main" val="3316804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Genre Based Ratings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5986" y="1233037"/>
            <a:ext cx="9031964" cy="5523364"/>
          </a:xfrm>
        </p:spPr>
      </p:pic>
    </p:spTree>
    <p:extLst>
      <p:ext uri="{BB962C8B-B14F-4D97-AF65-F5344CB8AC3E}">
        <p14:creationId xmlns:p14="http://schemas.microsoft.com/office/powerpoint/2010/main" val="1871234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	Helpfulness by Ratings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9184" y="1360139"/>
            <a:ext cx="8606343" cy="4977162"/>
          </a:xfrm>
        </p:spPr>
      </p:pic>
    </p:spTree>
    <p:extLst>
      <p:ext uri="{BB962C8B-B14F-4D97-AF65-F5344CB8AC3E}">
        <p14:creationId xmlns:p14="http://schemas.microsoft.com/office/powerpoint/2010/main" val="3301874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Application-wide Integration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838" y="1151792"/>
            <a:ext cx="8603007" cy="533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94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Text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Stanford NLP algorithm to analyze incentivized reviews. </a:t>
            </a:r>
          </a:p>
          <a:p>
            <a:r>
              <a:rPr lang="en-US" dirty="0"/>
              <a:t>Performed topic modeling on book reviews using LDA (Latent </a:t>
            </a:r>
            <a:r>
              <a:rPr lang="en-US" dirty="0" err="1"/>
              <a:t>Dirichlet</a:t>
            </a:r>
            <a:r>
              <a:rPr lang="en-US" dirty="0"/>
              <a:t> Allocation)</a:t>
            </a:r>
          </a:p>
          <a:p>
            <a:r>
              <a:rPr lang="en-US" dirty="0"/>
              <a:t>Performed Logistic regression and K-means clustering to analyze correlation between helpfulness and review text.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139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244</TotalTime>
  <Words>191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Amazon Book Recommendation</vt:lpstr>
      <vt:lpstr>Problem Statement</vt:lpstr>
      <vt:lpstr>Dataset Information</vt:lpstr>
      <vt:lpstr>Data Analysis</vt:lpstr>
      <vt:lpstr>Year wise Reviews Analysis</vt:lpstr>
      <vt:lpstr>Genre Based Ratings</vt:lpstr>
      <vt:lpstr> Helpfulness by Ratings</vt:lpstr>
      <vt:lpstr>Application-wide Integration</vt:lpstr>
      <vt:lpstr>Text Analytics</vt:lpstr>
      <vt:lpstr>Sentiment Analysis – RCN example  - Old world charm and comfort in a beautiful location.</vt:lpstr>
      <vt:lpstr>Machine Learning</vt:lpstr>
      <vt:lpstr>Application Development</vt:lpstr>
      <vt:lpstr>Thank you &amp; Questions!!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Expedia Hotel Recommendation</dc:title>
  <dc:creator/>
  <cp:lastModifiedBy>Gautam</cp:lastModifiedBy>
  <cp:revision>33</cp:revision>
  <dcterms:created xsi:type="dcterms:W3CDTF">2016-12-12T06:04:59Z</dcterms:created>
  <dcterms:modified xsi:type="dcterms:W3CDTF">2017-04-24T14:20:18Z</dcterms:modified>
</cp:coreProperties>
</file>