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4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7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3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3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725626-7185-453A-A3D3-B83DA547196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78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8751" y="4960137"/>
            <a:ext cx="3342249" cy="1463040"/>
          </a:xfrm>
        </p:spPr>
        <p:txBody>
          <a:bodyPr/>
          <a:lstStyle/>
          <a:p>
            <a:r>
              <a:rPr lang="en-US" dirty="0"/>
              <a:t>By Vasanti Mahajan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97" y="446647"/>
            <a:ext cx="4185138" cy="37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 ECOSYSTEM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1716260"/>
            <a:ext cx="6865034" cy="48814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24127" y="1793630"/>
            <a:ext cx="3983971" cy="46775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300" dirty="0"/>
              <a:t>Different ways of performing MapReduce operations: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Building a Java MapReduce program to process structured, semi-structured, and unstructured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Building scripts in Pig to process structured and semi-structured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Using </a:t>
            </a:r>
            <a:r>
              <a:rPr lang="en-US" sz="2300" dirty="0" err="1"/>
              <a:t>HiveQL</a:t>
            </a:r>
            <a:r>
              <a:rPr lang="en-US" sz="2300" dirty="0"/>
              <a:t> for MapReduce to process structured data using Hive</a:t>
            </a:r>
          </a:p>
        </p:txBody>
      </p:sp>
    </p:spTree>
    <p:extLst>
      <p:ext uri="{BB962C8B-B14F-4D97-AF65-F5344CB8AC3E}">
        <p14:creationId xmlns:p14="http://schemas.microsoft.com/office/powerpoint/2010/main" val="254254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93630"/>
            <a:ext cx="10849005" cy="467750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Apache Hive is a data warehouse infrastructure built on top of Hadoop for providing data summarization, query, and analysis. Hive gives an SQL-like interface to query data stored in various databases and file systems that integrate with Hadoop</a:t>
            </a:r>
          </a:p>
          <a:p>
            <a:pPr marL="0" indent="0">
              <a:buNone/>
            </a:pPr>
            <a:r>
              <a:rPr lang="en-US" u="sng" dirty="0"/>
              <a:t>Apache Hive provides the following features: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Access to files stored in Apache HDFS, Amazon S3, Apache </a:t>
            </a:r>
            <a:r>
              <a:rPr lang="en-US" sz="2000" dirty="0" err="1"/>
              <a:t>HBase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Uses SQL-like language (</a:t>
            </a:r>
            <a:r>
              <a:rPr lang="en-US" sz="2000" dirty="0" err="1"/>
              <a:t>HiveQL</a:t>
            </a:r>
            <a:r>
              <a:rPr lang="en-US" sz="2000" dirty="0"/>
              <a:t>) which enables query execution via Apache </a:t>
            </a:r>
            <a:r>
              <a:rPr lang="en-US" sz="2000" dirty="0" err="1"/>
              <a:t>Tez</a:t>
            </a:r>
            <a:r>
              <a:rPr lang="en-US" sz="2000" dirty="0"/>
              <a:t>, Apache Spark, or MapReduce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000" dirty="0"/>
              <a:t>Supports data in different formats such as, text files, Sequence files (key/value paired), </a:t>
            </a:r>
            <a:r>
              <a:rPr lang="en-US" sz="2000" dirty="0" err="1"/>
              <a:t>RCFiles</a:t>
            </a:r>
            <a:r>
              <a:rPr lang="en-US" sz="2000" dirty="0"/>
              <a:t> (stores columns of the table in the way columnar database stores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It is more suitable for running batch jobs over large sets of data </a:t>
            </a:r>
            <a:r>
              <a:rPr lang="en-US" sz="2000" dirty="0" err="1"/>
              <a:t>i.e</a:t>
            </a:r>
            <a:r>
              <a:rPr lang="en-US" sz="2000" dirty="0"/>
              <a:t> OLAP operations rather than OLTP operations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20" y="2084832"/>
            <a:ext cx="5216865" cy="393112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24127" y="1793630"/>
            <a:ext cx="5115416" cy="46775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300" dirty="0"/>
              <a:t>Components and their interaction: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u="sng" dirty="0"/>
              <a:t>METASTORE</a:t>
            </a:r>
            <a:r>
              <a:rPr lang="en-US" sz="2300" dirty="0"/>
              <a:t>: Stores the metadata for each of the table such as their schema, location, data types, HDFS mapping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u="sng" dirty="0"/>
              <a:t>DRIVER</a:t>
            </a:r>
            <a:r>
              <a:rPr lang="en-US" sz="2300" dirty="0"/>
              <a:t>: Receives the </a:t>
            </a:r>
            <a:r>
              <a:rPr lang="en-US" sz="2300" dirty="0" err="1"/>
              <a:t>HiveQL</a:t>
            </a:r>
            <a:r>
              <a:rPr lang="en-US" sz="2300" dirty="0"/>
              <a:t> statements, creates a session and starts the execution of statements, monitors the life cycle and progress of execution. Stores the metadata that is generated in the </a:t>
            </a:r>
            <a:r>
              <a:rPr lang="en-US" sz="2300" dirty="0" err="1"/>
              <a:t>metastore</a:t>
            </a:r>
            <a:r>
              <a:rPr lang="en-US" sz="2300" dirty="0"/>
              <a:t>. Fetches the results generated by the Reduce operation. Driver has its components namely, Compiler, Optimizer and Executor.</a:t>
            </a: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7149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architecture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20" y="2084832"/>
            <a:ext cx="5216865" cy="393112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24127" y="1793630"/>
            <a:ext cx="5115416" cy="46775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300" dirty="0"/>
              <a:t>Components and their interaction: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u="sng" dirty="0"/>
              <a:t>COMPILER</a:t>
            </a:r>
            <a:r>
              <a:rPr lang="en-US" sz="2300" dirty="0"/>
              <a:t>: Complies the HQL query and converts it into an execution plan </a:t>
            </a:r>
            <a:r>
              <a:rPr lang="en-US" sz="2300" dirty="0" err="1"/>
              <a:t>i.e</a:t>
            </a:r>
            <a:r>
              <a:rPr lang="en-US" sz="2300" dirty="0"/>
              <a:t> determine the tasks and steps needed to be performed by MapReduce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u="sng" dirty="0"/>
              <a:t>OPTIMIZER</a:t>
            </a:r>
            <a:r>
              <a:rPr lang="en-US" sz="2300" dirty="0"/>
              <a:t>: Perform transformations on the execution plan to optimize the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u="sng" dirty="0"/>
              <a:t>EXECUTOR</a:t>
            </a:r>
            <a:r>
              <a:rPr lang="en-US" sz="2300" dirty="0"/>
              <a:t>: Execute the tasks by interacting with Hadoop’s job tracker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u="sng" dirty="0"/>
              <a:t>THRIFT SERVICES</a:t>
            </a:r>
            <a:r>
              <a:rPr lang="en-US" sz="2300" dirty="0"/>
              <a:t>: Allows the interaction between clients and Hive</a:t>
            </a:r>
          </a:p>
        </p:txBody>
      </p:sp>
    </p:spTree>
    <p:extLst>
      <p:ext uri="{BB962C8B-B14F-4D97-AF65-F5344CB8AC3E}">
        <p14:creationId xmlns:p14="http://schemas.microsoft.com/office/powerpoint/2010/main" val="39164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49" y="1786108"/>
            <a:ext cx="7722394" cy="4612878"/>
          </a:xfrm>
        </p:spPr>
      </p:pic>
    </p:spTree>
    <p:extLst>
      <p:ext uri="{BB962C8B-B14F-4D97-AF65-F5344CB8AC3E}">
        <p14:creationId xmlns:p14="http://schemas.microsoft.com/office/powerpoint/2010/main" val="152444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94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569</TotalTime>
  <Words>221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Introduction to hive</vt:lpstr>
      <vt:lpstr>APACHE HADOOP ECOSYSTEM</vt:lpstr>
      <vt:lpstr>About hive</vt:lpstr>
      <vt:lpstr>Hive architecture</vt:lpstr>
      <vt:lpstr>Hive architecture (cont.)</vt:lpstr>
      <vt:lpstr>WORKING OF HIVE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hive</dc:title>
  <dc:creator>Vasanti Mahajan</dc:creator>
  <cp:lastModifiedBy>Vasanti Mahajan</cp:lastModifiedBy>
  <cp:revision>22</cp:revision>
  <dcterms:created xsi:type="dcterms:W3CDTF">2017-02-20T21:34:00Z</dcterms:created>
  <dcterms:modified xsi:type="dcterms:W3CDTF">2017-02-21T07:03:26Z</dcterms:modified>
</cp:coreProperties>
</file>