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5979F-14C6-4F95-BED9-0C5DA8987383}" type="doc">
      <dgm:prSet loTypeId="urn:microsoft.com/office/officeart/2005/8/layout/hierarchy5" loCatId="hierarchy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B8A054D-56EB-456F-B360-756C0D4E6FE4}">
      <dgm:prSet phldrT="[Text]"/>
      <dgm:spPr/>
      <dgm:t>
        <a:bodyPr/>
        <a:lstStyle/>
        <a:p>
          <a:r>
            <a:rPr lang="en-US" dirty="0"/>
            <a:t>DB_1</a:t>
          </a:r>
        </a:p>
      </dgm:t>
    </dgm:pt>
    <dgm:pt modelId="{D7BFC118-B748-4C31-B89A-5B619C63C4F1}" type="parTrans" cxnId="{D73EFA7D-D80F-4DC4-9C25-E02A682FA8F3}">
      <dgm:prSet/>
      <dgm:spPr/>
      <dgm:t>
        <a:bodyPr/>
        <a:lstStyle/>
        <a:p>
          <a:endParaRPr lang="en-US"/>
        </a:p>
      </dgm:t>
    </dgm:pt>
    <dgm:pt modelId="{3AAA53D9-B215-4481-AE16-18AAAC844F52}" type="sibTrans" cxnId="{D73EFA7D-D80F-4DC4-9C25-E02A682FA8F3}">
      <dgm:prSet/>
      <dgm:spPr/>
      <dgm:t>
        <a:bodyPr/>
        <a:lstStyle/>
        <a:p>
          <a:endParaRPr lang="en-US"/>
        </a:p>
      </dgm:t>
    </dgm:pt>
    <dgm:pt modelId="{D3A50A25-BCBF-4454-9863-2D0E4836B883}">
      <dgm:prSet phldrT="[Text]"/>
      <dgm:spPr/>
      <dgm:t>
        <a:bodyPr/>
        <a:lstStyle/>
        <a:p>
          <a:r>
            <a:rPr lang="en-US" dirty="0"/>
            <a:t>Coll_1</a:t>
          </a:r>
        </a:p>
      </dgm:t>
    </dgm:pt>
    <dgm:pt modelId="{BCEE6297-6EA3-4232-9795-B13CA9C920F0}" type="parTrans" cxnId="{BA1352D0-C846-4A55-95F2-DCB85543C831}">
      <dgm:prSet/>
      <dgm:spPr/>
      <dgm:t>
        <a:bodyPr/>
        <a:lstStyle/>
        <a:p>
          <a:endParaRPr lang="en-US"/>
        </a:p>
      </dgm:t>
    </dgm:pt>
    <dgm:pt modelId="{A1EE29CC-9427-4B67-A886-F03E749818C9}" type="sibTrans" cxnId="{BA1352D0-C846-4A55-95F2-DCB85543C831}">
      <dgm:prSet/>
      <dgm:spPr/>
      <dgm:t>
        <a:bodyPr/>
        <a:lstStyle/>
        <a:p>
          <a:endParaRPr lang="en-US"/>
        </a:p>
      </dgm:t>
    </dgm:pt>
    <dgm:pt modelId="{E3549E86-B419-47E2-9D3E-915265EE9766}">
      <dgm:prSet phldrT="[Text]"/>
      <dgm:spPr/>
      <dgm:t>
        <a:bodyPr/>
        <a:lstStyle/>
        <a:p>
          <a:r>
            <a:rPr lang="en-US" dirty="0"/>
            <a:t>Doc_1_1</a:t>
          </a:r>
        </a:p>
      </dgm:t>
    </dgm:pt>
    <dgm:pt modelId="{8DE5567A-8CAD-4750-B5B6-2EB2F8B899A2}" type="parTrans" cxnId="{1CA9397D-037D-4784-8343-3143E5DB36D8}">
      <dgm:prSet/>
      <dgm:spPr/>
      <dgm:t>
        <a:bodyPr/>
        <a:lstStyle/>
        <a:p>
          <a:endParaRPr lang="en-US"/>
        </a:p>
      </dgm:t>
    </dgm:pt>
    <dgm:pt modelId="{48558433-0772-4549-93BF-19BE3E8EAD2F}" type="sibTrans" cxnId="{1CA9397D-037D-4784-8343-3143E5DB36D8}">
      <dgm:prSet/>
      <dgm:spPr/>
      <dgm:t>
        <a:bodyPr/>
        <a:lstStyle/>
        <a:p>
          <a:endParaRPr lang="en-US"/>
        </a:p>
      </dgm:t>
    </dgm:pt>
    <dgm:pt modelId="{38DB68C0-5A99-4E71-AD49-245E1B674D37}">
      <dgm:prSet phldrT="[Text]"/>
      <dgm:spPr/>
      <dgm:t>
        <a:bodyPr/>
        <a:lstStyle/>
        <a:p>
          <a:r>
            <a:rPr lang="en-US" dirty="0"/>
            <a:t>Doc_1_2</a:t>
          </a:r>
        </a:p>
      </dgm:t>
    </dgm:pt>
    <dgm:pt modelId="{B215C701-ED56-488B-87F9-7742B1587AC7}" type="parTrans" cxnId="{D46E4937-C4E6-43AA-AED2-27435EDA0BCB}">
      <dgm:prSet/>
      <dgm:spPr/>
      <dgm:t>
        <a:bodyPr/>
        <a:lstStyle/>
        <a:p>
          <a:endParaRPr lang="en-US"/>
        </a:p>
      </dgm:t>
    </dgm:pt>
    <dgm:pt modelId="{8318A23D-C5ED-45D9-80D8-79E822B4AB95}" type="sibTrans" cxnId="{D46E4937-C4E6-43AA-AED2-27435EDA0BCB}">
      <dgm:prSet/>
      <dgm:spPr/>
      <dgm:t>
        <a:bodyPr/>
        <a:lstStyle/>
        <a:p>
          <a:endParaRPr lang="en-US"/>
        </a:p>
      </dgm:t>
    </dgm:pt>
    <dgm:pt modelId="{22BD3A48-9A0E-4B9B-AB1E-303A25645858}">
      <dgm:prSet phldrT="[Text]"/>
      <dgm:spPr/>
      <dgm:t>
        <a:bodyPr/>
        <a:lstStyle/>
        <a:p>
          <a:r>
            <a:rPr lang="en-US" dirty="0"/>
            <a:t>Coll_2</a:t>
          </a:r>
        </a:p>
      </dgm:t>
    </dgm:pt>
    <dgm:pt modelId="{7FE0B2F5-910B-42C2-8433-7C5E3EBABDBA}" type="parTrans" cxnId="{E77E200C-2514-47FD-8CF3-068A7BE36372}">
      <dgm:prSet/>
      <dgm:spPr/>
      <dgm:t>
        <a:bodyPr/>
        <a:lstStyle/>
        <a:p>
          <a:endParaRPr lang="en-US"/>
        </a:p>
      </dgm:t>
    </dgm:pt>
    <dgm:pt modelId="{693CE174-704E-4BB3-B4C3-BC211D980C76}" type="sibTrans" cxnId="{E77E200C-2514-47FD-8CF3-068A7BE36372}">
      <dgm:prSet/>
      <dgm:spPr/>
      <dgm:t>
        <a:bodyPr/>
        <a:lstStyle/>
        <a:p>
          <a:endParaRPr lang="en-US"/>
        </a:p>
      </dgm:t>
    </dgm:pt>
    <dgm:pt modelId="{2890650E-687D-4951-92FA-BB0D9FB398EC}">
      <dgm:prSet phldrT="[Text]"/>
      <dgm:spPr/>
      <dgm:t>
        <a:bodyPr/>
        <a:lstStyle/>
        <a:p>
          <a:r>
            <a:rPr lang="en-US" dirty="0"/>
            <a:t>Doc_2</a:t>
          </a:r>
        </a:p>
      </dgm:t>
    </dgm:pt>
    <dgm:pt modelId="{30C4F3AA-304F-49BC-A837-2F12512A92B0}" type="parTrans" cxnId="{528964C6-CC89-4FC2-9DC8-82FBEAC0AE75}">
      <dgm:prSet/>
      <dgm:spPr/>
      <dgm:t>
        <a:bodyPr/>
        <a:lstStyle/>
        <a:p>
          <a:endParaRPr lang="en-US"/>
        </a:p>
      </dgm:t>
    </dgm:pt>
    <dgm:pt modelId="{6B0E9627-1B95-48C6-8228-31D645FB069B}" type="sibTrans" cxnId="{528964C6-CC89-4FC2-9DC8-82FBEAC0AE75}">
      <dgm:prSet/>
      <dgm:spPr/>
      <dgm:t>
        <a:bodyPr/>
        <a:lstStyle/>
        <a:p>
          <a:endParaRPr lang="en-US"/>
        </a:p>
      </dgm:t>
    </dgm:pt>
    <dgm:pt modelId="{AA4A7A46-4230-4170-94CB-D53FA68487C5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8D8E0C7C-CCBA-466D-BC04-200C769D4382}" type="parTrans" cxnId="{6C737594-7288-4F58-8D9F-1019AFAF6823}">
      <dgm:prSet/>
      <dgm:spPr/>
      <dgm:t>
        <a:bodyPr/>
        <a:lstStyle/>
        <a:p>
          <a:endParaRPr lang="en-US"/>
        </a:p>
      </dgm:t>
    </dgm:pt>
    <dgm:pt modelId="{24B929F1-30D0-4AE6-BBE9-2F5C842D5BDD}" type="sibTrans" cxnId="{6C737594-7288-4F58-8D9F-1019AFAF6823}">
      <dgm:prSet/>
      <dgm:spPr/>
      <dgm:t>
        <a:bodyPr/>
        <a:lstStyle/>
        <a:p>
          <a:endParaRPr lang="en-US"/>
        </a:p>
      </dgm:t>
    </dgm:pt>
    <dgm:pt modelId="{52509CE6-38D4-433D-B664-7A0D4D3A2A85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28739187-DB03-492E-A5F9-2AF808823333}" type="parTrans" cxnId="{06BE0F0F-6E2A-4DF6-A05C-C02DA4C801F8}">
      <dgm:prSet/>
      <dgm:spPr/>
      <dgm:t>
        <a:bodyPr/>
        <a:lstStyle/>
        <a:p>
          <a:endParaRPr lang="en-US"/>
        </a:p>
      </dgm:t>
    </dgm:pt>
    <dgm:pt modelId="{6228215E-1103-4EB7-96E3-95BF56868040}" type="sibTrans" cxnId="{06BE0F0F-6E2A-4DF6-A05C-C02DA4C801F8}">
      <dgm:prSet/>
      <dgm:spPr/>
      <dgm:t>
        <a:bodyPr/>
        <a:lstStyle/>
        <a:p>
          <a:endParaRPr lang="en-US"/>
        </a:p>
      </dgm:t>
    </dgm:pt>
    <dgm:pt modelId="{6CACAFC4-F391-49D2-8D14-5B821E9E4948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90ADCEC0-C6D9-4F09-B3C4-CF90098034C4}" type="parTrans" cxnId="{BAA9754C-19B3-4410-BCBA-5CFF4245EF0B}">
      <dgm:prSet/>
      <dgm:spPr/>
      <dgm:t>
        <a:bodyPr/>
        <a:lstStyle/>
        <a:p>
          <a:endParaRPr lang="en-US"/>
        </a:p>
      </dgm:t>
    </dgm:pt>
    <dgm:pt modelId="{C2731DAE-5DD2-4D57-8B20-AA4BA8657F93}" type="sibTrans" cxnId="{BAA9754C-19B3-4410-BCBA-5CFF4245EF0B}">
      <dgm:prSet/>
      <dgm:spPr/>
      <dgm:t>
        <a:bodyPr/>
        <a:lstStyle/>
        <a:p>
          <a:endParaRPr lang="en-US"/>
        </a:p>
      </dgm:t>
    </dgm:pt>
    <dgm:pt modelId="{59362436-15CD-42EE-9B5B-025C633F05D2}" type="pres">
      <dgm:prSet presAssocID="{98A5979F-14C6-4F95-BED9-0C5DA89873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3096D6-6D64-455B-A2AD-6C1CDA71081C}" type="pres">
      <dgm:prSet presAssocID="{98A5979F-14C6-4F95-BED9-0C5DA8987383}" presName="hierFlow" presStyleCnt="0"/>
      <dgm:spPr/>
    </dgm:pt>
    <dgm:pt modelId="{FFC5F5AF-E4FF-4DEA-A720-71C8A1AF4B0D}" type="pres">
      <dgm:prSet presAssocID="{98A5979F-14C6-4F95-BED9-0C5DA8987383}" presName="firstBuf" presStyleCnt="0"/>
      <dgm:spPr/>
    </dgm:pt>
    <dgm:pt modelId="{79D25BFF-B767-447E-8D5A-29521780BEB1}" type="pres">
      <dgm:prSet presAssocID="{98A5979F-14C6-4F95-BED9-0C5DA89873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3240B6-1FFD-4F5F-B846-D7471B956F06}" type="pres">
      <dgm:prSet presAssocID="{CB8A054D-56EB-456F-B360-756C0D4E6FE4}" presName="Name17" presStyleCnt="0"/>
      <dgm:spPr/>
    </dgm:pt>
    <dgm:pt modelId="{074B1C43-E649-46D2-AE20-677AF90D58C4}" type="pres">
      <dgm:prSet presAssocID="{CB8A054D-56EB-456F-B360-756C0D4E6FE4}" presName="level1Shape" presStyleLbl="node0" presStyleIdx="0" presStyleCnt="1">
        <dgm:presLayoutVars>
          <dgm:chPref val="3"/>
        </dgm:presLayoutVars>
      </dgm:prSet>
      <dgm:spPr/>
    </dgm:pt>
    <dgm:pt modelId="{378C0409-5880-47CF-BEBB-8D1D6B2FCAD9}" type="pres">
      <dgm:prSet presAssocID="{CB8A054D-56EB-456F-B360-756C0D4E6FE4}" presName="hierChild2" presStyleCnt="0"/>
      <dgm:spPr/>
    </dgm:pt>
    <dgm:pt modelId="{3D2C024E-5F24-4D0A-8253-7C6B5ED7C2B2}" type="pres">
      <dgm:prSet presAssocID="{BCEE6297-6EA3-4232-9795-B13CA9C920F0}" presName="Name25" presStyleLbl="parChTrans1D2" presStyleIdx="0" presStyleCnt="2"/>
      <dgm:spPr/>
    </dgm:pt>
    <dgm:pt modelId="{1077B187-5E53-4501-809B-83CC67DADEB2}" type="pres">
      <dgm:prSet presAssocID="{BCEE6297-6EA3-4232-9795-B13CA9C920F0}" presName="connTx" presStyleLbl="parChTrans1D2" presStyleIdx="0" presStyleCnt="2"/>
      <dgm:spPr/>
    </dgm:pt>
    <dgm:pt modelId="{4CAEC905-4AA1-4679-BD00-302E35D4D6F8}" type="pres">
      <dgm:prSet presAssocID="{D3A50A25-BCBF-4454-9863-2D0E4836B883}" presName="Name30" presStyleCnt="0"/>
      <dgm:spPr/>
    </dgm:pt>
    <dgm:pt modelId="{B9E41285-DA1D-4F18-9B5D-DC0483A80F46}" type="pres">
      <dgm:prSet presAssocID="{D3A50A25-BCBF-4454-9863-2D0E4836B883}" presName="level2Shape" presStyleLbl="node2" presStyleIdx="0" presStyleCnt="2"/>
      <dgm:spPr/>
    </dgm:pt>
    <dgm:pt modelId="{AAD9D9EF-ADD1-4091-94E8-197B0E214715}" type="pres">
      <dgm:prSet presAssocID="{D3A50A25-BCBF-4454-9863-2D0E4836B883}" presName="hierChild3" presStyleCnt="0"/>
      <dgm:spPr/>
    </dgm:pt>
    <dgm:pt modelId="{A76F06FB-A591-4B70-B2EC-77CB0DAF8E46}" type="pres">
      <dgm:prSet presAssocID="{8DE5567A-8CAD-4750-B5B6-2EB2F8B899A2}" presName="Name25" presStyleLbl="parChTrans1D3" presStyleIdx="0" presStyleCnt="3"/>
      <dgm:spPr/>
    </dgm:pt>
    <dgm:pt modelId="{A1EE31EA-0690-4098-AC02-E749BB32B500}" type="pres">
      <dgm:prSet presAssocID="{8DE5567A-8CAD-4750-B5B6-2EB2F8B899A2}" presName="connTx" presStyleLbl="parChTrans1D3" presStyleIdx="0" presStyleCnt="3"/>
      <dgm:spPr/>
    </dgm:pt>
    <dgm:pt modelId="{CEB79607-6851-46DF-B75C-2A61B5763F89}" type="pres">
      <dgm:prSet presAssocID="{E3549E86-B419-47E2-9D3E-915265EE9766}" presName="Name30" presStyleCnt="0"/>
      <dgm:spPr/>
    </dgm:pt>
    <dgm:pt modelId="{D9DD0001-1865-4750-AFDF-59D7955DC4DF}" type="pres">
      <dgm:prSet presAssocID="{E3549E86-B419-47E2-9D3E-915265EE9766}" presName="level2Shape" presStyleLbl="node3" presStyleIdx="0" presStyleCnt="3"/>
      <dgm:spPr/>
    </dgm:pt>
    <dgm:pt modelId="{B9A8C742-0856-4855-AC79-C352BAB6BDD2}" type="pres">
      <dgm:prSet presAssocID="{E3549E86-B419-47E2-9D3E-915265EE9766}" presName="hierChild3" presStyleCnt="0"/>
      <dgm:spPr/>
    </dgm:pt>
    <dgm:pt modelId="{6B3D5977-8AB3-4CCA-8228-75779500FF92}" type="pres">
      <dgm:prSet presAssocID="{B215C701-ED56-488B-87F9-7742B1587AC7}" presName="Name25" presStyleLbl="parChTrans1D3" presStyleIdx="1" presStyleCnt="3"/>
      <dgm:spPr/>
    </dgm:pt>
    <dgm:pt modelId="{66CB7971-3040-44F6-BCBE-4E3CCC08BD27}" type="pres">
      <dgm:prSet presAssocID="{B215C701-ED56-488B-87F9-7742B1587AC7}" presName="connTx" presStyleLbl="parChTrans1D3" presStyleIdx="1" presStyleCnt="3"/>
      <dgm:spPr/>
    </dgm:pt>
    <dgm:pt modelId="{2EFA0059-1D2C-4272-A3BE-42B3E4C10AB7}" type="pres">
      <dgm:prSet presAssocID="{38DB68C0-5A99-4E71-AD49-245E1B674D37}" presName="Name30" presStyleCnt="0"/>
      <dgm:spPr/>
    </dgm:pt>
    <dgm:pt modelId="{297AED44-FB94-40F1-A091-458D52128BFB}" type="pres">
      <dgm:prSet presAssocID="{38DB68C0-5A99-4E71-AD49-245E1B674D37}" presName="level2Shape" presStyleLbl="node3" presStyleIdx="1" presStyleCnt="3"/>
      <dgm:spPr/>
    </dgm:pt>
    <dgm:pt modelId="{89712F43-87F0-45B8-A351-F0A3AEDFAE4E}" type="pres">
      <dgm:prSet presAssocID="{38DB68C0-5A99-4E71-AD49-245E1B674D37}" presName="hierChild3" presStyleCnt="0"/>
      <dgm:spPr/>
    </dgm:pt>
    <dgm:pt modelId="{126B1D60-6340-4BAB-93B7-3E58347DFD83}" type="pres">
      <dgm:prSet presAssocID="{7FE0B2F5-910B-42C2-8433-7C5E3EBABDBA}" presName="Name25" presStyleLbl="parChTrans1D2" presStyleIdx="1" presStyleCnt="2"/>
      <dgm:spPr/>
    </dgm:pt>
    <dgm:pt modelId="{39828337-BCBB-447C-A5D0-32370E6659DE}" type="pres">
      <dgm:prSet presAssocID="{7FE0B2F5-910B-42C2-8433-7C5E3EBABDBA}" presName="connTx" presStyleLbl="parChTrans1D2" presStyleIdx="1" presStyleCnt="2"/>
      <dgm:spPr/>
    </dgm:pt>
    <dgm:pt modelId="{A8D3EEBF-D0EC-46F2-903F-A7C788E8CE35}" type="pres">
      <dgm:prSet presAssocID="{22BD3A48-9A0E-4B9B-AB1E-303A25645858}" presName="Name30" presStyleCnt="0"/>
      <dgm:spPr/>
    </dgm:pt>
    <dgm:pt modelId="{A2BFBBFE-1DDF-44D7-9861-89BD60F9811E}" type="pres">
      <dgm:prSet presAssocID="{22BD3A48-9A0E-4B9B-AB1E-303A25645858}" presName="level2Shape" presStyleLbl="node2" presStyleIdx="1" presStyleCnt="2"/>
      <dgm:spPr/>
    </dgm:pt>
    <dgm:pt modelId="{6016DFAD-5077-4F3C-8DFD-AE7327928FD1}" type="pres">
      <dgm:prSet presAssocID="{22BD3A48-9A0E-4B9B-AB1E-303A25645858}" presName="hierChild3" presStyleCnt="0"/>
      <dgm:spPr/>
    </dgm:pt>
    <dgm:pt modelId="{6D481023-A8A3-4876-A096-21607AFD43D5}" type="pres">
      <dgm:prSet presAssocID="{30C4F3AA-304F-49BC-A837-2F12512A92B0}" presName="Name25" presStyleLbl="parChTrans1D3" presStyleIdx="2" presStyleCnt="3"/>
      <dgm:spPr/>
    </dgm:pt>
    <dgm:pt modelId="{DA0F67FC-0715-4655-8DC0-9661F0D3A972}" type="pres">
      <dgm:prSet presAssocID="{30C4F3AA-304F-49BC-A837-2F12512A92B0}" presName="connTx" presStyleLbl="parChTrans1D3" presStyleIdx="2" presStyleCnt="3"/>
      <dgm:spPr/>
    </dgm:pt>
    <dgm:pt modelId="{D218E411-BFF9-4462-BDE0-50982955975C}" type="pres">
      <dgm:prSet presAssocID="{2890650E-687D-4951-92FA-BB0D9FB398EC}" presName="Name30" presStyleCnt="0"/>
      <dgm:spPr/>
    </dgm:pt>
    <dgm:pt modelId="{415BCF1D-092C-48BB-B15F-DB2783F53207}" type="pres">
      <dgm:prSet presAssocID="{2890650E-687D-4951-92FA-BB0D9FB398EC}" presName="level2Shape" presStyleLbl="node3" presStyleIdx="2" presStyleCnt="3"/>
      <dgm:spPr/>
    </dgm:pt>
    <dgm:pt modelId="{816444BD-270E-4D8E-9579-A5F7AB290A57}" type="pres">
      <dgm:prSet presAssocID="{2890650E-687D-4951-92FA-BB0D9FB398EC}" presName="hierChild3" presStyleCnt="0"/>
      <dgm:spPr/>
    </dgm:pt>
    <dgm:pt modelId="{A2455DEF-6AA0-473E-88B9-8F41477F4A93}" type="pres">
      <dgm:prSet presAssocID="{98A5979F-14C6-4F95-BED9-0C5DA8987383}" presName="bgShapesFlow" presStyleCnt="0"/>
      <dgm:spPr/>
    </dgm:pt>
    <dgm:pt modelId="{8B0264DE-6726-41C8-9438-79BF838CF549}" type="pres">
      <dgm:prSet presAssocID="{AA4A7A46-4230-4170-94CB-D53FA68487C5}" presName="rectComp" presStyleCnt="0"/>
      <dgm:spPr/>
    </dgm:pt>
    <dgm:pt modelId="{6E289052-C5F0-4CD7-A946-D35B8516C9CA}" type="pres">
      <dgm:prSet presAssocID="{AA4A7A46-4230-4170-94CB-D53FA68487C5}" presName="bgRect" presStyleLbl="bgShp" presStyleIdx="0" presStyleCnt="3"/>
      <dgm:spPr/>
    </dgm:pt>
    <dgm:pt modelId="{C438F40A-417C-4CA0-BF5E-CA71F9B86410}" type="pres">
      <dgm:prSet presAssocID="{AA4A7A46-4230-4170-94CB-D53FA68487C5}" presName="bgRectTx" presStyleLbl="bgShp" presStyleIdx="0" presStyleCnt="3">
        <dgm:presLayoutVars>
          <dgm:bulletEnabled val="1"/>
        </dgm:presLayoutVars>
      </dgm:prSet>
      <dgm:spPr/>
    </dgm:pt>
    <dgm:pt modelId="{9B40B91E-8715-415E-A7EF-F6E04CC30596}" type="pres">
      <dgm:prSet presAssocID="{AA4A7A46-4230-4170-94CB-D53FA68487C5}" presName="spComp" presStyleCnt="0"/>
      <dgm:spPr/>
    </dgm:pt>
    <dgm:pt modelId="{D4C70016-9004-4659-BA66-60AB3901FC02}" type="pres">
      <dgm:prSet presAssocID="{AA4A7A46-4230-4170-94CB-D53FA68487C5}" presName="hSp" presStyleCnt="0"/>
      <dgm:spPr/>
    </dgm:pt>
    <dgm:pt modelId="{E4491003-CB8C-4CEC-AB0A-D4D4AF031659}" type="pres">
      <dgm:prSet presAssocID="{52509CE6-38D4-433D-B664-7A0D4D3A2A85}" presName="rectComp" presStyleCnt="0"/>
      <dgm:spPr/>
    </dgm:pt>
    <dgm:pt modelId="{D35A5240-3BB2-4A4E-A07B-E2A98BFCDD5B}" type="pres">
      <dgm:prSet presAssocID="{52509CE6-38D4-433D-B664-7A0D4D3A2A85}" presName="bgRect" presStyleLbl="bgShp" presStyleIdx="1" presStyleCnt="3"/>
      <dgm:spPr/>
    </dgm:pt>
    <dgm:pt modelId="{0EDD80DF-79CF-4D83-9B7C-FA5444142461}" type="pres">
      <dgm:prSet presAssocID="{52509CE6-38D4-433D-B664-7A0D4D3A2A85}" presName="bgRectTx" presStyleLbl="bgShp" presStyleIdx="1" presStyleCnt="3">
        <dgm:presLayoutVars>
          <dgm:bulletEnabled val="1"/>
        </dgm:presLayoutVars>
      </dgm:prSet>
      <dgm:spPr/>
    </dgm:pt>
    <dgm:pt modelId="{2EE82A43-1EEB-424F-B667-404DDC35BBE8}" type="pres">
      <dgm:prSet presAssocID="{52509CE6-38D4-433D-B664-7A0D4D3A2A85}" presName="spComp" presStyleCnt="0"/>
      <dgm:spPr/>
    </dgm:pt>
    <dgm:pt modelId="{665BA0FA-2834-47CD-AD7A-07EC7440E0E7}" type="pres">
      <dgm:prSet presAssocID="{52509CE6-38D4-433D-B664-7A0D4D3A2A85}" presName="hSp" presStyleCnt="0"/>
      <dgm:spPr/>
    </dgm:pt>
    <dgm:pt modelId="{291F9106-A0B4-45E8-9F64-910EEBBBE448}" type="pres">
      <dgm:prSet presAssocID="{6CACAFC4-F391-49D2-8D14-5B821E9E4948}" presName="rectComp" presStyleCnt="0"/>
      <dgm:spPr/>
    </dgm:pt>
    <dgm:pt modelId="{1E994BF6-521A-4D09-A38B-9860B1C0AAFA}" type="pres">
      <dgm:prSet presAssocID="{6CACAFC4-F391-49D2-8D14-5B821E9E4948}" presName="bgRect" presStyleLbl="bgShp" presStyleIdx="2" presStyleCnt="3"/>
      <dgm:spPr/>
    </dgm:pt>
    <dgm:pt modelId="{21D7C8D2-DB29-4229-AE34-A001A4D30667}" type="pres">
      <dgm:prSet presAssocID="{6CACAFC4-F391-49D2-8D14-5B821E9E494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1184AC1-9D11-40CC-89BB-020F7691F055}" type="presOf" srcId="{CB8A054D-56EB-456F-B360-756C0D4E6FE4}" destId="{074B1C43-E649-46D2-AE20-677AF90D58C4}" srcOrd="0" destOrd="0" presId="urn:microsoft.com/office/officeart/2005/8/layout/hierarchy5"/>
    <dgm:cxn modelId="{56AE04A7-E2C6-4E58-97DE-903F6CDF8FA4}" type="presOf" srcId="{8DE5567A-8CAD-4750-B5B6-2EB2F8B899A2}" destId="{A76F06FB-A591-4B70-B2EC-77CB0DAF8E46}" srcOrd="0" destOrd="0" presId="urn:microsoft.com/office/officeart/2005/8/layout/hierarchy5"/>
    <dgm:cxn modelId="{02D523D5-D234-4D86-AB7C-8536A6C9644F}" type="presOf" srcId="{E3549E86-B419-47E2-9D3E-915265EE9766}" destId="{D9DD0001-1865-4750-AFDF-59D7955DC4DF}" srcOrd="0" destOrd="0" presId="urn:microsoft.com/office/officeart/2005/8/layout/hierarchy5"/>
    <dgm:cxn modelId="{CA7B38F3-6E1B-4420-8B34-E92ABA3C7453}" type="presOf" srcId="{AA4A7A46-4230-4170-94CB-D53FA68487C5}" destId="{C438F40A-417C-4CA0-BF5E-CA71F9B86410}" srcOrd="1" destOrd="0" presId="urn:microsoft.com/office/officeart/2005/8/layout/hierarchy5"/>
    <dgm:cxn modelId="{83E885F8-34E4-430A-8BF9-0C626CEB0C78}" type="presOf" srcId="{52509CE6-38D4-433D-B664-7A0D4D3A2A85}" destId="{D35A5240-3BB2-4A4E-A07B-E2A98BFCDD5B}" srcOrd="0" destOrd="0" presId="urn:microsoft.com/office/officeart/2005/8/layout/hierarchy5"/>
    <dgm:cxn modelId="{1CA9397D-037D-4784-8343-3143E5DB36D8}" srcId="{D3A50A25-BCBF-4454-9863-2D0E4836B883}" destId="{E3549E86-B419-47E2-9D3E-915265EE9766}" srcOrd="0" destOrd="0" parTransId="{8DE5567A-8CAD-4750-B5B6-2EB2F8B899A2}" sibTransId="{48558433-0772-4549-93BF-19BE3E8EAD2F}"/>
    <dgm:cxn modelId="{BAA9754C-19B3-4410-BCBA-5CFF4245EF0B}" srcId="{98A5979F-14C6-4F95-BED9-0C5DA8987383}" destId="{6CACAFC4-F391-49D2-8D14-5B821E9E4948}" srcOrd="3" destOrd="0" parTransId="{90ADCEC0-C6D9-4F09-B3C4-CF90098034C4}" sibTransId="{C2731DAE-5DD2-4D57-8B20-AA4BA8657F93}"/>
    <dgm:cxn modelId="{AD224F40-87CC-428A-830E-6328E5AF44C6}" type="presOf" srcId="{8DE5567A-8CAD-4750-B5B6-2EB2F8B899A2}" destId="{A1EE31EA-0690-4098-AC02-E749BB32B500}" srcOrd="1" destOrd="0" presId="urn:microsoft.com/office/officeart/2005/8/layout/hierarchy5"/>
    <dgm:cxn modelId="{C88CD380-4F2A-4D51-B283-29FE61BD23A0}" type="presOf" srcId="{38DB68C0-5A99-4E71-AD49-245E1B674D37}" destId="{297AED44-FB94-40F1-A091-458D52128BFB}" srcOrd="0" destOrd="0" presId="urn:microsoft.com/office/officeart/2005/8/layout/hierarchy5"/>
    <dgm:cxn modelId="{875A7BC5-617A-4D07-8DF6-F01644852DF2}" type="presOf" srcId="{52509CE6-38D4-433D-B664-7A0D4D3A2A85}" destId="{0EDD80DF-79CF-4D83-9B7C-FA5444142461}" srcOrd="1" destOrd="0" presId="urn:microsoft.com/office/officeart/2005/8/layout/hierarchy5"/>
    <dgm:cxn modelId="{8D08FF98-E32D-4085-8CAB-39A28986AB3B}" type="presOf" srcId="{7FE0B2F5-910B-42C2-8433-7C5E3EBABDBA}" destId="{39828337-BCBB-447C-A5D0-32370E6659DE}" srcOrd="1" destOrd="0" presId="urn:microsoft.com/office/officeart/2005/8/layout/hierarchy5"/>
    <dgm:cxn modelId="{528964C6-CC89-4FC2-9DC8-82FBEAC0AE75}" srcId="{22BD3A48-9A0E-4B9B-AB1E-303A25645858}" destId="{2890650E-687D-4951-92FA-BB0D9FB398EC}" srcOrd="0" destOrd="0" parTransId="{30C4F3AA-304F-49BC-A837-2F12512A92B0}" sibTransId="{6B0E9627-1B95-48C6-8228-31D645FB069B}"/>
    <dgm:cxn modelId="{2ECDFB92-FC74-49EF-BAB3-67323A150316}" type="presOf" srcId="{B215C701-ED56-488B-87F9-7742B1587AC7}" destId="{66CB7971-3040-44F6-BCBE-4E3CCC08BD27}" srcOrd="1" destOrd="0" presId="urn:microsoft.com/office/officeart/2005/8/layout/hierarchy5"/>
    <dgm:cxn modelId="{D1F95010-56D7-4EDA-A621-F58B2B0BD46F}" type="presOf" srcId="{B215C701-ED56-488B-87F9-7742B1587AC7}" destId="{6B3D5977-8AB3-4CCA-8228-75779500FF92}" srcOrd="0" destOrd="0" presId="urn:microsoft.com/office/officeart/2005/8/layout/hierarchy5"/>
    <dgm:cxn modelId="{CA1DF36F-865F-4A70-87F8-FEB8635DE166}" type="presOf" srcId="{98A5979F-14C6-4F95-BED9-0C5DA8987383}" destId="{59362436-15CD-42EE-9B5B-025C633F05D2}" srcOrd="0" destOrd="0" presId="urn:microsoft.com/office/officeart/2005/8/layout/hierarchy5"/>
    <dgm:cxn modelId="{53F37746-F3C1-429E-8E7F-67E68E47338B}" type="presOf" srcId="{BCEE6297-6EA3-4232-9795-B13CA9C920F0}" destId="{1077B187-5E53-4501-809B-83CC67DADEB2}" srcOrd="1" destOrd="0" presId="urn:microsoft.com/office/officeart/2005/8/layout/hierarchy5"/>
    <dgm:cxn modelId="{6C737594-7288-4F58-8D9F-1019AFAF6823}" srcId="{98A5979F-14C6-4F95-BED9-0C5DA8987383}" destId="{AA4A7A46-4230-4170-94CB-D53FA68487C5}" srcOrd="1" destOrd="0" parTransId="{8D8E0C7C-CCBA-466D-BC04-200C769D4382}" sibTransId="{24B929F1-30D0-4AE6-BBE9-2F5C842D5BDD}"/>
    <dgm:cxn modelId="{EE84E33D-C3C6-44C8-A4B0-8D1BF9F2375C}" type="presOf" srcId="{2890650E-687D-4951-92FA-BB0D9FB398EC}" destId="{415BCF1D-092C-48BB-B15F-DB2783F53207}" srcOrd="0" destOrd="0" presId="urn:microsoft.com/office/officeart/2005/8/layout/hierarchy5"/>
    <dgm:cxn modelId="{3B15BF8C-E5AD-4AD7-968C-0423E9DC6AAC}" type="presOf" srcId="{7FE0B2F5-910B-42C2-8433-7C5E3EBABDBA}" destId="{126B1D60-6340-4BAB-93B7-3E58347DFD83}" srcOrd="0" destOrd="0" presId="urn:microsoft.com/office/officeart/2005/8/layout/hierarchy5"/>
    <dgm:cxn modelId="{A36732DC-23DA-4497-A04D-AE0E7FCEA3D8}" type="presOf" srcId="{30C4F3AA-304F-49BC-A837-2F12512A92B0}" destId="{DA0F67FC-0715-4655-8DC0-9661F0D3A972}" srcOrd="1" destOrd="0" presId="urn:microsoft.com/office/officeart/2005/8/layout/hierarchy5"/>
    <dgm:cxn modelId="{D0883BD5-BFBB-4B67-A85B-149CCA45EE42}" type="presOf" srcId="{6CACAFC4-F391-49D2-8D14-5B821E9E4948}" destId="{21D7C8D2-DB29-4229-AE34-A001A4D30667}" srcOrd="1" destOrd="0" presId="urn:microsoft.com/office/officeart/2005/8/layout/hierarchy5"/>
    <dgm:cxn modelId="{CC971B61-6D31-48BC-80E6-E7B05752F2E3}" type="presOf" srcId="{22BD3A48-9A0E-4B9B-AB1E-303A25645858}" destId="{A2BFBBFE-1DDF-44D7-9861-89BD60F9811E}" srcOrd="0" destOrd="0" presId="urn:microsoft.com/office/officeart/2005/8/layout/hierarchy5"/>
    <dgm:cxn modelId="{D46E4937-C4E6-43AA-AED2-27435EDA0BCB}" srcId="{D3A50A25-BCBF-4454-9863-2D0E4836B883}" destId="{38DB68C0-5A99-4E71-AD49-245E1B674D37}" srcOrd="1" destOrd="0" parTransId="{B215C701-ED56-488B-87F9-7742B1587AC7}" sibTransId="{8318A23D-C5ED-45D9-80D8-79E822B4AB95}"/>
    <dgm:cxn modelId="{06BE0F0F-6E2A-4DF6-A05C-C02DA4C801F8}" srcId="{98A5979F-14C6-4F95-BED9-0C5DA8987383}" destId="{52509CE6-38D4-433D-B664-7A0D4D3A2A85}" srcOrd="2" destOrd="0" parTransId="{28739187-DB03-492E-A5F9-2AF808823333}" sibTransId="{6228215E-1103-4EB7-96E3-95BF56868040}"/>
    <dgm:cxn modelId="{D73EFA7D-D80F-4DC4-9C25-E02A682FA8F3}" srcId="{98A5979F-14C6-4F95-BED9-0C5DA8987383}" destId="{CB8A054D-56EB-456F-B360-756C0D4E6FE4}" srcOrd="0" destOrd="0" parTransId="{D7BFC118-B748-4C31-B89A-5B619C63C4F1}" sibTransId="{3AAA53D9-B215-4481-AE16-18AAAC844F52}"/>
    <dgm:cxn modelId="{BA1352D0-C846-4A55-95F2-DCB85543C831}" srcId="{CB8A054D-56EB-456F-B360-756C0D4E6FE4}" destId="{D3A50A25-BCBF-4454-9863-2D0E4836B883}" srcOrd="0" destOrd="0" parTransId="{BCEE6297-6EA3-4232-9795-B13CA9C920F0}" sibTransId="{A1EE29CC-9427-4B67-A886-F03E749818C9}"/>
    <dgm:cxn modelId="{AADB5655-2AB2-47EB-8CC4-4BA6464861E9}" type="presOf" srcId="{AA4A7A46-4230-4170-94CB-D53FA68487C5}" destId="{6E289052-C5F0-4CD7-A946-D35B8516C9CA}" srcOrd="0" destOrd="0" presId="urn:microsoft.com/office/officeart/2005/8/layout/hierarchy5"/>
    <dgm:cxn modelId="{52A96F33-4521-414F-822C-7D5BAB2F4EC8}" type="presOf" srcId="{BCEE6297-6EA3-4232-9795-B13CA9C920F0}" destId="{3D2C024E-5F24-4D0A-8253-7C6B5ED7C2B2}" srcOrd="0" destOrd="0" presId="urn:microsoft.com/office/officeart/2005/8/layout/hierarchy5"/>
    <dgm:cxn modelId="{E77E200C-2514-47FD-8CF3-068A7BE36372}" srcId="{CB8A054D-56EB-456F-B360-756C0D4E6FE4}" destId="{22BD3A48-9A0E-4B9B-AB1E-303A25645858}" srcOrd="1" destOrd="0" parTransId="{7FE0B2F5-910B-42C2-8433-7C5E3EBABDBA}" sibTransId="{693CE174-704E-4BB3-B4C3-BC211D980C76}"/>
    <dgm:cxn modelId="{9196B5FA-D097-46DB-8EFE-07903806828D}" type="presOf" srcId="{D3A50A25-BCBF-4454-9863-2D0E4836B883}" destId="{B9E41285-DA1D-4F18-9B5D-DC0483A80F46}" srcOrd="0" destOrd="0" presId="urn:microsoft.com/office/officeart/2005/8/layout/hierarchy5"/>
    <dgm:cxn modelId="{D46CEB6E-B2CA-4A5D-ABC8-77A2CBF24BC3}" type="presOf" srcId="{6CACAFC4-F391-49D2-8D14-5B821E9E4948}" destId="{1E994BF6-521A-4D09-A38B-9860B1C0AAFA}" srcOrd="0" destOrd="0" presId="urn:microsoft.com/office/officeart/2005/8/layout/hierarchy5"/>
    <dgm:cxn modelId="{D96957A7-44F6-4332-97B7-857C3C2E5D1E}" type="presOf" srcId="{30C4F3AA-304F-49BC-A837-2F12512A92B0}" destId="{6D481023-A8A3-4876-A096-21607AFD43D5}" srcOrd="0" destOrd="0" presId="urn:microsoft.com/office/officeart/2005/8/layout/hierarchy5"/>
    <dgm:cxn modelId="{90521C39-B3FB-4F40-9488-A14232A7D9B1}" type="presParOf" srcId="{59362436-15CD-42EE-9B5B-025C633F05D2}" destId="{333096D6-6D64-455B-A2AD-6C1CDA71081C}" srcOrd="0" destOrd="0" presId="urn:microsoft.com/office/officeart/2005/8/layout/hierarchy5"/>
    <dgm:cxn modelId="{E74A0B8F-0760-4142-9B2F-CF27D34565EA}" type="presParOf" srcId="{333096D6-6D64-455B-A2AD-6C1CDA71081C}" destId="{FFC5F5AF-E4FF-4DEA-A720-71C8A1AF4B0D}" srcOrd="0" destOrd="0" presId="urn:microsoft.com/office/officeart/2005/8/layout/hierarchy5"/>
    <dgm:cxn modelId="{7E631DE8-29F2-42E9-A40A-E8E4D4CCAD68}" type="presParOf" srcId="{333096D6-6D64-455B-A2AD-6C1CDA71081C}" destId="{79D25BFF-B767-447E-8D5A-29521780BEB1}" srcOrd="1" destOrd="0" presId="urn:microsoft.com/office/officeart/2005/8/layout/hierarchy5"/>
    <dgm:cxn modelId="{F12ADF99-53E6-40E5-957D-7ABB89FC0E03}" type="presParOf" srcId="{79D25BFF-B767-447E-8D5A-29521780BEB1}" destId="{D53240B6-1FFD-4F5F-B846-D7471B956F06}" srcOrd="0" destOrd="0" presId="urn:microsoft.com/office/officeart/2005/8/layout/hierarchy5"/>
    <dgm:cxn modelId="{51E42C19-2E6C-4DAE-8458-4D344103F6A7}" type="presParOf" srcId="{D53240B6-1FFD-4F5F-B846-D7471B956F06}" destId="{074B1C43-E649-46D2-AE20-677AF90D58C4}" srcOrd="0" destOrd="0" presId="urn:microsoft.com/office/officeart/2005/8/layout/hierarchy5"/>
    <dgm:cxn modelId="{C11FDA9A-EE72-416C-A05C-FF0B0723C25D}" type="presParOf" srcId="{D53240B6-1FFD-4F5F-B846-D7471B956F06}" destId="{378C0409-5880-47CF-BEBB-8D1D6B2FCAD9}" srcOrd="1" destOrd="0" presId="urn:microsoft.com/office/officeart/2005/8/layout/hierarchy5"/>
    <dgm:cxn modelId="{AD688BCD-4976-4B3C-AA7A-146789E85E90}" type="presParOf" srcId="{378C0409-5880-47CF-BEBB-8D1D6B2FCAD9}" destId="{3D2C024E-5F24-4D0A-8253-7C6B5ED7C2B2}" srcOrd="0" destOrd="0" presId="urn:microsoft.com/office/officeart/2005/8/layout/hierarchy5"/>
    <dgm:cxn modelId="{07CD8900-2EDE-4C74-BC2A-B3EF3C94A4FB}" type="presParOf" srcId="{3D2C024E-5F24-4D0A-8253-7C6B5ED7C2B2}" destId="{1077B187-5E53-4501-809B-83CC67DADEB2}" srcOrd="0" destOrd="0" presId="urn:microsoft.com/office/officeart/2005/8/layout/hierarchy5"/>
    <dgm:cxn modelId="{05C1C89A-402B-4374-88E0-22A3CD82578A}" type="presParOf" srcId="{378C0409-5880-47CF-BEBB-8D1D6B2FCAD9}" destId="{4CAEC905-4AA1-4679-BD00-302E35D4D6F8}" srcOrd="1" destOrd="0" presId="urn:microsoft.com/office/officeart/2005/8/layout/hierarchy5"/>
    <dgm:cxn modelId="{C26C7F28-F4EF-419B-B041-87609B807E6D}" type="presParOf" srcId="{4CAEC905-4AA1-4679-BD00-302E35D4D6F8}" destId="{B9E41285-DA1D-4F18-9B5D-DC0483A80F46}" srcOrd="0" destOrd="0" presId="urn:microsoft.com/office/officeart/2005/8/layout/hierarchy5"/>
    <dgm:cxn modelId="{437F9BB7-F123-4173-8DCB-5948B8D64A62}" type="presParOf" srcId="{4CAEC905-4AA1-4679-BD00-302E35D4D6F8}" destId="{AAD9D9EF-ADD1-4091-94E8-197B0E214715}" srcOrd="1" destOrd="0" presId="urn:microsoft.com/office/officeart/2005/8/layout/hierarchy5"/>
    <dgm:cxn modelId="{8837ACDF-F01C-4FA5-8495-05A4FDC62DBF}" type="presParOf" srcId="{AAD9D9EF-ADD1-4091-94E8-197B0E214715}" destId="{A76F06FB-A591-4B70-B2EC-77CB0DAF8E46}" srcOrd="0" destOrd="0" presId="urn:microsoft.com/office/officeart/2005/8/layout/hierarchy5"/>
    <dgm:cxn modelId="{57A7AF36-36D1-4005-ACE4-8AC39EE11104}" type="presParOf" srcId="{A76F06FB-A591-4B70-B2EC-77CB0DAF8E46}" destId="{A1EE31EA-0690-4098-AC02-E749BB32B500}" srcOrd="0" destOrd="0" presId="urn:microsoft.com/office/officeart/2005/8/layout/hierarchy5"/>
    <dgm:cxn modelId="{2CF0E771-10D0-433F-9D48-C1C209FBAF7C}" type="presParOf" srcId="{AAD9D9EF-ADD1-4091-94E8-197B0E214715}" destId="{CEB79607-6851-46DF-B75C-2A61B5763F89}" srcOrd="1" destOrd="0" presId="urn:microsoft.com/office/officeart/2005/8/layout/hierarchy5"/>
    <dgm:cxn modelId="{81183A92-1D76-4EEA-B43E-EBDFA358C9AA}" type="presParOf" srcId="{CEB79607-6851-46DF-B75C-2A61B5763F89}" destId="{D9DD0001-1865-4750-AFDF-59D7955DC4DF}" srcOrd="0" destOrd="0" presId="urn:microsoft.com/office/officeart/2005/8/layout/hierarchy5"/>
    <dgm:cxn modelId="{C9641338-5409-48D2-BBD4-C4814E0A47AB}" type="presParOf" srcId="{CEB79607-6851-46DF-B75C-2A61B5763F89}" destId="{B9A8C742-0856-4855-AC79-C352BAB6BDD2}" srcOrd="1" destOrd="0" presId="urn:microsoft.com/office/officeart/2005/8/layout/hierarchy5"/>
    <dgm:cxn modelId="{56CCFE26-FCA2-4F0A-BCA4-DA089FDB7E0D}" type="presParOf" srcId="{AAD9D9EF-ADD1-4091-94E8-197B0E214715}" destId="{6B3D5977-8AB3-4CCA-8228-75779500FF92}" srcOrd="2" destOrd="0" presId="urn:microsoft.com/office/officeart/2005/8/layout/hierarchy5"/>
    <dgm:cxn modelId="{67F52EF7-F91C-4F8A-8621-78276D01A9B5}" type="presParOf" srcId="{6B3D5977-8AB3-4CCA-8228-75779500FF92}" destId="{66CB7971-3040-44F6-BCBE-4E3CCC08BD27}" srcOrd="0" destOrd="0" presId="urn:microsoft.com/office/officeart/2005/8/layout/hierarchy5"/>
    <dgm:cxn modelId="{C28C30ED-3BC3-475F-A9FC-21B84A9EB06B}" type="presParOf" srcId="{AAD9D9EF-ADD1-4091-94E8-197B0E214715}" destId="{2EFA0059-1D2C-4272-A3BE-42B3E4C10AB7}" srcOrd="3" destOrd="0" presId="urn:microsoft.com/office/officeart/2005/8/layout/hierarchy5"/>
    <dgm:cxn modelId="{C5010ED9-6D2F-4C33-B9D0-40B61069F959}" type="presParOf" srcId="{2EFA0059-1D2C-4272-A3BE-42B3E4C10AB7}" destId="{297AED44-FB94-40F1-A091-458D52128BFB}" srcOrd="0" destOrd="0" presId="urn:microsoft.com/office/officeart/2005/8/layout/hierarchy5"/>
    <dgm:cxn modelId="{DF3C66AE-2E85-40BF-B104-808D39E93D63}" type="presParOf" srcId="{2EFA0059-1D2C-4272-A3BE-42B3E4C10AB7}" destId="{89712F43-87F0-45B8-A351-F0A3AEDFAE4E}" srcOrd="1" destOrd="0" presId="urn:microsoft.com/office/officeart/2005/8/layout/hierarchy5"/>
    <dgm:cxn modelId="{D87DD0D7-F6BC-4649-8C25-757F5E2930B1}" type="presParOf" srcId="{378C0409-5880-47CF-BEBB-8D1D6B2FCAD9}" destId="{126B1D60-6340-4BAB-93B7-3E58347DFD83}" srcOrd="2" destOrd="0" presId="urn:microsoft.com/office/officeart/2005/8/layout/hierarchy5"/>
    <dgm:cxn modelId="{7A0FED05-EFC8-43A3-BA18-CF0D6077360F}" type="presParOf" srcId="{126B1D60-6340-4BAB-93B7-3E58347DFD83}" destId="{39828337-BCBB-447C-A5D0-32370E6659DE}" srcOrd="0" destOrd="0" presId="urn:microsoft.com/office/officeart/2005/8/layout/hierarchy5"/>
    <dgm:cxn modelId="{0CEA88C5-2DF2-41ED-9D77-721726F5BF78}" type="presParOf" srcId="{378C0409-5880-47CF-BEBB-8D1D6B2FCAD9}" destId="{A8D3EEBF-D0EC-46F2-903F-A7C788E8CE35}" srcOrd="3" destOrd="0" presId="urn:microsoft.com/office/officeart/2005/8/layout/hierarchy5"/>
    <dgm:cxn modelId="{101A7595-F52E-4682-96C3-5117B2B185B3}" type="presParOf" srcId="{A8D3EEBF-D0EC-46F2-903F-A7C788E8CE35}" destId="{A2BFBBFE-1DDF-44D7-9861-89BD60F9811E}" srcOrd="0" destOrd="0" presId="urn:microsoft.com/office/officeart/2005/8/layout/hierarchy5"/>
    <dgm:cxn modelId="{74C3D0B6-17EE-4C58-B6CF-FFB1050017CD}" type="presParOf" srcId="{A8D3EEBF-D0EC-46F2-903F-A7C788E8CE35}" destId="{6016DFAD-5077-4F3C-8DFD-AE7327928FD1}" srcOrd="1" destOrd="0" presId="urn:microsoft.com/office/officeart/2005/8/layout/hierarchy5"/>
    <dgm:cxn modelId="{BAE2645B-6F83-40EA-BE0E-F3DAE87B0D40}" type="presParOf" srcId="{6016DFAD-5077-4F3C-8DFD-AE7327928FD1}" destId="{6D481023-A8A3-4876-A096-21607AFD43D5}" srcOrd="0" destOrd="0" presId="urn:microsoft.com/office/officeart/2005/8/layout/hierarchy5"/>
    <dgm:cxn modelId="{42FE49C6-AED6-46A7-A67C-BA5F1576E1DD}" type="presParOf" srcId="{6D481023-A8A3-4876-A096-21607AFD43D5}" destId="{DA0F67FC-0715-4655-8DC0-9661F0D3A972}" srcOrd="0" destOrd="0" presId="urn:microsoft.com/office/officeart/2005/8/layout/hierarchy5"/>
    <dgm:cxn modelId="{DE61728A-4962-468D-BC50-F5702F2754F2}" type="presParOf" srcId="{6016DFAD-5077-4F3C-8DFD-AE7327928FD1}" destId="{D218E411-BFF9-4462-BDE0-50982955975C}" srcOrd="1" destOrd="0" presId="urn:microsoft.com/office/officeart/2005/8/layout/hierarchy5"/>
    <dgm:cxn modelId="{7F74422C-B84C-4570-8527-6CA07D669990}" type="presParOf" srcId="{D218E411-BFF9-4462-BDE0-50982955975C}" destId="{415BCF1D-092C-48BB-B15F-DB2783F53207}" srcOrd="0" destOrd="0" presId="urn:microsoft.com/office/officeart/2005/8/layout/hierarchy5"/>
    <dgm:cxn modelId="{3467B8CA-D838-464B-AF90-EE71264EA36B}" type="presParOf" srcId="{D218E411-BFF9-4462-BDE0-50982955975C}" destId="{816444BD-270E-4D8E-9579-A5F7AB290A57}" srcOrd="1" destOrd="0" presId="urn:microsoft.com/office/officeart/2005/8/layout/hierarchy5"/>
    <dgm:cxn modelId="{27C05C7E-8FC8-4B56-8245-C774EEE36AC3}" type="presParOf" srcId="{59362436-15CD-42EE-9B5B-025C633F05D2}" destId="{A2455DEF-6AA0-473E-88B9-8F41477F4A93}" srcOrd="1" destOrd="0" presId="urn:microsoft.com/office/officeart/2005/8/layout/hierarchy5"/>
    <dgm:cxn modelId="{88E79859-8CBB-4542-9B4A-5C30D1432377}" type="presParOf" srcId="{A2455DEF-6AA0-473E-88B9-8F41477F4A93}" destId="{8B0264DE-6726-41C8-9438-79BF838CF549}" srcOrd="0" destOrd="0" presId="urn:microsoft.com/office/officeart/2005/8/layout/hierarchy5"/>
    <dgm:cxn modelId="{F155D35F-9B17-4091-8FCC-A02C09F7E317}" type="presParOf" srcId="{8B0264DE-6726-41C8-9438-79BF838CF549}" destId="{6E289052-C5F0-4CD7-A946-D35B8516C9CA}" srcOrd="0" destOrd="0" presId="urn:microsoft.com/office/officeart/2005/8/layout/hierarchy5"/>
    <dgm:cxn modelId="{935D624D-5A06-4C6B-B01A-BCE14B755172}" type="presParOf" srcId="{8B0264DE-6726-41C8-9438-79BF838CF549}" destId="{C438F40A-417C-4CA0-BF5E-CA71F9B86410}" srcOrd="1" destOrd="0" presId="urn:microsoft.com/office/officeart/2005/8/layout/hierarchy5"/>
    <dgm:cxn modelId="{FAFFBB6B-52C4-4958-99E1-095B1627DE51}" type="presParOf" srcId="{A2455DEF-6AA0-473E-88B9-8F41477F4A93}" destId="{9B40B91E-8715-415E-A7EF-F6E04CC30596}" srcOrd="1" destOrd="0" presId="urn:microsoft.com/office/officeart/2005/8/layout/hierarchy5"/>
    <dgm:cxn modelId="{00EABE81-9515-4860-BBE0-CD6E8092BA83}" type="presParOf" srcId="{9B40B91E-8715-415E-A7EF-F6E04CC30596}" destId="{D4C70016-9004-4659-BA66-60AB3901FC02}" srcOrd="0" destOrd="0" presId="urn:microsoft.com/office/officeart/2005/8/layout/hierarchy5"/>
    <dgm:cxn modelId="{796ED99C-B92F-45FF-A142-B6C6686FC11B}" type="presParOf" srcId="{A2455DEF-6AA0-473E-88B9-8F41477F4A93}" destId="{E4491003-CB8C-4CEC-AB0A-D4D4AF031659}" srcOrd="2" destOrd="0" presId="urn:microsoft.com/office/officeart/2005/8/layout/hierarchy5"/>
    <dgm:cxn modelId="{61069E7F-4270-4F98-A012-0147FED994BE}" type="presParOf" srcId="{E4491003-CB8C-4CEC-AB0A-D4D4AF031659}" destId="{D35A5240-3BB2-4A4E-A07B-E2A98BFCDD5B}" srcOrd="0" destOrd="0" presId="urn:microsoft.com/office/officeart/2005/8/layout/hierarchy5"/>
    <dgm:cxn modelId="{C556D76D-E9A5-49D7-82BA-4D82B8A2C394}" type="presParOf" srcId="{E4491003-CB8C-4CEC-AB0A-D4D4AF031659}" destId="{0EDD80DF-79CF-4D83-9B7C-FA5444142461}" srcOrd="1" destOrd="0" presId="urn:microsoft.com/office/officeart/2005/8/layout/hierarchy5"/>
    <dgm:cxn modelId="{84370448-008A-4BFC-9839-AA5782D92880}" type="presParOf" srcId="{A2455DEF-6AA0-473E-88B9-8F41477F4A93}" destId="{2EE82A43-1EEB-424F-B667-404DDC35BBE8}" srcOrd="3" destOrd="0" presId="urn:microsoft.com/office/officeart/2005/8/layout/hierarchy5"/>
    <dgm:cxn modelId="{535E5C73-B609-4E20-ADAF-BB25A4D48F8E}" type="presParOf" srcId="{2EE82A43-1EEB-424F-B667-404DDC35BBE8}" destId="{665BA0FA-2834-47CD-AD7A-07EC7440E0E7}" srcOrd="0" destOrd="0" presId="urn:microsoft.com/office/officeart/2005/8/layout/hierarchy5"/>
    <dgm:cxn modelId="{3FEB3AAC-AA04-4675-9135-A872366D01A4}" type="presParOf" srcId="{A2455DEF-6AA0-473E-88B9-8F41477F4A93}" destId="{291F9106-A0B4-45E8-9F64-910EEBBBE448}" srcOrd="4" destOrd="0" presId="urn:microsoft.com/office/officeart/2005/8/layout/hierarchy5"/>
    <dgm:cxn modelId="{9941E6F2-4308-46FA-97B5-B48C4FF4CCE2}" type="presParOf" srcId="{291F9106-A0B4-45E8-9F64-910EEBBBE448}" destId="{1E994BF6-521A-4D09-A38B-9860B1C0AAFA}" srcOrd="0" destOrd="0" presId="urn:microsoft.com/office/officeart/2005/8/layout/hierarchy5"/>
    <dgm:cxn modelId="{6B7F9DA1-EEF7-401F-A41C-655CC25F3D25}" type="presParOf" srcId="{291F9106-A0B4-45E8-9F64-910EEBBBE448}" destId="{21D7C8D2-DB29-4229-AE34-A001A4D3066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94BF6-521A-4D09-A38B-9860B1C0AAFA}">
      <dsp:nvSpPr>
        <dsp:cNvPr id="0" name=""/>
        <dsp:cNvSpPr/>
      </dsp:nvSpPr>
      <dsp:spPr>
        <a:xfrm>
          <a:off x="5958304" y="0"/>
          <a:ext cx="1727032" cy="3598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Document</a:t>
          </a:r>
        </a:p>
      </dsp:txBody>
      <dsp:txXfrm>
        <a:off x="5958304" y="0"/>
        <a:ext cx="1727032" cy="1079658"/>
      </dsp:txXfrm>
    </dsp:sp>
    <dsp:sp modelId="{D35A5240-3BB2-4A4E-A07B-E2A98BFCDD5B}">
      <dsp:nvSpPr>
        <dsp:cNvPr id="0" name=""/>
        <dsp:cNvSpPr/>
      </dsp:nvSpPr>
      <dsp:spPr>
        <a:xfrm>
          <a:off x="3943433" y="0"/>
          <a:ext cx="1727032" cy="3598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Collection</a:t>
          </a:r>
        </a:p>
      </dsp:txBody>
      <dsp:txXfrm>
        <a:off x="3943433" y="0"/>
        <a:ext cx="1727032" cy="1079658"/>
      </dsp:txXfrm>
    </dsp:sp>
    <dsp:sp modelId="{6E289052-C5F0-4CD7-A946-D35B8516C9CA}">
      <dsp:nvSpPr>
        <dsp:cNvPr id="0" name=""/>
        <dsp:cNvSpPr/>
      </dsp:nvSpPr>
      <dsp:spPr>
        <a:xfrm>
          <a:off x="1928562" y="0"/>
          <a:ext cx="1727032" cy="3598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DB</a:t>
          </a:r>
        </a:p>
      </dsp:txBody>
      <dsp:txXfrm>
        <a:off x="1928562" y="0"/>
        <a:ext cx="1727032" cy="1079658"/>
      </dsp:txXfrm>
    </dsp:sp>
    <dsp:sp modelId="{074B1C43-E649-46D2-AE20-677AF90D58C4}">
      <dsp:nvSpPr>
        <dsp:cNvPr id="0" name=""/>
        <dsp:cNvSpPr/>
      </dsp:nvSpPr>
      <dsp:spPr>
        <a:xfrm>
          <a:off x="2072481" y="2114369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DB_1</a:t>
          </a:r>
        </a:p>
      </dsp:txBody>
      <dsp:txXfrm>
        <a:off x="2093557" y="2135445"/>
        <a:ext cx="1397041" cy="677444"/>
      </dsp:txXfrm>
    </dsp:sp>
    <dsp:sp modelId="{3D2C024E-5F24-4D0A-8253-7C6B5ED7C2B2}">
      <dsp:nvSpPr>
        <dsp:cNvPr id="0" name=""/>
        <dsp:cNvSpPr/>
      </dsp:nvSpPr>
      <dsp:spPr>
        <a:xfrm rot="18770822">
          <a:off x="3376249" y="2145846"/>
          <a:ext cx="8465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6530" y="17995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8351" y="2142678"/>
        <a:ext cx="42326" cy="42326"/>
      </dsp:txXfrm>
    </dsp:sp>
    <dsp:sp modelId="{B9E41285-DA1D-4F18-9B5D-DC0483A80F46}">
      <dsp:nvSpPr>
        <dsp:cNvPr id="0" name=""/>
        <dsp:cNvSpPr/>
      </dsp:nvSpPr>
      <dsp:spPr>
        <a:xfrm>
          <a:off x="4087353" y="1493717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Coll_1</a:t>
          </a:r>
        </a:p>
      </dsp:txBody>
      <dsp:txXfrm>
        <a:off x="4108429" y="1514793"/>
        <a:ext cx="1397041" cy="677444"/>
      </dsp:txXfrm>
    </dsp:sp>
    <dsp:sp modelId="{A76F06FB-A591-4B70-B2EC-77CB0DAF8E46}">
      <dsp:nvSpPr>
        <dsp:cNvPr id="0" name=""/>
        <dsp:cNvSpPr/>
      </dsp:nvSpPr>
      <dsp:spPr>
        <a:xfrm rot="19457599">
          <a:off x="5459911" y="1628635"/>
          <a:ext cx="70894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08949" y="17995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6661" y="1628907"/>
        <a:ext cx="35447" cy="35447"/>
      </dsp:txXfrm>
    </dsp:sp>
    <dsp:sp modelId="{D9DD0001-1865-4750-AFDF-59D7955DC4DF}">
      <dsp:nvSpPr>
        <dsp:cNvPr id="0" name=""/>
        <dsp:cNvSpPr/>
      </dsp:nvSpPr>
      <dsp:spPr>
        <a:xfrm>
          <a:off x="6102224" y="1079948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99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Doc_1_1</a:t>
          </a:r>
        </a:p>
      </dsp:txBody>
      <dsp:txXfrm>
        <a:off x="6123300" y="1101024"/>
        <a:ext cx="1397041" cy="677444"/>
      </dsp:txXfrm>
    </dsp:sp>
    <dsp:sp modelId="{6B3D5977-8AB3-4CCA-8228-75779500FF92}">
      <dsp:nvSpPr>
        <dsp:cNvPr id="0" name=""/>
        <dsp:cNvSpPr/>
      </dsp:nvSpPr>
      <dsp:spPr>
        <a:xfrm rot="2142401">
          <a:off x="5459911" y="2042403"/>
          <a:ext cx="70894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08949" y="17995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6661" y="2042675"/>
        <a:ext cx="35447" cy="35447"/>
      </dsp:txXfrm>
    </dsp:sp>
    <dsp:sp modelId="{297AED44-FB94-40F1-A091-458D52128BFB}">
      <dsp:nvSpPr>
        <dsp:cNvPr id="0" name=""/>
        <dsp:cNvSpPr/>
      </dsp:nvSpPr>
      <dsp:spPr>
        <a:xfrm>
          <a:off x="6102224" y="1907485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99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Doc_1_2</a:t>
          </a:r>
        </a:p>
      </dsp:txBody>
      <dsp:txXfrm>
        <a:off x="6123300" y="1928561"/>
        <a:ext cx="1397041" cy="677444"/>
      </dsp:txXfrm>
    </dsp:sp>
    <dsp:sp modelId="{126B1D60-6340-4BAB-93B7-3E58347DFD83}">
      <dsp:nvSpPr>
        <dsp:cNvPr id="0" name=""/>
        <dsp:cNvSpPr/>
      </dsp:nvSpPr>
      <dsp:spPr>
        <a:xfrm rot="2829178">
          <a:off x="3376249" y="2766498"/>
          <a:ext cx="8465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6530" y="17995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8351" y="2763330"/>
        <a:ext cx="42326" cy="42326"/>
      </dsp:txXfrm>
    </dsp:sp>
    <dsp:sp modelId="{A2BFBBFE-1DDF-44D7-9861-89BD60F9811E}">
      <dsp:nvSpPr>
        <dsp:cNvPr id="0" name=""/>
        <dsp:cNvSpPr/>
      </dsp:nvSpPr>
      <dsp:spPr>
        <a:xfrm>
          <a:off x="4087353" y="2735021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Coll_2</a:t>
          </a:r>
        </a:p>
      </dsp:txBody>
      <dsp:txXfrm>
        <a:off x="4108429" y="2756097"/>
        <a:ext cx="1397041" cy="677444"/>
      </dsp:txXfrm>
    </dsp:sp>
    <dsp:sp modelId="{6D481023-A8A3-4876-A096-21607AFD43D5}">
      <dsp:nvSpPr>
        <dsp:cNvPr id="0" name=""/>
        <dsp:cNvSpPr/>
      </dsp:nvSpPr>
      <dsp:spPr>
        <a:xfrm>
          <a:off x="5526546" y="3076824"/>
          <a:ext cx="5756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75677" y="17995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9993" y="3080428"/>
        <a:ext cx="28783" cy="28783"/>
      </dsp:txXfrm>
    </dsp:sp>
    <dsp:sp modelId="{415BCF1D-092C-48BB-B15F-DB2783F53207}">
      <dsp:nvSpPr>
        <dsp:cNvPr id="0" name=""/>
        <dsp:cNvSpPr/>
      </dsp:nvSpPr>
      <dsp:spPr>
        <a:xfrm>
          <a:off x="6102224" y="2735021"/>
          <a:ext cx="1439193" cy="719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99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Doc_2</a:t>
          </a:r>
        </a:p>
      </dsp:txBody>
      <dsp:txXfrm>
        <a:off x="6123300" y="2756097"/>
        <a:ext cx="1397041" cy="67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32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57EE-2CB5-4EB1-B156-158568F57D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2109-47A6-4FE9-9578-A2C9A8DF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MNIrKlQp2E" TargetMode="External"/><Relationship Id="rId2" Type="http://schemas.openxmlformats.org/officeDocument/2006/relationships/hyperlink" Target="https://www.youtube.com/watch?v=CvIr-2lMLs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mbed.vidyard.com/share/GwkdLKh_B_2pkJJ0ajOtUQ?vyemail=vallabhaneni.l@husky.neu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install-mongodb-on-windows/" TargetMode="External"/><Relationship Id="rId2" Type="http://schemas.openxmlformats.org/officeDocument/2006/relationships/hyperlink" Target="https://docs.mongodb.com/manual/tutorial/install-mongodb-on-os-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dirty="0"/>
              <a:t>NoSQL Databases, 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Vasanti Mahajan</a:t>
            </a:r>
          </a:p>
          <a:p>
            <a:r>
              <a:rPr lang="en-US" dirty="0"/>
              <a:t>(INFO 7250: Engineering Big-Data Systems)</a:t>
            </a:r>
          </a:p>
        </p:txBody>
      </p:sp>
    </p:spTree>
    <p:extLst>
      <p:ext uri="{BB962C8B-B14F-4D97-AF65-F5344CB8AC3E}">
        <p14:creationId xmlns:p14="http://schemas.microsoft.com/office/powerpoint/2010/main" val="344155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58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r>
              <a:rPr lang="en-US" dirty="0"/>
              <a:t>Parallels between Relational DBMS and Mongo 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62789"/>
              </p:ext>
            </p:extLst>
          </p:nvPr>
        </p:nvGraphicFramePr>
        <p:xfrm>
          <a:off x="1257813" y="2801033"/>
          <a:ext cx="9613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374431806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65852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(No strict schema)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0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r>
                        <a:rPr lang="en-US" baseline="0" dirty="0"/>
                        <a:t> key is provided by 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6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Server- </a:t>
                      </a:r>
                      <a:r>
                        <a:rPr lang="en-US" dirty="0" err="1"/>
                        <a:t>mysqld</a:t>
                      </a:r>
                      <a:r>
                        <a:rPr lang="en-US" dirty="0"/>
                        <a:t>,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 </a:t>
                      </a:r>
                      <a:r>
                        <a:rPr lang="en-US" dirty="0" err="1"/>
                        <a:t>mongod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3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Client-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Client-</a:t>
                      </a:r>
                      <a:r>
                        <a:rPr lang="en-US" baseline="0" dirty="0"/>
                        <a:t> mongo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4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8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702633"/>
            <a:ext cx="10827051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JSON-like structure with key-value pairs called as BSON documents (binary JSON).</a:t>
            </a:r>
          </a:p>
          <a:p>
            <a:r>
              <a:rPr lang="en-US" dirty="0"/>
              <a:t>Have a field called </a:t>
            </a:r>
            <a:r>
              <a:rPr lang="en-US" b="1" dirty="0"/>
              <a:t>_id</a:t>
            </a:r>
            <a:r>
              <a:rPr lang="en-US" dirty="0"/>
              <a:t> by default.</a:t>
            </a:r>
          </a:p>
          <a:p>
            <a:r>
              <a:rPr lang="en-US" dirty="0"/>
              <a:t>Cannot start with </a:t>
            </a:r>
            <a:r>
              <a:rPr lang="en-US" b="1" dirty="0"/>
              <a:t>$</a:t>
            </a:r>
          </a:p>
          <a:p>
            <a:r>
              <a:rPr lang="en-US" dirty="0"/>
              <a:t>Cannot contain </a:t>
            </a:r>
            <a:r>
              <a:rPr lang="en-US" b="1" dirty="0"/>
              <a:t>. </a:t>
            </a:r>
            <a:r>
              <a:rPr lang="en-US" dirty="0"/>
              <a:t>(dot) and  </a:t>
            </a:r>
            <a:r>
              <a:rPr lang="en-US" b="1" dirty="0"/>
              <a:t>null </a:t>
            </a:r>
            <a:r>
              <a:rPr lang="en-US" dirty="0"/>
              <a:t>character.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“_id” : </a:t>
            </a:r>
            <a:r>
              <a:rPr lang="en-US" dirty="0" err="1"/>
              <a:t>ObjectId</a:t>
            </a:r>
            <a:r>
              <a:rPr lang="en-US" dirty="0"/>
              <a:t>(“</a:t>
            </a:r>
            <a:r>
              <a:rPr lang="en-US" dirty="0" err="1"/>
              <a:t>xxxxxxxxxxxxxxxx</a:t>
            </a:r>
            <a:r>
              <a:rPr lang="en-US" dirty="0"/>
              <a:t>”),</a:t>
            </a:r>
          </a:p>
          <a:p>
            <a:pPr marL="0" indent="0">
              <a:buNone/>
            </a:pPr>
            <a:r>
              <a:rPr lang="en-US" dirty="0"/>
              <a:t>		“name” : “</a:t>
            </a:r>
            <a:r>
              <a:rPr lang="en-US" dirty="0" err="1"/>
              <a:t>leela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“semester” : “Summer 1”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in </a:t>
            </a:r>
            <a:r>
              <a:rPr lang="en-US" dirty="0" err="1"/>
              <a:t>MongoShell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to the file mongoDB.js file</a:t>
            </a:r>
          </a:p>
        </p:txBody>
      </p:sp>
    </p:spTree>
    <p:extLst>
      <p:ext uri="{BB962C8B-B14F-4D97-AF65-F5344CB8AC3E}">
        <p14:creationId xmlns:p14="http://schemas.microsoft.com/office/powerpoint/2010/main" val="30766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https://www.mongodb.com/nosql-explained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3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0321" y="2252467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590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1956"/>
            <a:ext cx="1081298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Initially we had applications which were developed to serve a finite set of audience, but nowadays applications are delivered as services which must be always available, accessible and scalable to be used by millions of users</a:t>
            </a:r>
          </a:p>
          <a:p>
            <a:r>
              <a:rPr lang="en-US" dirty="0"/>
              <a:t>This led to the need of building architecture which can scale out using commodity servers and cloud computing instead of large monolithic servers and storage infrastructure</a:t>
            </a:r>
          </a:p>
          <a:p>
            <a:r>
              <a:rPr lang="en-US" dirty="0"/>
              <a:t>Since Relational Databases were not designed to cope up with scalability and agility changes that are required by the modern applications, there was a need to build NoSQL database which can utilize the abilities of commodity storage and 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36300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NoSQL 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52235"/>
              </p:ext>
            </p:extLst>
          </p:nvPr>
        </p:nvGraphicFramePr>
        <p:xfrm>
          <a:off x="484090" y="2222692"/>
          <a:ext cx="11220230" cy="434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14">
                  <a:extLst>
                    <a:ext uri="{9D8B030D-6E8A-4147-A177-3AD203B41FA5}">
                      <a16:colId xmlns:a16="http://schemas.microsoft.com/office/drawing/2014/main" val="2915182268"/>
                    </a:ext>
                  </a:extLst>
                </a:gridCol>
                <a:gridCol w="4176271">
                  <a:extLst>
                    <a:ext uri="{9D8B030D-6E8A-4147-A177-3AD203B41FA5}">
                      <a16:colId xmlns:a16="http://schemas.microsoft.com/office/drawing/2014/main" val="3427060934"/>
                    </a:ext>
                  </a:extLst>
                </a:gridCol>
                <a:gridCol w="4726745">
                  <a:extLst>
                    <a:ext uri="{9D8B030D-6E8A-4147-A177-3AD203B41FA5}">
                      <a16:colId xmlns:a16="http://schemas.microsoft.com/office/drawing/2014/main" val="385334481"/>
                    </a:ext>
                  </a:extLst>
                </a:gridCol>
              </a:tblGrid>
              <a:tr h="673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DATABASE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  <a:r>
                        <a:rPr lang="en-US" baseline="0" dirty="0"/>
                        <a:t>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6273"/>
                  </a:ext>
                </a:extLst>
              </a:tr>
              <a:tr h="961839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  <a:r>
                        <a:rPr lang="en-US" baseline="0"/>
                        <a:t>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record is stored as a row in a table with each column storing a specific value about the record.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Records</a:t>
                      </a:r>
                      <a:r>
                        <a:rPr lang="en-US" baseline="0" dirty="0"/>
                        <a:t> are stored in a key value pair format. Each attribute name must be a key and the attribute value must be the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4436"/>
                  </a:ext>
                </a:extLst>
              </a:tr>
              <a:tr h="1250390">
                <a:tc>
                  <a:txBody>
                    <a:bodyPr/>
                    <a:lstStyle/>
                    <a:p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database schema must be fixed in advance.</a:t>
                      </a:r>
                      <a:r>
                        <a:rPr lang="en-US" baseline="0" dirty="0"/>
                        <a:t> To change the database schema, the entire database needs to be altered.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schema, thus the insertions can be done in</a:t>
                      </a:r>
                      <a:r>
                        <a:rPr lang="en-US" baseline="0" dirty="0"/>
                        <a:t> the database which has no predefined schema. Thus new fields can be added to the database on the fly.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9485"/>
                  </a:ext>
                </a:extLst>
              </a:tr>
              <a:tr h="1250390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 scaling,</a:t>
                      </a:r>
                      <a:r>
                        <a:rPr lang="en-US" baseline="0" dirty="0"/>
                        <a:t> which means the power of a single server needs to be increased to meet with the increasing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scaling,</a:t>
                      </a:r>
                      <a:r>
                        <a:rPr lang="en-US" baseline="0" dirty="0"/>
                        <a:t> the database can be distributed across multiple servers. NoSQL database supports auto </a:t>
                      </a:r>
                      <a:r>
                        <a:rPr lang="en-US" baseline="0" dirty="0" err="1"/>
                        <a:t>sharding</a:t>
                      </a:r>
                      <a:r>
                        <a:rPr lang="en-US" baseline="0" dirty="0"/>
                        <a:t>, wherein data and query load is distributed across servers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614007"/>
              </p:ext>
            </p:extLst>
          </p:nvPr>
        </p:nvGraphicFramePr>
        <p:xfrm>
          <a:off x="484090" y="2222692"/>
          <a:ext cx="11220230" cy="413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14">
                  <a:extLst>
                    <a:ext uri="{9D8B030D-6E8A-4147-A177-3AD203B41FA5}">
                      <a16:colId xmlns:a16="http://schemas.microsoft.com/office/drawing/2014/main" val="2915182268"/>
                    </a:ext>
                  </a:extLst>
                </a:gridCol>
                <a:gridCol w="4176271">
                  <a:extLst>
                    <a:ext uri="{9D8B030D-6E8A-4147-A177-3AD203B41FA5}">
                      <a16:colId xmlns:a16="http://schemas.microsoft.com/office/drawing/2014/main" val="3427060934"/>
                    </a:ext>
                  </a:extLst>
                </a:gridCol>
                <a:gridCol w="4726745">
                  <a:extLst>
                    <a:ext uri="{9D8B030D-6E8A-4147-A177-3AD203B41FA5}">
                      <a16:colId xmlns:a16="http://schemas.microsoft.com/office/drawing/2014/main" val="385334481"/>
                    </a:ext>
                  </a:extLst>
                </a:gridCol>
              </a:tblGrid>
              <a:tr h="673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DATABASE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  <a:r>
                        <a:rPr lang="en-US" baseline="0" dirty="0"/>
                        <a:t>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6273"/>
                  </a:ext>
                </a:extLst>
              </a:tr>
              <a:tr h="961839"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is configured with strong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databases provide eventual consistency, whereas some come with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4436"/>
                  </a:ext>
                </a:extLst>
              </a:tr>
              <a:tr h="1250390">
                <a:tc>
                  <a:txBody>
                    <a:bodyPr/>
                    <a:lstStyle/>
                    <a:p>
                      <a:r>
                        <a:rPr lang="en-US" dirty="0"/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additional applications or add on for replicating data and managing failure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</a:t>
                      </a:r>
                      <a:r>
                        <a:rPr lang="en-US" baseline="0" dirty="0"/>
                        <a:t> automatic database replication. They are self healing and offer automatic failure recovery.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9485"/>
                  </a:ext>
                </a:extLst>
              </a:tr>
              <a:tr h="1250390">
                <a:tc>
                  <a:txBody>
                    <a:bodyPr/>
                    <a:lstStyle/>
                    <a:p>
                      <a:r>
                        <a:rPr lang="en-US" dirty="0"/>
                        <a:t>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databases need a separate caching layer. This provides</a:t>
                      </a:r>
                      <a:r>
                        <a:rPr lang="en-US" baseline="0" dirty="0"/>
                        <a:t> a good read performance but not a good write performance.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Posses</a:t>
                      </a:r>
                      <a:r>
                        <a:rPr lang="en-US" baseline="0" dirty="0"/>
                        <a:t> integrated caching capabilities which keeps frequently used data in systems memory, thus preventing the need for caching layers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2336873"/>
            <a:ext cx="11816862" cy="41061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DOCUMENT DATABASES</a:t>
            </a:r>
            <a:r>
              <a:rPr lang="en-US" sz="2000" dirty="0"/>
              <a:t>: Stores results in the form of key value pairs, each key is associated with a document which can be comprised of many key value pairs. </a:t>
            </a:r>
            <a:r>
              <a:rPr lang="en-US" sz="2000" dirty="0" err="1"/>
              <a:t>eg</a:t>
            </a:r>
            <a:r>
              <a:rPr lang="en-US" sz="2000" dirty="0"/>
              <a:t>: MongoDB, </a:t>
            </a:r>
            <a:r>
              <a:rPr lang="en-US" sz="2000" dirty="0" err="1"/>
              <a:t>CouchDB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GRAPH STORES</a:t>
            </a:r>
            <a:r>
              <a:rPr lang="en-US" sz="2000" dirty="0"/>
              <a:t>: Stores information about network of data or data with connections </a:t>
            </a:r>
            <a:r>
              <a:rPr lang="en-US" sz="2000" dirty="0" err="1"/>
              <a:t>eg</a:t>
            </a:r>
            <a:r>
              <a:rPr lang="en-US" sz="2000" dirty="0"/>
              <a:t>: Neo4J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KEY-VALUE STORES: </a:t>
            </a:r>
            <a:r>
              <a:rPr lang="en-US" sz="2000" dirty="0"/>
              <a:t>Every attribute in the database is stored in database such that the attribute name is the key and attribute value is value 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 err="1"/>
              <a:t>Redis</a:t>
            </a:r>
            <a:r>
              <a:rPr lang="en-US" sz="2000" dirty="0"/>
              <a:t>, </a:t>
            </a:r>
            <a:r>
              <a:rPr lang="en-US" sz="2000" dirty="0" err="1"/>
              <a:t>DynamoDB</a:t>
            </a:r>
            <a:endParaRPr lang="en-US" sz="2000" u="sng" dirty="0"/>
          </a:p>
          <a:p>
            <a:pPr marL="457200" indent="-457200">
              <a:buFont typeface="+mj-lt"/>
              <a:buAutoNum type="arabicPeriod"/>
            </a:pPr>
            <a:endParaRPr lang="en-US" sz="2000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WIDE-COLUMN STORES:</a:t>
            </a:r>
            <a:r>
              <a:rPr lang="en-US" sz="2000" dirty="0"/>
              <a:t> Large datasets store values in columns instead of rows. These are columnar databases. 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 err="1"/>
              <a:t>Hbase</a:t>
            </a:r>
            <a:r>
              <a:rPr lang="en-US" sz="2000" dirty="0"/>
              <a:t>, Cassandra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56630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 (Brewer's theorem)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computer system can’t have all the following three properties simultaneously: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lang="en-US" b="1" i="1" dirty="0">
                <a:latin typeface="Cambria" panose="02040503050406030204" pitchFamily="18" charset="0"/>
              </a:rPr>
              <a:t>Consistency</a:t>
            </a:r>
            <a:r>
              <a:rPr lang="en-US" dirty="0"/>
              <a:t>: all nodes see the same data at the same time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latin typeface="Cambria" panose="02040503050406030204" pitchFamily="18" charset="0"/>
              </a:rPr>
              <a:t>Eventual Consistency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i="1" dirty="0">
                <a:latin typeface="Cambria" panose="02040503050406030204" pitchFamily="18" charset="0"/>
              </a:rPr>
              <a:t>Availability</a:t>
            </a:r>
            <a:r>
              <a:rPr lang="en-US" dirty="0"/>
              <a:t>: every request receives a response about whether it succeeded or failed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i="1" dirty="0">
                <a:latin typeface="Cambria" panose="02040503050406030204" pitchFamily="18" charset="0"/>
              </a:rPr>
              <a:t>Partition Tolerance</a:t>
            </a:r>
            <a:r>
              <a:rPr lang="en-US" dirty="0"/>
              <a:t>: the system continues to operate despite arbitrary partitioning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1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69254" cy="4148333"/>
          </a:xfrm>
        </p:spPr>
        <p:txBody>
          <a:bodyPr>
            <a:normAutofit/>
          </a:bodyPr>
          <a:lstStyle/>
          <a:p>
            <a:r>
              <a:rPr lang="en-US" dirty="0"/>
              <a:t>MongoDB is an open-source document database that provides high performance, high availability, and automatic scaling.</a:t>
            </a:r>
          </a:p>
          <a:p>
            <a:r>
              <a:rPr lang="en-US" dirty="0"/>
              <a:t>A record in MongoDB is a document, which is a data structure composed of field and value pairs. MongoDB documents are similar to JSON objects.</a:t>
            </a:r>
          </a:p>
          <a:p>
            <a:r>
              <a:rPr lang="en-US" dirty="0"/>
              <a:t>Key 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 Availability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Horizontally Scalable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Rich Query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 Performance</a:t>
            </a:r>
          </a:p>
          <a:p>
            <a:r>
              <a:rPr lang="en-US" dirty="0"/>
              <a:t>More info available at: </a:t>
            </a:r>
            <a:r>
              <a:rPr lang="en-US" dirty="0">
                <a:hlinkClick r:id="rId2"/>
              </a:rPr>
              <a:t>https://docs.mongodb.com/manual/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 ..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84848" cy="3599316"/>
          </a:xfrm>
        </p:spPr>
        <p:txBody>
          <a:bodyPr/>
          <a:lstStyle/>
          <a:p>
            <a:r>
              <a:rPr lang="en-US" dirty="0"/>
              <a:t>What is MongoDB?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https://www.youtube.com/watch?v=CvIr-2lMLsk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the industry think of MongoDB?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https://www.youtube.com/watch?v=3MNIrKlQp2E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http://embed.vidyard.com/share/GwkdLKh_B_2pkJJ0ajOtUQ?vyemail=vallabhaneni.l%40husky.neu.edu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instructions for installing MongoDB from the links given below:</a:t>
            </a:r>
          </a:p>
          <a:p>
            <a:endParaRPr lang="en-US" dirty="0"/>
          </a:p>
          <a:p>
            <a:r>
              <a:rPr lang="en-US" dirty="0"/>
              <a:t>Mac: </a:t>
            </a:r>
            <a:r>
              <a:rPr lang="en-US" dirty="0">
                <a:hlinkClick r:id="rId2"/>
              </a:rPr>
              <a:t>https://docs.mongodb.com/manual/tutorial/install-mongodb-on-os-x/</a:t>
            </a:r>
            <a:endParaRPr lang="en-US" dirty="0"/>
          </a:p>
          <a:p>
            <a:r>
              <a:rPr lang="en-US" dirty="0"/>
              <a:t>Windows: </a:t>
            </a:r>
            <a:r>
              <a:rPr lang="en-US" dirty="0">
                <a:hlinkClick r:id="rId3"/>
              </a:rPr>
              <a:t>https://docs.mongodb.com/manual/tutorial/install-mongodb-on-windows/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14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1300</TotalTime>
  <Words>757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Trebuchet MS</vt:lpstr>
      <vt:lpstr>Berlin</vt:lpstr>
      <vt:lpstr>NoSQL Databases, MongoDB</vt:lpstr>
      <vt:lpstr>NEED FOR NoSQL databases</vt:lpstr>
      <vt:lpstr>RELATIONAL vs NoSQL DATABASES</vt:lpstr>
      <vt:lpstr>RELATIONAL vs NoSQL DATABASES</vt:lpstr>
      <vt:lpstr>TYPES OF NoSQL DATABASES</vt:lpstr>
      <vt:lpstr>CAP THEOREM (Brewer's theorem)</vt:lpstr>
      <vt:lpstr>INTRODUCTION TO MongoDB</vt:lpstr>
      <vt:lpstr>INTRODUCTION TO MongoDB ..contd</vt:lpstr>
      <vt:lpstr>INSTALLATION</vt:lpstr>
      <vt:lpstr>MongoDB STRUCTURE</vt:lpstr>
      <vt:lpstr>Parallels between Relational DBMS and Mongo DB</vt:lpstr>
      <vt:lpstr>What is a Document?</vt:lpstr>
      <vt:lpstr>Sample code in MongoShell</vt:lpstr>
      <vt:lpstr>REFERENCES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Databases, MongoDB</dc:title>
  <dc:creator>Vasanti Mahajan</dc:creator>
  <cp:lastModifiedBy>Vasanti Mahajan</cp:lastModifiedBy>
  <cp:revision>15</cp:revision>
  <dcterms:created xsi:type="dcterms:W3CDTF">2017-02-08T20:59:38Z</dcterms:created>
  <dcterms:modified xsi:type="dcterms:W3CDTF">2017-02-16T22:54:45Z</dcterms:modified>
</cp:coreProperties>
</file>