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tif" ContentType="image/tiff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CED2863-DF2E-45A1-8E29-2874E28FD1D7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12/8/19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C8C3F04-1B18-41DE-905D-710DE6EB6782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&lt;编号&gt;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点击鼠标编辑大纲文字格式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第二个大纲级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第三大纲级别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第四大纲级别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第五大纲级别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第六大纲级别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第七大纲级别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7FCA593-5C92-4917-BEE5-14B6D9A1D602}" type="datetime">
              <a:rPr b="0" lang="en-US" sz="900" spc="-1" strike="noStrike">
                <a:solidFill>
                  <a:srgbClr val="8b8b8b"/>
                </a:solidFill>
                <a:latin typeface="Trebuchet MS"/>
              </a:rPr>
              <a:t>12/8/19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4748727-FA1A-4A48-A3E8-EA07DB9E8BDD}" type="slidenum">
              <a:rPr b="0" lang="en-US" sz="900" spc="-1" strike="noStrike">
                <a:solidFill>
                  <a:srgbClr val="90c226"/>
                </a:solidFill>
                <a:latin typeface="Trebuchet MS"/>
              </a:rPr>
              <a:t>&lt;编号&gt;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tif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浅谈</a:t>
            </a: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Rust Ownership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Cdot CTO John Wu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7" name="Picture 4" descr=""/>
          <p:cNvPicPr/>
          <p:nvPr/>
        </p:nvPicPr>
        <p:blipFill>
          <a:blip r:embed="rId1"/>
          <a:stretch/>
        </p:blipFill>
        <p:spPr>
          <a:xfrm>
            <a:off x="2918160" y="4503600"/>
            <a:ext cx="1935000" cy="552240"/>
          </a:xfrm>
          <a:prstGeom prst="rect">
            <a:avLst/>
          </a:prstGeom>
          <a:ln>
            <a:noFill/>
          </a:ln>
        </p:spPr>
      </p:pic>
      <p:pic>
        <p:nvPicPr>
          <p:cNvPr id="118" name="Picture 5" descr=""/>
          <p:cNvPicPr/>
          <p:nvPr/>
        </p:nvPicPr>
        <p:blipFill>
          <a:blip r:embed="rId2"/>
          <a:stretch/>
        </p:blipFill>
        <p:spPr>
          <a:xfrm>
            <a:off x="6413040" y="4298040"/>
            <a:ext cx="1218960" cy="121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关于引用（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reference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）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可变引用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&amp;mut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和不可变引用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&amp;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可以有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1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个可变引用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&amp;mut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可以有多个不可变引用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&amp;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两者不能并存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解决的问题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1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77160" y="1480680"/>
            <a:ext cx="8596440" cy="5016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fn main() 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mut a = "a".to_string();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b = &amp;a;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mut c = &amp;mut a;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c.push('c’);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println!("{}", c);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println!(“{}”, b); //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考虑程序很大的情况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error[E0502]: cannot borrow `a` as mutable because it is also borrowed as immutable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--&gt; src/main.rs:4:17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3 |     let b = &amp;a;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             -- immutable borrow occurs here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4 |     let mut c = &amp;mut a;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                 ^^^^^^ mutable borrow occurs here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...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7 |     println!("{}", b);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                    - immutable borrow later used here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解决的问题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2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9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fn main() 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mut input = vec![1, 2, 3];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for i in input 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input.push(1);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error[E0382]: borrow of moved value: `input`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--&gt; src/main.rs:4:9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2 |     let mut input = vec![1, 2, 3];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         --------- move occurs because `input` has type `std::vec::Vec&lt;i32&gt;`, which does not implement the `Copy` trait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3 |     for i in input 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              ----- value moved here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4 |         input.push(1);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         ^^^^^ value borrowed here after move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解决的问题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2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5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fn main() 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mut input = vec![1, 2, 3];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for i in &amp;input 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input.push(1);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3 |     for i in &amp;input 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              ------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              |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              immutable borrow occurs here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              immutable borrow later used here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4 |         input.push(1);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         ^^^^^^^^^^^^^ mutable borrow occurs here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解决的问题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2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fn main() 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mut input = vec![1, 2, 3];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for i in input.clone() 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input.push(1);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特殊生存周期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6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error[E0106]: missing lifetime specifier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--&gt; src/main.rs:3:17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|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3 | fn teststr() -&gt; &amp;str {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| ^ help: consider giving it a 'static lifetime: `&amp;'static`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|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= help: this function's return type contains a borrowed value, but there is no value for it to be borrowed from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fn teststr() -&gt; &amp;str {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marL="399960">
              <a:lnSpc>
                <a:spcPct val="10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let a = "foobar";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marL="399960">
              <a:lnSpc>
                <a:spcPct val="10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println!("In function: {}", a);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 marL="399960">
              <a:lnSpc>
                <a:spcPct val="10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a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1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1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特殊生存周期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fn fn1() -&gt; &amp;'static str 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a = "foobar";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println!("In fn1: {}", a);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特殊生存周期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2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fn longest(x: &amp;str, y: &amp;str) -&gt; &amp;str {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if x.len() &gt; y.len() {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x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 else {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y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error[E0106]: missing lifetime specifier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--&gt; src/main.rs:1:33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1 | fn longest(x: &amp;str, y: &amp;str) -&gt; &amp;str 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                                 ^ expected lifetime parameter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= help: this function's return type contains a borrowed value, but the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signature does not say whether it is borrowed from `x` or `y`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特殊生存周期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fn longest&lt;’a&gt;(x: &amp;’a str, y: &amp;’a str) -&gt; &amp;’a str {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if x.len() &gt; y.len() {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x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 else {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y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两个智能指针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std::boxed::Box (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有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owership)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std::rc::Rc (Reference Counted)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栈和堆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栈上的数据：静态大小（整数类）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堆上的数据：动态大小，动态分配。需要小心处理，从来都是个棘手的问题（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String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）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Box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5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use std::boxed::Box;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br/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fn main() 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a = Box::new(5);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b = a;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c = a;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error[E0382]: use of moved value: `a`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--&gt; src/main.rs:6:13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4 |     let a = Box::new(5);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         - move occurs because `a` has type `std::boxed::Box&lt;i32&gt;`, which does not implement the `Copy` trait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5 |     let b = a;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             - value moved here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6 |     let c = a;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             ^ value used here after move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Rc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1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use std::rc::Rc;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br/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fn main() 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a = Rc::new("abc".to_owned());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println!("count after creating a = {}", Rc::strong_count(&amp;a));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b = Rc::clone(&amp;a);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println!("count after creating b = {}", Rc::strong_count(&amp;a));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c = Rc::clone(&amp;a);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println!("{}", c);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println!("count after creating c = {}", Rc::strong_count(&amp;a));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println!("count after c goes out of scope = {}", Rc::strong_count(&amp;a));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小结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据说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Rust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是面向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Ownership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编程（需要转变观念）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不同于使用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GC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或者自行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(de)allocate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，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Rust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使用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Ownership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来管理堆上的数据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对一份数据，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rust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允许有一个可变引用，或者是任意多个不可变引用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为了管理比较复杂的引用，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rust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里多出了生存周期这一概念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智能指针基本上就是在试图提供多种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Owernship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的管理方式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Ownership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可以避免很多程序中的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bug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Rust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对空指针的零容忍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std::option::Option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None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Some(T)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pub struct ListNode 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pub val: i32,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pub next: Option&lt;Box&lt;ListNode&gt;&gt;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小挑战：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leetcode 2. Add Two Numbers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fn add_two_numbers(l1: Option&lt;Box&lt;ListNode&gt;&gt;, l2: Option&lt;Box&lt;ListNode&gt;&gt;) -&gt; Option&lt;Box&lt;ListNode&gt;&gt;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2. Add Two Numbers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You are given two 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non-empty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 linked lists representing two non-negative integers. The digits are stored in 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reverse order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 and each of their nodes contain a single digit. Add the two numbers and return it as a linked list.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You may assume the two numbers do not contain any leading zero, except the number 0 itself.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Example: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Input: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(2 -&gt; 4 -&gt; 3) + (5 -&gt; 6 -&gt; 4)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Output: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7 -&gt; 0 -&gt; 8 </a:t>
            </a: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Explanation: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342 + 465 = 807.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66" name="Content Placeholder 5" descr=""/>
          <p:cNvPicPr/>
          <p:nvPr/>
        </p:nvPicPr>
        <p:blipFill>
          <a:blip r:embed="rId1"/>
          <a:stretch/>
        </p:blipFill>
        <p:spPr>
          <a:xfrm>
            <a:off x="0" y="0"/>
            <a:ext cx="9615240" cy="686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处理堆上数据的方法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GC (Java)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自行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(de)allocate (C)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Ownership (Rust)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Ownership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的几条基本规则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5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每个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rust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中的值都有一个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owner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（是一个变量）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同时最多只有一个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owner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当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owner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离开作用域之后，对应的值就会被清理（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drop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）（看起来没啥区别？和生存周期有关）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fn main() 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a = "a".to_string();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b = "b".to_string();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println!("{}", a);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// error!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// println!("{}", b);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Move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语义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1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4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fn main() 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a = "abc".to_string()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b = a;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println!("{}", a);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error[E0382]: borrow of moved value: `a`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--&gt; src/main.rs:4:22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2 |     let a = "abc".to_string();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         - move occurs because `a` has type `std::string::String`, which does not implement the `Copy` trait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3 |     let b = a;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             - value moved here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4 |     println!("{}", a);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                      ^ value borrowed here after move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Move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语义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1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fn main() 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a = "abc".to_string()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b = a.clone();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println!("{}", a);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Move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语义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1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fn main() 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a = "123";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b = a;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println!("{}", a);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Move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语义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2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9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fn do_nothing(_a: String) {}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fn main() 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a = "a".to_string();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do_nothing(a);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println!("{}", a);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error[E0382]: borrow of moved value: `a`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--&gt; src/main.rs:5:20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3 |     let a = "a".to_string();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         - move occurs because `a` has type `std::string::String`, which does not implement the `Copy` trait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4 |     do_nothing(a);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                - value moved here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5 |     println!("{}", a);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|                    ^ value borrowed here after move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Move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语义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3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fn do_something(a: String) -&gt; String 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fn main() {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a = "a".to_string();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let b = do_something(a);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println!("{}", a);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}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4365</TotalTime>
  <Application>LibreOffice/6.3.3.2$Windows_X86_64 LibreOffice_project/a64200df03143b798afd1ec74a12ab50359878ed</Application>
  <Words>467</Words>
  <Paragraphs>234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2019-08-30T14:52:01Z</dcterms:created>
  <dc:creator>WU　YIFEI</dc:creator>
  <dc:description/>
  <dc:language>zh-CN</dc:language>
  <cp:lastModifiedBy/>
  <dcterms:modified xsi:type="dcterms:W3CDTF">2019-12-08T14:15:41Z</dcterms:modified>
  <cp:revision>17</cp:revision>
  <dc:subject/>
  <dc:title>浅谈Rust Ownership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