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7beb3081ca140d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tableStyles" Target="/ppt/tableStyles.xml" Id="rId3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jp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Relationship Type="http://schemas.openxmlformats.org/officeDocument/2006/relationships/image" Target="/ppt/media/image14.png" Id="rId4" /><Relationship Type="http://schemas.openxmlformats.org/officeDocument/2006/relationships/image" Target="/ppt/media/image15.png" Id="rId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7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8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9.png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0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1.png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2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WebAssembly/interface-types/blob/master/proposals/interface-types/Explainer.md" TargetMode="External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3.png" Id="rId2" /><Relationship Type="http://schemas.openxmlformats.org/officeDocument/2006/relationships/image" Target="/ppt/media/image24.png" Id="rId3" /><Relationship Type="http://schemas.openxmlformats.org/officeDocument/2006/relationships/image" Target="/ppt/media/image25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6.png" Id="rId2" /><Relationship Type="http://schemas.openxmlformats.org/officeDocument/2006/relationships/image" Target="/ppt/media/image2.jpg" Id="rId3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www.techempower.com/benchmarks/#section=data-r18&amp;hw=ph&amp;test=plaintext" TargetMode="External" Id="rId2" /><Relationship Type="http://schemas.openxmlformats.org/officeDocument/2006/relationships/hyperlink" Target="https://benchmarksgame-team.pages.debian.net/benchmarksgame/fastest/rust.html" TargetMode="External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/>
        <p:txBody>
          <a:bodyPr anchor="b"/>
          <a:lstStyle/>
          <a:p>
            <a:pPr/>
            <a:r>
              <a:rPr lang="zh-CN"/>
              <a:t>Rust全栈开发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lstStyle/>
          <a:p>
            <a:pPr/>
            <a:r>
              <a:rPr lang="zh-CN"/>
              <a:t>如何使用Yew/Seed开发Web App</a:t>
            </a:r>
          </a:p>
          <a:p>
            <a:pPr/>
            <a:endParaRPr lang="zh-CN"/>
          </a:p>
          <a:p>
            <a:pPr/>
            <a:r>
              <a:rPr lang="zh-CN"/>
              <a:t>Mike Tang</a:t>
            </a:r>
          </a:p>
          <a:p>
            <a:pPr/>
            <a:r>
              <a:rPr lang="zh-CN"/>
              <a:t>mike@cdot.network</a:t>
            </a:r>
          </a:p>
          <a:p>
            <a:pPr/>
            <a:r>
              <a:rPr lang="zh-CN"/>
              <a:t>2019-11-16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4284743" y="1470233"/>
            <a:ext cx="1239864" cy="1239864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6793424" y="1557411"/>
            <a:ext cx="1065508" cy="106550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 flipH="0" flipV="0">
            <a:off x="5800026" y="1624355"/>
            <a:ext cx="1487407" cy="31082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6000"/>
              <a:t>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​</a:t>
            </a:r>
            <a:r>
              <a:rPr/>
              <a:t>​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508800" y="405097"/>
            <a:ext cx="8476975" cy="63366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Rust语言服务端框架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4050777" y="2236419"/>
            <a:ext cx="3761467" cy="1231254"/>
          </a:xfrm>
          <a:prstGeom prst="rect">
            <a:avLst/>
          </a:prstGeom>
          <a:solidFill>
            <a:srgbClr val="000000">
              <a:alpha val="58000"/>
            </a:srgbClr>
          </a:solidFill>
          <a:ln w="12700">
            <a:solidFill>
              <a:srgbClr val="5c5c5c"/>
            </a:solidFill>
            <a:prstDash val="solid"/>
          </a:ln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6630401" y="4318669"/>
            <a:ext cx="4723399" cy="1574466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4"/>
          <a:stretch/>
        </p:blipFill>
        <p:spPr>
          <a:xfrm rot="0" flipH="0" flipV="0">
            <a:off x="1234715" y="4400927"/>
            <a:ext cx="4205954" cy="1409950"/>
          </a:xfrm>
          <a:prstGeom prst="rect">
            <a:avLst/>
          </a:prstGeom>
          <a:solidFill>
            <a:srgbClr val="cc0000">
              <a:alpha val="85000"/>
            </a:srgbClr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/>
              <a:t>Rust性能高、安全编程、无忧并发，确实很适合系统级编程和服务端编程！那它跟全栈有什么关系呢？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/>
              <a:t>什么，要使用Rust进行前端Web App开发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sz="5400">
                <a:solidFill>
                  <a:srgbClr val="FF0200"/>
                </a:solidFill>
              </a:rPr>
              <a:t>Are you crazy!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Rust开发Web前端框架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501062" y="2265598"/>
            <a:ext cx="2128292" cy="23269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1941911" y="4592530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800"/>
              <a:t>Yew</a:t>
            </a:r>
          </a:p>
        </p:txBody>
      </p:sp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>
            <a:off x="6096000" y="2556141"/>
            <a:ext cx="3810000" cy="1625600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>
          <a:blip r:embed="rId4"/>
          <a:stretch/>
        </p:blipFill>
        <p:spPr>
          <a:xfrm rot="0">
            <a:off x="1072958" y="5496222"/>
            <a:ext cx="2984500" cy="990600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>
          <a:blip r:embed="rId5"/>
          <a:stretch/>
        </p:blipFill>
        <p:spPr>
          <a:xfrm rot="0">
            <a:off x="6605940" y="5496222"/>
            <a:ext cx="28702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4496496" y="64"/>
            <a:ext cx="6877878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920906" y="1242294"/>
            <a:ext cx="2839044" cy="37023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000"/>
              <a:t>Inspired by</a:t>
            </a:r>
          </a:p>
          <a:p>
            <a:pPr/>
            <a:endParaRPr lang="zh-CN" sz="4000"/>
          </a:p>
          <a:p>
            <a:pPr/>
            <a:r>
              <a:rPr lang="zh-CN" sz="4800"/>
              <a:t>Elm</a:t>
            </a:r>
          </a:p>
          <a:p>
            <a:pPr/>
            <a:endParaRPr lang="zh-CN" sz="4000"/>
          </a:p>
          <a:p>
            <a:pPr/>
            <a:r>
              <a:rPr lang="zh-CN" sz="4000"/>
              <a:t>&amp;&amp;</a:t>
            </a:r>
          </a:p>
          <a:p>
            <a:pPr/>
            <a:endParaRPr lang="zh-CN" sz="4000"/>
          </a:p>
          <a:p>
            <a:pPr/>
            <a:r>
              <a:rPr lang="zh-CN" sz="4800"/>
              <a:t>React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2867624" y="64"/>
            <a:ext cx="8899156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780768" y="140245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000"/>
              <a:t>Seed</a:t>
            </a:r>
          </a:p>
          <a:p>
            <a:pPr/>
            <a:endParaRPr lang="zh-CN" sz="4000"/>
          </a:p>
          <a:p>
            <a:pPr/>
            <a:r>
              <a:rPr lang="zh-CN" sz="4000"/>
              <a:t>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3526048" y="64"/>
            <a:ext cx="7702426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800788" y="1442491"/>
            <a:ext cx="2498709" cy="37023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000"/>
              <a:t>Seed</a:t>
            </a:r>
          </a:p>
          <a:p>
            <a:pPr/>
            <a:endParaRPr lang="zh-CN" sz="4000"/>
          </a:p>
          <a:p>
            <a:pPr/>
            <a:r>
              <a:rPr lang="zh-CN" sz="3200"/>
              <a:t>index.html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静态文件、CSS处理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640631" y="2941813"/>
            <a:ext cx="10789868" cy="13500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Seed App 可展示网站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679935" y="1690688"/>
            <a:ext cx="8832129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>
            <a:off x="0" y="1701095"/>
            <a:ext cx="12192000" cy="3455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73269" y="0"/>
            <a:ext cx="120454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560917" y="0"/>
            <a:ext cx="11070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Rust开发Web App原理</a:t>
            </a:r>
          </a:p>
        </p:txBody>
      </p:sp>
      <p:sp>
        <p:nvSpPr>
          <p:cNvPr id="3" name=""/>
          <p:cNvSpPr txBox="0"/>
          <p:nvPr/>
        </p:nvSpPr>
        <p:spPr>
          <a:xfrm rot="0" flipH="0" flipV="0">
            <a:off x="878239" y="3105628"/>
            <a:ext cx="1701675" cy="98096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3600"/>
              <a:t>Rust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3799610" y="3105628"/>
            <a:ext cx="1701675" cy="98096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3600">
                <a:solidFill>
                  <a:srgbClr val="000000"/>
                </a:solidFill>
                <a:latin typeface="Arial"/>
                <a:ea typeface="微软雅黑"/>
              </a:rPr>
              <a:t>wasm</a:t>
            </a:r>
          </a:p>
        </p:txBody>
      </p:sp>
      <p:sp>
        <p:nvSpPr>
          <p:cNvPr id="5" name=""/>
          <p:cNvSpPr txBox="0"/>
          <p:nvPr/>
        </p:nvSpPr>
        <p:spPr>
          <a:xfrm rot="0" flipH="0" flipV="0">
            <a:off x="6826719" y="3052670"/>
            <a:ext cx="1061044" cy="109107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4000"/>
              <a:t>js</a:t>
            </a:r>
          </a:p>
        </p:txBody>
      </p:sp>
      <p:sp>
        <p:nvSpPr>
          <p:cNvPr id="6" name=""/>
          <p:cNvSpPr txBox="0"/>
          <p:nvPr/>
        </p:nvSpPr>
        <p:spPr>
          <a:xfrm rot="0" flipH="0" flipV="0">
            <a:off x="9269123" y="2003043"/>
            <a:ext cx="2150450" cy="1049627"/>
          </a:xfrm>
          <a:prstGeom prst="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4000"/>
              <a:t>Window</a:t>
            </a:r>
          </a:p>
        </p:txBody>
      </p:sp>
      <p:sp>
        <p:nvSpPr>
          <p:cNvPr id="7" name=""/>
          <p:cNvSpPr txBox="0"/>
          <p:nvPr/>
        </p:nvSpPr>
        <p:spPr>
          <a:xfrm rot="0" flipH="0" flipV="0">
            <a:off x="9269123" y="4054307"/>
            <a:ext cx="2150450" cy="1049627"/>
          </a:xfrm>
          <a:prstGeom prst="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4000"/>
              <a:t>DOM</a:t>
            </a:r>
          </a:p>
        </p:txBody>
      </p:sp>
      <p:sp>
        <p:nvSpPr>
          <p:cNvPr id="8" name=""/>
          <p:cNvSpPr txBox="0"/>
          <p:nvPr/>
        </p:nvSpPr>
        <p:spPr>
          <a:xfrm rot="0">
            <a:off x="2702660" y="3344264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9" name=""/>
          <p:cNvSpPr txBox="0"/>
          <p:nvPr/>
        </p:nvSpPr>
        <p:spPr>
          <a:xfrm rot="0">
            <a:off x="5685497" y="3344264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10" name=""/>
          <p:cNvSpPr txBox="0"/>
          <p:nvPr/>
        </p:nvSpPr>
        <p:spPr>
          <a:xfrm rot="19980000">
            <a:off x="7949004" y="2718711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11" name=""/>
          <p:cNvSpPr txBox="0"/>
          <p:nvPr/>
        </p:nvSpPr>
        <p:spPr>
          <a:xfrm rot="1980000">
            <a:off x="7946542" y="3815823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Wasm-bindgen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sz="40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</a:rPr>
              <a:t>A</a:t>
            </a:r>
            <a:r>
              <a:rPr lang="zh-CN" sz="40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</a:rPr>
              <a:t> Rust library and CLI tool that facilitate high-level interactions between wasm modules and JavaScript</a:t>
            </a:r>
          </a:p>
          <a:p>
            <a:pPr marL="0" indent="0" algn="ctr">
              <a:buNone/>
            </a:pPr>
            <a:endParaRPr lang="zh-CN" sz="40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marL="0" indent="0" algn="ctr">
              <a:buNone/>
            </a:pPr>
            <a:r>
              <a:rPr lang="zh-CN" sz="40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</a:rPr>
              <a:t>自动绑定生成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性能、 IDL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>
                <a:hlinkClick r:id="rId2"/>
              </a:rPr>
              <a:t>https://github.com/WebAssembly/interface-types/blob/master/proposals/interface-types/Explainer.md</a:t>
            </a:r>
          </a:p>
          <a:p>
            <a:pPr marL="0" indent="0">
              <a:buNone/>
            </a:pPr>
            <a:endParaRPr lang="zh-CN">
              <a:hlinkClick r:id="rId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 rot="0" flipH="0" flipV="0">
            <a:off x="1846402" y="3185707"/>
            <a:ext cx="1701675" cy="98096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3600"/>
              <a:t>Rust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4767772" y="3185707"/>
            <a:ext cx="1701675" cy="98096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3600">
                <a:solidFill>
                  <a:srgbClr val="000000"/>
                </a:solidFill>
                <a:latin typeface="Arial"/>
                <a:ea typeface="微软雅黑"/>
              </a:rPr>
              <a:t>wasm</a:t>
            </a:r>
          </a:p>
        </p:txBody>
      </p:sp>
      <p:sp>
        <p:nvSpPr>
          <p:cNvPr id="5" name=""/>
          <p:cNvSpPr txBox="0"/>
          <p:nvPr/>
        </p:nvSpPr>
        <p:spPr>
          <a:xfrm rot="0" flipH="0" flipV="0">
            <a:off x="8075157" y="2198933"/>
            <a:ext cx="2150450" cy="1049627"/>
          </a:xfrm>
          <a:prstGeom prst="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4000"/>
              <a:t>Window</a:t>
            </a:r>
          </a:p>
        </p:txBody>
      </p:sp>
      <p:sp>
        <p:nvSpPr>
          <p:cNvPr id="6" name=""/>
          <p:cNvSpPr txBox="0"/>
          <p:nvPr/>
        </p:nvSpPr>
        <p:spPr>
          <a:xfrm rot="0" flipH="0" flipV="0">
            <a:off x="8075157" y="4250198"/>
            <a:ext cx="2150450" cy="1049627"/>
          </a:xfrm>
          <a:prstGeom prst="rec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4000"/>
              <a:t>DOM</a:t>
            </a:r>
          </a:p>
        </p:txBody>
      </p:sp>
      <p:sp>
        <p:nvSpPr>
          <p:cNvPr id="7" name=""/>
          <p:cNvSpPr txBox="0"/>
          <p:nvPr/>
        </p:nvSpPr>
        <p:spPr>
          <a:xfrm rot="0" flipH="0" flipV="0">
            <a:off x="3670822" y="3424343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8" name=""/>
          <p:cNvSpPr txBox="0"/>
          <p:nvPr/>
        </p:nvSpPr>
        <p:spPr>
          <a:xfrm rot="19980000" flipH="0" flipV="0">
            <a:off x="6755038" y="2914602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9" name=""/>
          <p:cNvSpPr txBox="0"/>
          <p:nvPr/>
        </p:nvSpPr>
        <p:spPr>
          <a:xfrm rot="1980000" flipH="0" flipV="0">
            <a:off x="6752577" y="4011714"/>
            <a:ext cx="960946" cy="50049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10" name="标题 1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性能 Update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Rust全栈开发的优势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 性能 </a:t>
            </a:r>
          </a:p>
          <a:p>
            <a:pPr/>
            <a:r>
              <a:rPr lang="zh-CN"/>
              <a:t> 类型编程，减少出错</a:t>
            </a:r>
          </a:p>
          <a:p>
            <a:pPr/>
            <a:r>
              <a:rPr lang="zh-CN"/>
              <a:t> 运行安全</a:t>
            </a:r>
          </a:p>
          <a:p>
            <a:pPr/>
            <a:r>
              <a:rPr lang="zh-CN"/>
              <a:t> 团队多人协作</a:t>
            </a: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适用领域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/>
              <a:t> 大型 Web App</a:t>
            </a:r>
          </a:p>
          <a:p>
            <a:pPr/>
            <a:r>
              <a:rPr lang="zh-CN"/>
              <a:t> </a:t>
            </a:r>
            <a:r>
              <a:rPr lang="zh-CN"/>
              <a:t>网页游戏</a:t>
            </a:r>
          </a:p>
          <a:p>
            <a:pPr/>
            <a:r>
              <a:rPr lang="zh-CN"/>
              <a:t> 类 google docs app，excel, word</a:t>
            </a:r>
          </a:p>
          <a:p>
            <a:pPr/>
            <a:r>
              <a:rPr lang="zh-CN"/>
              <a:t> 地图类应用</a:t>
            </a:r>
          </a:p>
          <a:p>
            <a:pPr/>
            <a:r>
              <a:rPr lang="zh-CN"/>
              <a:t> </a:t>
            </a:r>
            <a:r>
              <a:rPr lang="zh-CN"/>
              <a:t>VR/3D 建模app</a:t>
            </a:r>
          </a:p>
          <a:p>
            <a:pPr/>
            <a:r>
              <a:rPr lang="zh-CN"/>
              <a:t> ....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未来展望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 wasm 体积的进一步裁减</a:t>
            </a:r>
          </a:p>
          <a:p>
            <a:pPr/>
            <a:r>
              <a:rPr lang="zh-CN"/>
              <a:t> wasm 协议标准的进一步完善</a:t>
            </a:r>
          </a:p>
          <a:p>
            <a:pPr/>
            <a:r>
              <a:rPr lang="zh-CN"/>
              <a:t> wasm 替代 js 指日可待（不是我说的～～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022933" y="1447171"/>
            <a:ext cx="6362410" cy="4729792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7421668" y="1080482"/>
            <a:ext cx="2518899" cy="3561443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>
          <a:blip r:embed="rId4"/>
          <a:stretch/>
        </p:blipFill>
        <p:spPr>
          <a:xfrm rot="0" flipH="0" flipV="0">
            <a:off x="8644793" y="2750832"/>
            <a:ext cx="2591548" cy="3638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 rot="0">
            <a:off x="838264" y="1302557"/>
            <a:ext cx="10515600" cy="4351338"/>
          </a:xfrm>
          <a:ln w="0"/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sz="28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2015年5月15日，Rust编程语言核心团队正式宣布发布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sz="28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Rust 1.0版本。</a:t>
            </a:r>
          </a:p>
          <a:p>
            <a:pPr marL="0" indent="0" algn="ctr">
              <a:lnSpc>
                <a:spcPct val="150000"/>
              </a:lnSpc>
              <a:buNone/>
            </a:pPr>
            <a:endParaRPr lang="zh-CN" sz="280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sz="28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4年来，它优雅的解决高并发和高安全性系统问题的能力，受到了越来越多开发者的喜爱。</a:t>
            </a:r>
            <a:r>
              <a:rPr lang="zh-CN" sz="2800" b="1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并且连续4年，在Stack Overflow开发者「最受喜爱编程语言」评选中获得第一名。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043214" y="896758"/>
            <a:ext cx="4199758" cy="419975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1263118" y="5105464"/>
            <a:ext cx="4215530" cy="51362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Rust语言中文社区</a:t>
            </a:r>
          </a:p>
        </p:txBody>
      </p:sp>
      <p:sp>
        <p:nvSpPr>
          <p:cNvPr id="5" name=""/>
          <p:cNvSpPr/>
          <p:nvPr/>
        </p:nvSpPr>
        <p:spPr>
          <a:xfrm rot="0">
            <a:off x="0" y="0"/>
            <a:ext cx="5080000" cy="5080000"/>
          </a:xfrm>
        </p:spPr>
        <p:txBody>
          <a:bodyPr/>
          <a:lstStyle/>
          <a:p>
            <a:pPr/>
            <a:r>
              <a:rPr sz="1600">
                <a:solidFill>
                  <a:srgbClr val="000000"/>
                </a:solidFill>
                <a:latin typeface="SF Pro"/>
                <a:ea typeface="SF Pro"/>
              </a:rPr>
              <a:t>​</a:t>
            </a:r>
            <a:r>
              <a:rPr sz="1600">
                <a:solidFill>
                  <a:srgbClr val="000000"/>
                </a:solidFill>
                <a:latin typeface="SF Pro"/>
                <a:ea typeface="SF Pro"/>
              </a:rPr>
              <a:t>​</a:t>
            </a:r>
          </a:p>
        </p:txBody>
      </p:sp>
      <p:pic>
        <p:nvPicPr>
          <p:cNvPr id="6" name=""/>
          <p:cNvPicPr/>
          <p:nvPr/>
        </p:nvPicPr>
        <p:blipFill>
          <a:blip r:embed="rId3"/>
          <a:stretch/>
        </p:blipFill>
        <p:spPr>
          <a:xfrm rot="0" flipH="0" flipV="0">
            <a:off x="6493954" y="905705"/>
            <a:ext cx="4199758" cy="419975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 rot="0" flipH="0" flipV="0">
            <a:off x="7549207" y="5105464"/>
            <a:ext cx="3920108" cy="45031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Mike Tang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1129768" y="5906153"/>
            <a:ext cx="4712230" cy="45031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rust.cc/rust-china.org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7168734" y="5906153"/>
            <a:ext cx="3920108" cy="45031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@</a:t>
            </a:r>
            <a:r>
              <a:rPr lang="zh-CN" sz="3600"/>
              <a:t>daog</a:t>
            </a:r>
            <a:r>
              <a:rPr lang="zh-CN" sz="3600"/>
              <a:t>angtang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>
            <a:off x="838264" y="2695751"/>
            <a:ext cx="10515600" cy="1325563"/>
          </a:xfrm>
        </p:spPr>
        <p:txBody>
          <a:bodyPr anchor="ctr"/>
          <a:lstStyle/>
          <a:p>
            <a:pPr algn="ctr"/>
            <a:r>
              <a:rPr lang="zh-CN"/>
              <a:t>Thank You</a:t>
            </a:r>
          </a:p>
          <a:p>
            <a:pPr algn="ctr"/>
            <a:endParaRPr lang="zh-CN"/>
          </a:p>
          <a:p>
            <a:pPr algn="ctr"/>
            <a:r>
              <a:rPr lang="zh-CN"/>
              <a:t>-- </a:t>
            </a:r>
            <a:r>
              <a:rPr lang="zh-CN"/>
              <a:t>END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Rust有多快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>
                <a:hlinkClick r:id="rId2"/>
              </a:rPr>
              <a:t>https://www.techempower.com/benchmarks/#section=data-r18&amp;hw=ph&amp;test=plaintext</a:t>
            </a:r>
          </a:p>
          <a:p>
            <a:pPr/>
            <a:r>
              <a:rPr lang="zh-CN">
                <a:hlinkClick r:id="rId3"/>
              </a:rPr>
              <a:t>https://benchmarksgame-team.pages.debian.net/benchmarksgame/fastest/rust.html</a:t>
            </a:r>
          </a:p>
          <a:p>
            <a:pPr/>
            <a:endParaRPr lang="zh-CN">
              <a:hlinkClick r:id="rId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0" y="1350741"/>
            <a:ext cx="12192000" cy="4156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0" y="1350037"/>
            <a:ext cx="12192000" cy="4157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0" y="1330826"/>
            <a:ext cx="12192000" cy="41963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0" y="1357246"/>
            <a:ext cx="12192000" cy="4143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>
            <a:off x="2339678" y="2766282"/>
            <a:ext cx="10515600" cy="1325563"/>
          </a:xfrm>
        </p:spPr>
        <p:txBody>
          <a:bodyPr anchor="ctr"/>
          <a:lstStyle/>
          <a:p>
            <a:pPr/>
            <a:r>
              <a:rPr lang="zh-CN"/>
              <a:t>Rust是怎么保护你的程序的？</a:t>
            </a:r>
          </a:p>
        </p:txBody>
      </p:sp>
    </p:spTree>
  </p:cSld>
  <p:clrMapOvr>
    <a:masterClrMapping/>
  </p:clrMapOvr>
</p:sld>
</file>