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8"/>
  </p:notesMasterIdLst>
  <p:sldIdLst>
    <p:sldId id="256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2181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487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720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8747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3229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6347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559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51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 PRESENTATION TOPICS: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78671"/>
          </a:xfrm>
        </p:spPr>
        <p:txBody>
          <a:bodyPr>
            <a:normAutofit/>
          </a:bodyPr>
          <a:lstStyle/>
          <a:p>
            <a:r>
              <a:rPr lang="en-US" dirty="0" smtClean="0"/>
              <a:t>1.Talk about yourself , personal details , goals , skills.</a:t>
            </a:r>
          </a:p>
          <a:p>
            <a:r>
              <a:rPr lang="en-US" dirty="0" smtClean="0"/>
              <a:t>2.</a:t>
            </a:r>
            <a:r>
              <a:rPr lang="en-US" dirty="0" smtClean="0"/>
              <a:t> Why this course and this field 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75908" y="5164183"/>
            <a:ext cx="3814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spc="300" dirty="0" smtClean="0"/>
              <a:t>Group members :</a:t>
            </a:r>
          </a:p>
          <a:p>
            <a:pPr algn="ctr"/>
            <a:r>
              <a:rPr lang="en-US" i="1" spc="300" dirty="0" smtClean="0"/>
              <a:t>1.Tapan</a:t>
            </a:r>
            <a:r>
              <a:rPr lang="en-US" i="1" spc="300" dirty="0"/>
              <a:t>.</a:t>
            </a:r>
            <a:endParaRPr lang="en-US" i="1" spc="300" dirty="0" smtClean="0"/>
          </a:p>
          <a:p>
            <a:pPr algn="ctr"/>
            <a:r>
              <a:rPr lang="en-US" i="1" spc="300" dirty="0" smtClean="0"/>
              <a:t>2.Ankit.</a:t>
            </a:r>
          </a:p>
          <a:p>
            <a:pPr algn="ctr"/>
            <a:r>
              <a:rPr lang="en-US" i="1" spc="300" dirty="0" smtClean="0"/>
              <a:t>3.Sanjay.</a:t>
            </a:r>
            <a:endParaRPr lang="en-US" i="1" spc="3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113211"/>
            <a:ext cx="11066418" cy="1212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1.Talk about yourself , personal details , goals , skills.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8903" y="231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635" y="1993314"/>
            <a:ext cx="97274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Introduction </a:t>
            </a:r>
            <a:r>
              <a:rPr lang="en-US" dirty="0" smtClean="0"/>
              <a:t>: Start </a:t>
            </a:r>
            <a:r>
              <a:rPr lang="en-US" dirty="0"/>
              <a:t>with your name and a brief introduction to who you are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Background</a:t>
            </a:r>
            <a:r>
              <a:rPr lang="en-US" dirty="0"/>
              <a:t>: Share a bit about your background, such as where you're from, your education, and any relevant experiences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Professional Experience</a:t>
            </a:r>
            <a:r>
              <a:rPr lang="en-US" dirty="0"/>
              <a:t>: Discuss your work history, highlighting key roles and responsibilities, as well as any notable achievements or projects.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Why You're Here</a:t>
            </a:r>
            <a:r>
              <a:rPr lang="en-US" dirty="0"/>
              <a:t>: Explain why you're interested in the opportunity or conversation at hand and how it aligns with your goals and aspirations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Skills </a:t>
            </a:r>
            <a:r>
              <a:rPr lang="en-US" dirty="0" smtClean="0"/>
              <a:t>: </a:t>
            </a:r>
            <a:r>
              <a:rPr lang="en-US" dirty="0"/>
              <a:t>Mention your key skills and strengths that are relevant to the position or context you're in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Passions and Interests</a:t>
            </a:r>
            <a:r>
              <a:rPr lang="en-US" dirty="0"/>
              <a:t>: Talk about your hobbies, interests, and passions outside of work to give a more well-rounded picture of yourself.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113211"/>
            <a:ext cx="11066418" cy="121235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1.Talk about yourself , personal details , goals , skills.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8903" y="231648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920" y="1947148"/>
            <a:ext cx="10908212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Goals and Aspirations</a:t>
            </a:r>
            <a:r>
              <a:rPr lang="en-US" dirty="0"/>
              <a:t>: Mention your short-term and long-term goals, both professionally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7977" y="2943497"/>
            <a:ext cx="829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1.Short term goal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get a job.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learn new things      </a:t>
            </a:r>
          </a:p>
          <a:p>
            <a:r>
              <a:rPr lang="en-US" dirty="0" smtClean="0"/>
              <a:t>2.Long  term goal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continuously learning and adapting to new technologies to stay at the forefront of web development</a:t>
            </a:r>
            <a:r>
              <a:rPr lang="en-US" dirty="0" smtClean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5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234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OUR PRESENTATION TOPICS: </vt:lpstr>
      <vt:lpstr> 1.Talk about yourself , personal details , goals , skills. </vt:lpstr>
      <vt:lpstr> 1.Talk about yourself , personal details , goals , skills.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PRESENTATION TOPICS:</dc:title>
  <dc:creator>Microsoft account</dc:creator>
  <cp:keywords/>
  <cp:lastModifiedBy>Microsoft account</cp:lastModifiedBy>
  <cp:revision>7</cp:revision>
  <dcterms:created xsi:type="dcterms:W3CDTF">2024-04-30T11:54:55Z</dcterms:created>
  <dcterms:modified xsi:type="dcterms:W3CDTF">2024-04-30T12:40:38Z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