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69EAC-2705-047F-244D-B8316094C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943DF-8ED8-3994-53BE-94CC64586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37681-F77E-A2B7-521D-571C471E3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1FF4-F224-475C-B88B-19229DC83CA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86AE-DC86-4DE4-0051-0E614D4D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33E8D-AC45-6B3F-42B5-D59304B7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BE6B-50DE-4E24-BB4B-EA7357BE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6933-D6E3-30BF-CCE7-01A93CFF1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AF9EA-500F-7DAF-1EF1-6D64355E1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687EC-D3E4-6F63-2CF1-DA306D2EE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1FF4-F224-475C-B88B-19229DC83CA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12F03-F489-FB01-ECA4-089D5298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5EB67-442C-49C6-47A7-26411D9E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BE6B-50DE-4E24-BB4B-EA7357BE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1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1EF339-A5B6-D0C9-8617-0079E9552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C6DFD-230D-49DF-E969-F8639D1F2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20E7-461F-6AF7-D5D2-868EE86A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1FF4-F224-475C-B88B-19229DC83CA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2883B-C422-E738-195D-E947A976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90630-A945-A722-2F7A-35BF5B9D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BE6B-50DE-4E24-BB4B-EA7357BE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2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7F4A-97D6-706E-AB8B-2E32920B1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4059E-9CD7-CDC7-468D-95896A5C7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2BF65-CC20-1938-9D5F-517C880C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1FF4-F224-475C-B88B-19229DC83CA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24483-060A-388D-A3BD-7F59D4FA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79DC2-AC7E-E10A-483C-65C94AB1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BE6B-50DE-4E24-BB4B-EA7357BE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4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E9D11-2C90-FDBC-3641-B6004D8C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DDE52-0631-28BA-A56D-4E52E8EC4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90380-B3CD-9044-5AAC-C106FEA6F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1FF4-F224-475C-B88B-19229DC83CA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72C77-9273-CF94-20CC-87E95C75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B7700-24EF-1E2D-5EC2-F64FF2B4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BE6B-50DE-4E24-BB4B-EA7357BE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1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6495-AA74-8CC2-DD41-54655778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67911-7159-AFF1-D021-D1C6DF10E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B5E4F-CBF6-8E4D-050E-815CEF280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90CDA-25B1-4AC2-8E86-10915C92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1FF4-F224-475C-B88B-19229DC83CA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6505B-F2D2-433C-32E4-84E86589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F6194-6588-DBCD-6709-3F67CD8E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BE6B-50DE-4E24-BB4B-EA7357BE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8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A5C-AD48-B5B2-E0B0-CEF196DDA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6ECDE-D838-C033-DE89-A218869AA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99B36-D7D7-5187-1751-CCF17EBF9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6B076-C7A3-8CBA-F841-E3FD97EEE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09ADC8-B916-D836-A3A7-B93D7E57C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D9671-78AD-169E-784F-06F2C6A6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1FF4-F224-475C-B88B-19229DC83CA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F50ED2-46D1-837D-46D3-A7D81D8D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405F47-FCFF-2DD5-B0D9-9202AC3E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BE6B-50DE-4E24-BB4B-EA7357BE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6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1E8F-4CCB-1BC2-3450-BC6BBADD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8F57D-AC95-0FE5-4BBD-50094CAA9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1FF4-F224-475C-B88B-19229DC83CA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7FF29-5B66-2D65-D00D-80977957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F4053-EBCE-EA62-9E3C-103CC4C4A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BE6B-50DE-4E24-BB4B-EA7357BE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9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10E4DE-9B68-71B2-28CA-5B87791DC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1FF4-F224-475C-B88B-19229DC83CA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67CF8-9EAA-1DB1-94C4-F044168EE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CFC09-29AF-7B0D-64BF-726A2594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BE6B-50DE-4E24-BB4B-EA7357BE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3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6BA7-C061-5086-9E5B-D8918B53B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EB842-33D1-F684-54C2-D28E82E4F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2D7C1-22BF-2CED-DF23-1787E9F53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ED60B-7BEE-581D-0E7D-6669D126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1FF4-F224-475C-B88B-19229DC83CA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BAB9E-5189-BC72-CE24-F5D461CF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B0750-0939-F116-8A81-B316E39B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BE6B-50DE-4E24-BB4B-EA7357BE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6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5A5B-4DB8-0003-6AE5-81B4B97C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1B032-D824-4872-3829-CC224272B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6A48A-8AF5-4459-96C2-B6C1A9CD2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86ACA-5988-E549-724E-CAB03459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1FF4-F224-475C-B88B-19229DC83CA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A05CE-76D7-0EB9-6141-9129E836E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4071A-5A61-2EA6-DC51-A452535E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BE6B-50DE-4E24-BB4B-EA7357BE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6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FDD07F-9893-6115-8491-C7767871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7808A-7CBE-93A2-FD90-CF3A3169E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EF3AC-8063-18E7-D467-85E59C034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F1FF4-F224-475C-B88B-19229DC83CA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D5969-84A3-1FE6-80D3-E9A95389D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4ABA0-964A-4E72-BA76-1E05B5BED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3BE6B-50DE-4E24-BB4B-EA7357BE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2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37FBE36-BDCD-5028-6989-8469C6D6D013}"/>
              </a:ext>
            </a:extLst>
          </p:cNvPr>
          <p:cNvGrpSpPr/>
          <p:nvPr/>
        </p:nvGrpSpPr>
        <p:grpSpPr>
          <a:xfrm>
            <a:off x="985504" y="2367424"/>
            <a:ext cx="1463862" cy="1109830"/>
            <a:chOff x="1701287" y="2367424"/>
            <a:chExt cx="1463862" cy="1109830"/>
          </a:xfrm>
        </p:grpSpPr>
        <p:pic>
          <p:nvPicPr>
            <p:cNvPr id="1028" name="Picture 4" descr="AWS CodeCommit - AWS Developer Tools - AWS Video Catalog">
              <a:extLst>
                <a:ext uri="{FF2B5EF4-FFF2-40B4-BE49-F238E27FC236}">
                  <a16:creationId xmlns:a16="http://schemas.microsoft.com/office/drawing/2014/main" id="{43C91F27-D044-C4D5-38C2-09350F981E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4913" y="2367424"/>
              <a:ext cx="707616" cy="707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868111-10B8-401D-666E-AF32F6043B4D}"/>
                </a:ext>
              </a:extLst>
            </p:cNvPr>
            <p:cNvSpPr txBox="1"/>
            <p:nvPr/>
          </p:nvSpPr>
          <p:spPr>
            <a:xfrm>
              <a:off x="1701287" y="3107922"/>
              <a:ext cx="1463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CodeCommit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62A07BA-E540-284D-B406-0ABDF6B25474}"/>
              </a:ext>
            </a:extLst>
          </p:cNvPr>
          <p:cNvGrpSpPr/>
          <p:nvPr/>
        </p:nvGrpSpPr>
        <p:grpSpPr>
          <a:xfrm>
            <a:off x="3555963" y="4605248"/>
            <a:ext cx="1141659" cy="1109830"/>
            <a:chOff x="4394614" y="2367424"/>
            <a:chExt cx="1141659" cy="1109830"/>
          </a:xfrm>
        </p:grpSpPr>
        <p:pic>
          <p:nvPicPr>
            <p:cNvPr id="1030" name="Picture 6" descr="AWS Icons">
              <a:extLst>
                <a:ext uri="{FF2B5EF4-FFF2-40B4-BE49-F238E27FC236}">
                  <a16:creationId xmlns:a16="http://schemas.microsoft.com/office/drawing/2014/main" id="{3C0FCD39-DD60-42BA-C6C5-E048ED30E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1636" y="2367424"/>
              <a:ext cx="707616" cy="707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0AFC95-DC1A-8582-F808-B6627D5A577A}"/>
                </a:ext>
              </a:extLst>
            </p:cNvPr>
            <p:cNvSpPr txBox="1"/>
            <p:nvPr/>
          </p:nvSpPr>
          <p:spPr>
            <a:xfrm>
              <a:off x="4394614" y="3107922"/>
              <a:ext cx="1141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CodeBuild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66ED7EC-76CF-6601-172C-F3E66CD256D3}"/>
              </a:ext>
            </a:extLst>
          </p:cNvPr>
          <p:cNvGrpSpPr/>
          <p:nvPr/>
        </p:nvGrpSpPr>
        <p:grpSpPr>
          <a:xfrm>
            <a:off x="3652726" y="2367424"/>
            <a:ext cx="931665" cy="1109830"/>
            <a:chOff x="3231249" y="2367424"/>
            <a:chExt cx="931665" cy="110983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6003A47-686F-3ED8-327B-D0C4ED8FF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3274" y="2367424"/>
              <a:ext cx="707616" cy="70142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999215-4F9C-B5BC-5AF4-F4BCDC1547A4}"/>
                </a:ext>
              </a:extLst>
            </p:cNvPr>
            <p:cNvSpPr txBox="1"/>
            <p:nvPr/>
          </p:nvSpPr>
          <p:spPr>
            <a:xfrm>
              <a:off x="3231249" y="3107922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Lambda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F412E5F-881B-17FD-9D69-CB2D6AE3203C}"/>
              </a:ext>
            </a:extLst>
          </p:cNvPr>
          <p:cNvGrpSpPr/>
          <p:nvPr/>
        </p:nvGrpSpPr>
        <p:grpSpPr>
          <a:xfrm>
            <a:off x="5950731" y="2361230"/>
            <a:ext cx="1325876" cy="1116024"/>
            <a:chOff x="5950731" y="2361230"/>
            <a:chExt cx="1325876" cy="11160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7FB3C02-8149-84BC-CC2D-EB9447AD2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0372" y="2361230"/>
              <a:ext cx="702378" cy="70761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C0D482A-3763-9292-0CB4-ECEC4979564D}"/>
                </a:ext>
              </a:extLst>
            </p:cNvPr>
            <p:cNvSpPr txBox="1"/>
            <p:nvPr/>
          </p:nvSpPr>
          <p:spPr>
            <a:xfrm>
              <a:off x="5950731" y="3107922"/>
              <a:ext cx="1325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CloudWatch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D24307-67FD-7597-F9A2-88E3CF35BE84}"/>
              </a:ext>
            </a:extLst>
          </p:cNvPr>
          <p:cNvCxnSpPr/>
          <p:nvPr/>
        </p:nvCxnSpPr>
        <p:spPr>
          <a:xfrm>
            <a:off x="2449366" y="2715038"/>
            <a:ext cx="969898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07296C-69ED-4F4E-B0C0-E026DC715575}"/>
              </a:ext>
            </a:extLst>
          </p:cNvPr>
          <p:cNvCxnSpPr/>
          <p:nvPr/>
        </p:nvCxnSpPr>
        <p:spPr>
          <a:xfrm>
            <a:off x="4878038" y="2715038"/>
            <a:ext cx="969898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FE14EC-00C7-D14C-7F6E-2BF606268937}"/>
              </a:ext>
            </a:extLst>
          </p:cNvPr>
          <p:cNvCxnSpPr>
            <a:cxnSpLocks/>
          </p:cNvCxnSpPr>
          <p:nvPr/>
        </p:nvCxnSpPr>
        <p:spPr>
          <a:xfrm>
            <a:off x="4126793" y="3578596"/>
            <a:ext cx="5970" cy="92531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D499177-EC67-64F2-9C51-7F89465D2787}"/>
              </a:ext>
            </a:extLst>
          </p:cNvPr>
          <p:cNvSpPr txBox="1"/>
          <p:nvPr/>
        </p:nvSpPr>
        <p:spPr>
          <a:xfrm>
            <a:off x="2522211" y="2343115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7081AB-ED5E-A0AD-E337-F499DCF22025}"/>
              </a:ext>
            </a:extLst>
          </p:cNvPr>
          <p:cNvSpPr txBox="1"/>
          <p:nvPr/>
        </p:nvSpPr>
        <p:spPr>
          <a:xfrm>
            <a:off x="4925730" y="234311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BD3A22-3290-0765-C4FC-6B2BFD4A1647}"/>
              </a:ext>
            </a:extLst>
          </p:cNvPr>
          <p:cNvSpPr txBox="1"/>
          <p:nvPr/>
        </p:nvSpPr>
        <p:spPr>
          <a:xfrm>
            <a:off x="6613669" y="415250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A4506F-CB6C-4C13-1579-07E4754FB684}"/>
              </a:ext>
            </a:extLst>
          </p:cNvPr>
          <p:cNvSpPr txBox="1"/>
          <p:nvPr/>
        </p:nvSpPr>
        <p:spPr>
          <a:xfrm>
            <a:off x="4264167" y="3589585"/>
            <a:ext cx="20521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Event:{</a:t>
            </a:r>
          </a:p>
          <a:p>
            <a:r>
              <a:rPr lang="en-US" sz="1200" dirty="0"/>
              <a:t>    COMMIT_HASH: “d3af12b”,</a:t>
            </a:r>
          </a:p>
          <a:p>
            <a:r>
              <a:rPr lang="en-US" sz="1200" dirty="0"/>
              <a:t>    BRANCH_NAME: “master”</a:t>
            </a:r>
          </a:p>
          <a:p>
            <a:r>
              <a:rPr lang="en-US" sz="1200" dirty="0"/>
              <a:t>}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4902E16-6CFF-19BC-BF4B-097A41028A53}"/>
              </a:ext>
            </a:extLst>
          </p:cNvPr>
          <p:cNvCxnSpPr>
            <a:cxnSpLocks/>
          </p:cNvCxnSpPr>
          <p:nvPr/>
        </p:nvCxnSpPr>
        <p:spPr>
          <a:xfrm flipV="1">
            <a:off x="4857634" y="3477254"/>
            <a:ext cx="1687939" cy="1581129"/>
          </a:xfrm>
          <a:prstGeom prst="bentConnector2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128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Schneider, Taylor</dc:creator>
  <cp:lastModifiedBy>Schneider, Taylor</cp:lastModifiedBy>
  <cp:revision>1</cp:revision>
  <dcterms:created xsi:type="dcterms:W3CDTF">2023-10-17T15:09:54Z</dcterms:created>
  <dcterms:modified xsi:type="dcterms:W3CDTF">2023-10-17T15:36:11Z</dcterms:modified>
</cp:coreProperties>
</file>