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2FDF-6300-40C6-AB64-9F237E75098E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8E1B-215C-4C79-B174-B7E0EE61E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talk how the</a:t>
            </a:r>
            <a:r>
              <a:rPr lang="en-GB" baseline="0" dirty="0" smtClean="0"/>
              <a:t> tool reuses </a:t>
            </a:r>
            <a:r>
              <a:rPr lang="en-GB" baseline="0" dirty="0" err="1" smtClean="0"/>
              <a:t>Dafny</a:t>
            </a:r>
            <a:r>
              <a:rPr lang="en-GB" baseline="0" dirty="0" smtClean="0"/>
              <a:t> language to implement the required stuff</a:t>
            </a:r>
          </a:p>
          <a:p>
            <a:r>
              <a:rPr lang="en-GB" baseline="0" dirty="0" smtClean="0"/>
              <a:t>Secondly talk that the tool is implemented as a small kernel of trusted abstractions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F8E1B-215C-4C79-B174-B7E0EE61E1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5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2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8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59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5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5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1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6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6867-36DD-4815-8672-F5868B45D451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563518-628C-496B-9F88-E331B515B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Portfolio Task D</a:t>
            </a:r>
            <a:br>
              <a:rPr lang="en-GB" dirty="0" smtClean="0"/>
            </a:br>
            <a:r>
              <a:rPr lang="en-GB" sz="3200" u="sng" dirty="0" smtClean="0">
                <a:solidFill>
                  <a:schemeClr val="accent2"/>
                </a:solidFill>
              </a:rPr>
              <a:t>Professional &amp; Industrial Studies</a:t>
            </a:r>
            <a:endParaRPr lang="en-GB" sz="3200" u="sng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 smtClean="0">
                <a:solidFill>
                  <a:schemeClr val="accent2"/>
                </a:solidFill>
              </a:rPr>
              <a:t>Demonstration of Effective Interpersonal Skills</a:t>
            </a:r>
          </a:p>
          <a:p>
            <a:pPr algn="l"/>
            <a:r>
              <a:rPr lang="en-GB" sz="5000" i="1" dirty="0" smtClean="0">
                <a:solidFill>
                  <a:schemeClr val="accent6"/>
                </a:solidFill>
              </a:rPr>
              <a:t>The </a:t>
            </a:r>
            <a:r>
              <a:rPr lang="en-GB" sz="5000" i="1" dirty="0" err="1" smtClean="0">
                <a:solidFill>
                  <a:schemeClr val="accent6"/>
                </a:solidFill>
              </a:rPr>
              <a:t>Tacny</a:t>
            </a:r>
            <a:r>
              <a:rPr lang="en-GB" sz="5000" i="1" dirty="0" smtClean="0">
                <a:solidFill>
                  <a:schemeClr val="accent6"/>
                </a:solidFill>
              </a:rPr>
              <a:t> Project</a:t>
            </a:r>
            <a:endParaRPr lang="en-GB" sz="5000" i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737" y="5147735"/>
            <a:ext cx="518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chemeClr val="accent4"/>
                </a:solidFill>
              </a:rPr>
              <a:t>Vytautas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err="1" smtClean="0">
                <a:solidFill>
                  <a:schemeClr val="accent4"/>
                </a:solidFill>
              </a:rPr>
              <a:t>Tumas</a:t>
            </a:r>
            <a:endParaRPr lang="en-GB" dirty="0" smtClean="0">
              <a:solidFill>
                <a:schemeClr val="accent4"/>
              </a:solidFill>
            </a:endParaRPr>
          </a:p>
          <a:p>
            <a:pPr algn="r"/>
            <a:r>
              <a:rPr lang="en-GB" dirty="0" smtClean="0">
                <a:solidFill>
                  <a:schemeClr val="accent4"/>
                </a:solidFill>
              </a:rPr>
              <a:t>3</a:t>
            </a:r>
            <a:r>
              <a:rPr lang="en-GB" baseline="30000" dirty="0" smtClean="0">
                <a:solidFill>
                  <a:schemeClr val="accent4"/>
                </a:solidFill>
              </a:rPr>
              <a:t>rd</a:t>
            </a:r>
            <a:r>
              <a:rPr lang="en-GB" dirty="0" smtClean="0">
                <a:solidFill>
                  <a:schemeClr val="accent4"/>
                </a:solidFill>
              </a:rPr>
              <a:t> December 2015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Tacny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Targeted at </a:t>
            </a:r>
            <a:r>
              <a:rPr lang="en-GB" dirty="0" err="1" smtClean="0"/>
              <a:t>Dafny</a:t>
            </a:r>
            <a:r>
              <a:rPr lang="en-GB" dirty="0" smtClean="0"/>
              <a:t> programming language and program verifier</a:t>
            </a:r>
          </a:p>
          <a:p>
            <a:r>
              <a:rPr lang="en-GB" dirty="0" smtClean="0"/>
              <a:t>Abstract proof patterns by encoding them with </a:t>
            </a:r>
            <a:r>
              <a:rPr lang="en-GB" i="1" dirty="0" smtClean="0"/>
              <a:t>tactics</a:t>
            </a:r>
          </a:p>
          <a:p>
            <a:r>
              <a:rPr lang="en-GB" dirty="0" smtClean="0"/>
              <a:t>Advantages of </a:t>
            </a:r>
            <a:r>
              <a:rPr lang="en-GB" i="1" dirty="0" err="1" smtClean="0"/>
              <a:t>tacny</a:t>
            </a:r>
            <a:r>
              <a:rPr lang="en-GB" dirty="0" smtClean="0"/>
              <a:t> are:</a:t>
            </a:r>
          </a:p>
          <a:p>
            <a:pPr lvl="1"/>
            <a:r>
              <a:rPr lang="en-GB" b="1" u="sng" dirty="0" smtClean="0"/>
              <a:t>Reuse</a:t>
            </a:r>
            <a:r>
              <a:rPr lang="en-GB" dirty="0" smtClean="0"/>
              <a:t> verification patterns, meaning reduced development time</a:t>
            </a:r>
          </a:p>
          <a:p>
            <a:pPr lvl="1"/>
            <a:r>
              <a:rPr lang="en-GB" dirty="0" smtClean="0"/>
              <a:t>Increase code </a:t>
            </a:r>
            <a:r>
              <a:rPr lang="en-GB" b="1" u="sng" dirty="0" smtClean="0"/>
              <a:t>readability</a:t>
            </a:r>
            <a:r>
              <a:rPr lang="en-GB" b="1" dirty="0" smtClean="0"/>
              <a:t> </a:t>
            </a:r>
            <a:r>
              <a:rPr lang="en-GB" dirty="0" smtClean="0"/>
              <a:t>by hiding low-level proof guidance in the tactics</a:t>
            </a:r>
          </a:p>
          <a:p>
            <a:pPr lvl="1"/>
            <a:r>
              <a:rPr lang="en-GB" dirty="0" smtClean="0"/>
              <a:t>Potentially, </a:t>
            </a:r>
            <a:r>
              <a:rPr lang="en-GB" b="1" u="sng" dirty="0" smtClean="0"/>
              <a:t>simplify </a:t>
            </a:r>
            <a:r>
              <a:rPr lang="en-GB" dirty="0" smtClean="0"/>
              <a:t>the program verification process, thus reducing project costs</a:t>
            </a:r>
          </a:p>
          <a:p>
            <a:endParaRPr lang="en-GB" dirty="0" smtClean="0"/>
          </a:p>
          <a:p>
            <a:r>
              <a:rPr lang="en-GB" dirty="0" smtClean="0"/>
              <a:t>Hired as Research Assistant at Heriot-Watt University </a:t>
            </a:r>
          </a:p>
          <a:p>
            <a:r>
              <a:rPr lang="en-GB" dirty="0" smtClean="0"/>
              <a:t>Over the summer designed and Implemented the </a:t>
            </a:r>
            <a:r>
              <a:rPr lang="en-GB" i="1" dirty="0" err="1" smtClean="0"/>
              <a:t>Tacny</a:t>
            </a:r>
            <a:r>
              <a:rPr lang="en-GB" dirty="0" smtClean="0"/>
              <a:t> tool prototype</a:t>
            </a:r>
          </a:p>
          <a:p>
            <a:r>
              <a:rPr lang="en-GB" dirty="0" smtClean="0"/>
              <a:t>Continuing to develop the tool</a:t>
            </a:r>
          </a:p>
        </p:txBody>
      </p:sp>
    </p:spTree>
    <p:extLst>
      <p:ext uri="{BB962C8B-B14F-4D97-AF65-F5344CB8AC3E}">
        <p14:creationId xmlns:p14="http://schemas.microsoft.com/office/powerpoint/2010/main" val="29790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Tacny</a:t>
            </a:r>
            <a:r>
              <a:rPr lang="en-GB" dirty="0" smtClean="0"/>
              <a:t> Project</a:t>
            </a:r>
            <a:br>
              <a:rPr lang="en-GB" dirty="0" smtClean="0"/>
            </a:br>
            <a:r>
              <a:rPr lang="en-GB" sz="3000" dirty="0" smtClean="0"/>
              <a:t>Requirements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 in </a:t>
            </a:r>
            <a:r>
              <a:rPr lang="en-GB" dirty="0" err="1" smtClean="0"/>
              <a:t>Dafny</a:t>
            </a:r>
            <a:r>
              <a:rPr lang="en-GB" dirty="0" smtClean="0"/>
              <a:t> program text and reuse of </a:t>
            </a:r>
            <a:r>
              <a:rPr lang="en-GB" dirty="0" err="1" smtClean="0"/>
              <a:t>Dafny</a:t>
            </a:r>
            <a:r>
              <a:rPr lang="en-GB" dirty="0" smtClean="0"/>
              <a:t> constructs</a:t>
            </a:r>
          </a:p>
          <a:p>
            <a:r>
              <a:rPr lang="en-GB" dirty="0" smtClean="0"/>
              <a:t>Correctness: The tool must not change neither the program nor it’s specification</a:t>
            </a:r>
          </a:p>
          <a:p>
            <a:r>
              <a:rPr lang="en-GB" dirty="0" smtClean="0"/>
              <a:t>Generated </a:t>
            </a:r>
            <a:r>
              <a:rPr lang="en-GB" dirty="0" err="1" smtClean="0"/>
              <a:t>Dafny</a:t>
            </a:r>
            <a:r>
              <a:rPr lang="en-GB" dirty="0" smtClean="0"/>
              <a:t> code must be checkable </a:t>
            </a:r>
          </a:p>
          <a:p>
            <a:r>
              <a:rPr lang="en-GB" dirty="0" smtClean="0"/>
              <a:t>Tactics should reduce annotation overhead</a:t>
            </a:r>
          </a:p>
        </p:txBody>
      </p:sp>
    </p:spTree>
    <p:extLst>
      <p:ext uri="{BB962C8B-B14F-4D97-AF65-F5344CB8AC3E}">
        <p14:creationId xmlns:p14="http://schemas.microsoft.com/office/powerpoint/2010/main" val="71132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Tacny</a:t>
            </a:r>
            <a:r>
              <a:rPr lang="en-GB" dirty="0"/>
              <a:t> Project</a:t>
            </a:r>
            <a:br>
              <a:rPr lang="en-GB" dirty="0"/>
            </a:br>
            <a:r>
              <a:rPr lang="en-GB" sz="3000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279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161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Portfolio Task D Professional &amp; Industrial Studies</vt:lpstr>
      <vt:lpstr>The Tacny Project</vt:lpstr>
      <vt:lpstr>The Tacny Project Requirements</vt:lpstr>
      <vt:lpstr>The Tacny Project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Task D Professional &amp; Industrial Studies</dc:title>
  <dc:creator>tapanito</dc:creator>
  <cp:lastModifiedBy>tapanito</cp:lastModifiedBy>
  <cp:revision>12</cp:revision>
  <dcterms:created xsi:type="dcterms:W3CDTF">2015-12-01T15:52:16Z</dcterms:created>
  <dcterms:modified xsi:type="dcterms:W3CDTF">2015-12-01T23:13:48Z</dcterms:modified>
</cp:coreProperties>
</file>