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46615E-526C-45CE-AA84-679155D96FA7}" type="datetime">
              <a:rPr b="0" lang="en-IN" sz="1000" spc="-1" strike="noStrike">
                <a:solidFill>
                  <a:srgbClr val="000000"/>
                </a:solidFill>
                <a:latin typeface="Corbel"/>
              </a:rPr>
              <a:t>20/09/24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A3764FC-4BD9-450E-B96A-28A473B8A27D}" type="slidenum">
              <a:rPr b="0" lang="en-IN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8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F72E60-97C8-4EE1-B07D-99AB122FCAC3}" type="datetime">
              <a:rPr b="0" lang="en-IN" sz="1000" spc="-1" strike="noStrike">
                <a:solidFill>
                  <a:srgbClr val="000000"/>
                </a:solidFill>
                <a:latin typeface="Corbel"/>
              </a:rPr>
              <a:t>20/09/24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3" name="PlaceHolder 9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4" name="PlaceHolder 10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D6A1C0-98E5-4ED0-B66C-46581399C1DA}" type="slidenum">
              <a:rPr b="0" lang="en-IN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5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592360" y="81288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US" sz="6000" spc="-1" strike="noStrike">
                <a:solidFill>
                  <a:srgbClr val="ff860d"/>
                </a:solidFill>
                <a:latin typeface="Corbel"/>
              </a:rPr>
              <a:t>Grocery Shopping Application</a:t>
            </a:r>
            <a:endParaRPr b="0" lang="en-US" sz="6000" spc="-1" strike="noStrike">
              <a:solidFill>
                <a:srgbClr val="ff860d"/>
              </a:solidFill>
              <a:latin typeface="Corbe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Corbel"/>
              </a:rPr>
              <a:t>By </a:t>
            </a:r>
            <a:endParaRPr b="0" lang="en-IN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Corbel"/>
              </a:rPr>
              <a:t>TAPAN.K.R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48840" y="681480"/>
            <a:ext cx="5766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IN" sz="5400" spc="-1" strike="noStrike">
                <a:solidFill>
                  <a:srgbClr val="30acec"/>
                </a:solidFill>
                <a:latin typeface="Corbel"/>
              </a:rPr>
              <a:t>Problem Statement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957760" y="2164680"/>
            <a:ext cx="830376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orbel"/>
              </a:rPr>
              <a:t>To Develop a user- friendly grocery  ordering platform that enhance customer shopping experience and streamlines grocery store operation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orbel"/>
              </a:rPr>
              <a:t>Target Audience: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000000"/>
                </a:solidFill>
                <a:latin typeface="Corbel"/>
              </a:rPr>
              <a:t>Customers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000000"/>
                </a:solidFill>
                <a:latin typeface="Corbel"/>
              </a:rPr>
              <a:t>Local Super Market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000000"/>
                </a:solidFill>
                <a:latin typeface="Corbel"/>
              </a:rPr>
              <a:t>Delivery Staff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275200" y="239040"/>
            <a:ext cx="38188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IN" sz="5400" spc="-1" strike="noStrike">
                <a:solidFill>
                  <a:srgbClr val="30acec"/>
                </a:solidFill>
                <a:latin typeface="Corbel"/>
              </a:rPr>
              <a:t>Key Modules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407320" y="1548720"/>
            <a:ext cx="851832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Customer Module:</a:t>
            </a:r>
            <a:br/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Registration/Login, product browsing, shopping cart, order tracking.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Delivery Staff Module: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Delivery schedules, order statuses, optimized routes.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orbel"/>
              </a:rPr>
              <a:t>Admin Module: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orbel"/>
              </a:rPr>
              <a:t>Dashboard for managing platform activities ,order fulfillment, pricing updates., user and store management.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37440" y="252000"/>
            <a:ext cx="433836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IN" sz="5400" spc="-1" strike="noStrike">
                <a:solidFill>
                  <a:srgbClr val="30acec"/>
                </a:solidFill>
                <a:latin typeface="Corbel"/>
              </a:rPr>
              <a:t>Block Diagram</a:t>
            </a:r>
            <a:endParaRPr b="0" lang="en-IN" sz="5400" spc="-1" strike="noStrike">
              <a:latin typeface="Arial"/>
            </a:endParaRPr>
          </a:p>
        </p:txBody>
      </p:sp>
      <p:pic>
        <p:nvPicPr>
          <p:cNvPr id="110" name="Picture 3" descr=""/>
          <p:cNvPicPr/>
          <p:nvPr/>
        </p:nvPicPr>
        <p:blipFill>
          <a:blip r:embed="rId1"/>
          <a:stretch/>
        </p:blipFill>
        <p:spPr>
          <a:xfrm>
            <a:off x="2071440" y="1321560"/>
            <a:ext cx="9787320" cy="510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374560" y="443160"/>
            <a:ext cx="8056800" cy="57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30acec"/>
                </a:solidFill>
                <a:latin typeface="Corbel"/>
              </a:rPr>
              <a:t>Project Flow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IN" sz="2000" spc="-1" strike="noStrike">
                <a:solidFill>
                  <a:srgbClr val="000000"/>
                </a:solidFill>
                <a:latin typeface="Corbel"/>
              </a:rPr>
              <a:t>Customer Registration and Login:</a:t>
            </a:r>
            <a:br/>
            <a:endParaRPr b="0" lang="en-IN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orbel"/>
              </a:rPr>
              <a:t>Secure account creation and login.</a:t>
            </a:r>
            <a:br/>
            <a:r>
              <a:rPr b="0" lang="en-IN" sz="20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IN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000000"/>
                </a:solidFill>
                <a:latin typeface="Corbel"/>
              </a:rPr>
              <a:t>Browsing and Ordering Groceries:</a:t>
            </a:r>
            <a:br/>
            <a:r>
              <a:rPr b="0" lang="en-IN" sz="20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IN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orbel"/>
              </a:rPr>
              <a:t>Product search, filtering, and checkout process.</a:t>
            </a:r>
            <a:br/>
            <a:r>
              <a:rPr b="0" lang="en-IN" sz="20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IN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000000"/>
                </a:solidFill>
                <a:latin typeface="Corbel"/>
              </a:rPr>
              <a:t>Order Processing by Stores:</a:t>
            </a:r>
            <a:br/>
            <a:r>
              <a:rPr b="0" lang="en-IN" sz="20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IN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orbel"/>
              </a:rPr>
              <a:t>order preparation and packing.</a:t>
            </a:r>
            <a:br/>
            <a:r>
              <a:rPr b="0" lang="en-IN" sz="20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IN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rgbClr val="000000"/>
                </a:solidFill>
                <a:latin typeface="Corbel"/>
              </a:rPr>
              <a:t>Delivery Coordination:</a:t>
            </a:r>
            <a:br/>
            <a:r>
              <a:rPr b="0" lang="en-IN" sz="20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IN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orbel"/>
              </a:rPr>
              <a:t>Delivery assignment, Payment at Delivery, and status updates.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456000" y="1800000"/>
            <a:ext cx="4569840" cy="156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IN" sz="7200" spc="-1" strike="noStrike">
                <a:solidFill>
                  <a:srgbClr val="ff972f"/>
                </a:solidFill>
                <a:latin typeface="MV Boli"/>
              </a:rPr>
              <a:t>Thank</a:t>
            </a:r>
            <a:r>
              <a:rPr b="1" i="1" lang="en-IN" sz="4800" spc="-1" strike="noStrike">
                <a:solidFill>
                  <a:srgbClr val="ff972f"/>
                </a:solidFill>
                <a:latin typeface="MV Boli"/>
              </a:rPr>
              <a:t> </a:t>
            </a:r>
            <a:r>
              <a:rPr b="1" i="1" lang="en-IN" sz="7200" spc="-1" strike="noStrike">
                <a:solidFill>
                  <a:srgbClr val="ff972f"/>
                </a:solidFill>
                <a:latin typeface="MV Boli"/>
              </a:rPr>
              <a:t>You</a:t>
            </a:r>
            <a:endParaRPr b="0" lang="en-IN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</TotalTime>
  <Application>LibreOffice/6.2.5.2$Windows_x86 LibreOffice_project/1ec314fa52f458adc18c4f025c545a4e8b22c159</Application>
  <Words>155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2024-09-20T17:04:19Z</dcterms:created>
  <dc:creator>tapan kr</dc:creator>
  <dc:description/>
  <dc:language>en-IN</dc:language>
  <cp:lastModifiedBy/>
  <dcterms:modified xsi:type="dcterms:W3CDTF">2024-09-20T23:25:15Z</dcterms:modified>
  <cp:revision>3</cp:revision>
  <dc:subject/>
  <dc:title>Grocery Shopping Application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