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>
        <p:scale>
          <a:sx n="90" d="100"/>
          <a:sy n="90" d="100"/>
        </p:scale>
        <p:origin x="398" y="-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Uses of Virtual Reality</c:v>
                </c:pt>
              </c:strCache>
            </c:strRef>
          </c:tx>
          <c:spPr>
            <a:ln w="635">
              <a:solidFill>
                <a:schemeClr val="tx1">
                  <a:alpha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8D-40C0-8B5F-39AFF9B0DD4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D-40C0-8B5F-39AFF9B0DD4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8D-40C0-8B5F-39AFF9B0DD4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8D-40C0-8B5F-39AFF9B0DD40}"/>
              </c:ext>
            </c:extLst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08D-40C0-8B5F-39AFF9B0DD40}"/>
              </c:ext>
            </c:extLst>
          </c:dPt>
          <c:cat>
            <c:strRef>
              <c:f>Sheet1!$A$2:$A$5</c:f>
              <c:strCache>
                <c:ptCount val="4"/>
                <c:pt idx="0">
                  <c:v>Education</c:v>
                </c:pt>
                <c:pt idx="1">
                  <c:v>Travel</c:v>
                </c:pt>
                <c:pt idx="2">
                  <c:v>Medical</c:v>
                </c:pt>
                <c:pt idx="3">
                  <c:v>Recreation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20</c:v>
                </c:pt>
                <c:pt idx="2">
                  <c:v>14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D-47D8-93E1-999E2EC5A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 Product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Voice Recognition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Artificial Intelligence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VR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Algorithm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Automation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 Product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Voice Recognition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Artificial Intelligence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VR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 Solving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Algorithm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Automation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Future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Lorem ipsum dolor sit amet, consectetuer adipiscing elit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FA047CC-EEE2-A079-7095-F1881F98AAC9}"/>
              </a:ext>
            </a:extLst>
          </p:cNvPr>
          <p:cNvSpPr/>
          <p:nvPr/>
        </p:nvSpPr>
        <p:spPr>
          <a:xfrm>
            <a:off x="745727" y="5679015"/>
            <a:ext cx="740664" cy="740664"/>
          </a:xfrm>
          <a:prstGeom prst="flowChartConnector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Q-1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C2AB25-9184-2FCF-8AA5-851A2F860FCF}"/>
              </a:ext>
            </a:extLst>
          </p:cNvPr>
          <p:cNvSpPr/>
          <p:nvPr/>
        </p:nvSpPr>
        <p:spPr>
          <a:xfrm>
            <a:off x="4816984" y="5679015"/>
            <a:ext cx="740664" cy="740664"/>
          </a:xfrm>
          <a:prstGeom prst="flowChartConnector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5C8847C-63E2-8C8C-ECE9-6071099809C8}"/>
              </a:ext>
            </a:extLst>
          </p:cNvPr>
          <p:cNvSpPr/>
          <p:nvPr/>
        </p:nvSpPr>
        <p:spPr>
          <a:xfrm>
            <a:off x="2796063" y="5693011"/>
            <a:ext cx="740664" cy="740664"/>
          </a:xfrm>
          <a:prstGeom prst="flowChartConnector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C12B7D5-69B8-FF8A-6B15-D6DBBFB296E7}"/>
              </a:ext>
            </a:extLst>
          </p:cNvPr>
          <p:cNvSpPr/>
          <p:nvPr/>
        </p:nvSpPr>
        <p:spPr>
          <a:xfrm>
            <a:off x="6758442" y="5667268"/>
            <a:ext cx="740664" cy="740664"/>
          </a:xfrm>
          <a:prstGeom prst="flowChartConnector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A888A59-2AD4-434C-08EA-AE7A9AC1B2D4}"/>
              </a:ext>
            </a:extLst>
          </p:cNvPr>
          <p:cNvSpPr/>
          <p:nvPr/>
        </p:nvSpPr>
        <p:spPr>
          <a:xfrm>
            <a:off x="8699900" y="5661395"/>
            <a:ext cx="740664" cy="740664"/>
          </a:xfrm>
          <a:prstGeom prst="flowChartConnector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7B6796F-C84F-7FC7-F27B-33DF7AEB4B75}"/>
              </a:ext>
            </a:extLst>
          </p:cNvPr>
          <p:cNvSpPr/>
          <p:nvPr/>
        </p:nvSpPr>
        <p:spPr>
          <a:xfrm>
            <a:off x="10640733" y="5658458"/>
            <a:ext cx="740664" cy="740664"/>
          </a:xfrm>
          <a:prstGeom prst="flowChartConnector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E987FA-2126-FE55-5E09-2532DA9E753C}"/>
              </a:ext>
            </a:extLst>
          </p:cNvPr>
          <p:cNvSpPr/>
          <p:nvPr/>
        </p:nvSpPr>
        <p:spPr>
          <a:xfrm>
            <a:off x="-8294961" y="4869181"/>
            <a:ext cx="28968191" cy="1325880"/>
          </a:xfrm>
          <a:custGeom>
            <a:avLst/>
            <a:gdLst>
              <a:gd name="connsiteX0" fmla="*/ 0 w 28968191"/>
              <a:gd name="connsiteY0" fmla="*/ 0 h 1325880"/>
              <a:gd name="connsiteX1" fmla="*/ 12913033 w 28968191"/>
              <a:gd name="connsiteY1" fmla="*/ 0 h 1325880"/>
              <a:gd name="connsiteX2" fmla="*/ 12912472 w 28968191"/>
              <a:gd name="connsiteY2" fmla="*/ 5567 h 1325880"/>
              <a:gd name="connsiteX3" fmla="*/ 13575412 w 28968191"/>
              <a:gd name="connsiteY3" fmla="*/ 668507 h 1325880"/>
              <a:gd name="connsiteX4" fmla="*/ 14238352 w 28968191"/>
              <a:gd name="connsiteY4" fmla="*/ 5567 h 1325880"/>
              <a:gd name="connsiteX5" fmla="*/ 14237790 w 28968191"/>
              <a:gd name="connsiteY5" fmla="*/ 0 h 1325880"/>
              <a:gd name="connsiteX6" fmla="*/ 28968191 w 28968191"/>
              <a:gd name="connsiteY6" fmla="*/ 0 h 1325880"/>
              <a:gd name="connsiteX7" fmla="*/ 28968191 w 28968191"/>
              <a:gd name="connsiteY7" fmla="*/ 1325880 h 1325880"/>
              <a:gd name="connsiteX8" fmla="*/ 0 w 28968191"/>
              <a:gd name="connsiteY8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68191" h="1325880">
                <a:moveTo>
                  <a:pt x="0" y="0"/>
                </a:moveTo>
                <a:lnTo>
                  <a:pt x="12913033" y="0"/>
                </a:lnTo>
                <a:lnTo>
                  <a:pt x="12912472" y="5567"/>
                </a:lnTo>
                <a:cubicBezTo>
                  <a:pt x="12912472" y="371699"/>
                  <a:pt x="13209280" y="668507"/>
                  <a:pt x="13575412" y="668507"/>
                </a:cubicBezTo>
                <a:cubicBezTo>
                  <a:pt x="13941544" y="668507"/>
                  <a:pt x="14238352" y="371699"/>
                  <a:pt x="14238352" y="5567"/>
                </a:cubicBezTo>
                <a:lnTo>
                  <a:pt x="14237790" y="0"/>
                </a:lnTo>
                <a:lnTo>
                  <a:pt x="28968191" y="0"/>
                </a:lnTo>
                <a:lnTo>
                  <a:pt x="28968191" y="1325880"/>
                </a:lnTo>
                <a:lnTo>
                  <a:pt x="0" y="1325880"/>
                </a:lnTo>
                <a:close/>
              </a:path>
            </a:pathLst>
          </a:cu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Global technology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732127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Uses of Virtual Reality</a:t>
            </a:r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812001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2135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28</TotalTime>
  <Words>44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Future Design</vt:lpstr>
      <vt:lpstr>Global technology</vt:lpstr>
      <vt:lpstr>Uses of Virtual Reality</vt:lpstr>
      <vt:lpstr>Network Technology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>tapan pal</dc:creator>
  <cp:lastModifiedBy>tapan pal</cp:lastModifiedBy>
  <cp:revision>1</cp:revision>
  <dcterms:created xsi:type="dcterms:W3CDTF">2023-03-04T19:04:28Z</dcterms:created>
  <dcterms:modified xsi:type="dcterms:W3CDTF">2023-03-04T19:32:47Z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