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05B4F96-E98E-49AB-87B0-0AFD4E39509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52280-4ECF-4983-8739-C816E22FABB6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203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B314-3B69-DFC6-3DED-A96405BB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668" y="806113"/>
            <a:ext cx="7922795" cy="2893598"/>
          </a:xfrm>
        </p:spPr>
        <p:txBody>
          <a:bodyPr>
            <a:normAutofit fontScale="90000"/>
          </a:bodyPr>
          <a:lstStyle/>
          <a:p>
            <a:pPr algn="ctr"/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Tīmekļa lietojumprogramma tehnikuma inventāra uzskaitei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E4753-FA05-7783-466E-C268FFE5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5607550"/>
            <a:ext cx="5357600" cy="1160213"/>
          </a:xfrm>
        </p:spPr>
        <p:txBody>
          <a:bodyPr>
            <a:noAutofit/>
          </a:bodyPr>
          <a:lstStyle/>
          <a:p>
            <a:pPr algn="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Rīgas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tehnikuma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audzēknis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Dmitrijs Semjonovs</a:t>
            </a:r>
          </a:p>
          <a:p>
            <a:pPr algn="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DP4-3</a:t>
            </a:r>
          </a:p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89756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B779-0A44-6295-0531-12621E812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3106" y="3429000"/>
            <a:ext cx="7939888" cy="2268559"/>
          </a:xfrm>
        </p:spPr>
        <p:txBody>
          <a:bodyPr>
            <a:normAutofit/>
          </a:bodyPr>
          <a:lstStyle/>
          <a:p>
            <a:pPr algn="ctr"/>
            <a:r>
              <a:rPr lang="lv-LV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Paldies par uzmanību!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8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0CA6-B344-59FB-F284-09873F3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Uzdevuma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nostādne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E4D-9CC6-05B4-259E-EB0A3C52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063" y="1949116"/>
            <a:ext cx="8260076" cy="4100828"/>
          </a:xfrm>
        </p:spPr>
        <p:txBody>
          <a:bodyPr>
            <a:noAutofit/>
          </a:bodyPr>
          <a:lstStyle/>
          <a:p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Kvalifikācijas darba uzdevums ir izveidot Inventāra uzskaites sistēmu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priekš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Rīgas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tehnikuma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Sistēma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jabūt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iespējai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eksport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260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A9DA-8C91-6F68-28D8-A9049AB1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3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Izstrādes tehnoloģijas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02C60-A624-59AA-E83D-350283C2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552" y="-571499"/>
            <a:ext cx="2578112" cy="7808493"/>
          </a:xfrm>
        </p:spPr>
        <p:txBody>
          <a:bodyPr>
            <a:noAutofit/>
          </a:bodyPr>
          <a:lstStyle/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9</a:t>
            </a:r>
          </a:p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Vuetify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</a:p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</a:p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</a:t>
            </a:r>
          </a:p>
          <a:p>
            <a:pPr marL="320040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SzPct val="93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pic>
        <p:nvPicPr>
          <p:cNvPr id="1026" name="Picture 2" descr="Laravel - Wikipedia">
            <a:extLst>
              <a:ext uri="{FF2B5EF4-FFF2-40B4-BE49-F238E27FC236}">
                <a16:creationId xmlns:a16="http://schemas.microsoft.com/office/drawing/2014/main" id="{0E1A449E-B026-D1F5-7916-DA4F1C069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139" y="313564"/>
            <a:ext cx="690032" cy="71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.js - The Progressive JavaScript Framework | Vue.js">
            <a:extLst>
              <a:ext uri="{FF2B5EF4-FFF2-40B4-BE49-F238E27FC236}">
                <a16:creationId xmlns:a16="http://schemas.microsoft.com/office/drawing/2014/main" id="{5D3BDC36-19DD-08D1-2729-9F9B9EAC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81" y="1139072"/>
            <a:ext cx="690032" cy="6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uetify — Vue Component Framework">
            <a:extLst>
              <a:ext uri="{FF2B5EF4-FFF2-40B4-BE49-F238E27FC236}">
                <a16:creationId xmlns:a16="http://schemas.microsoft.com/office/drawing/2014/main" id="{3D3F1A82-0A48-BDF3-9609-67416D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504" y="1705525"/>
            <a:ext cx="1010785" cy="101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5D5431B-B06A-61F7-123B-3CBB29A6F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21" y="2728753"/>
            <a:ext cx="709488" cy="52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A8FAEBA-C54C-44C5-BC08-8E8B12F6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578" y="3442672"/>
            <a:ext cx="646774" cy="64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L/pgSQL - Wikipedia">
            <a:extLst>
              <a:ext uri="{FF2B5EF4-FFF2-40B4-BE49-F238E27FC236}">
                <a16:creationId xmlns:a16="http://schemas.microsoft.com/office/drawing/2014/main" id="{94C3FF46-4BAB-8699-DE59-920D9DFA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578" y="4254681"/>
            <a:ext cx="646774" cy="66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EE311A6-02F7-F9E5-0BF9-B42B9214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325" y="4993334"/>
            <a:ext cx="652384" cy="6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Wikipedia">
            <a:extLst>
              <a:ext uri="{FF2B5EF4-FFF2-40B4-BE49-F238E27FC236}">
                <a16:creationId xmlns:a16="http://schemas.microsoft.com/office/drawing/2014/main" id="{AF4A139C-90E4-CFDF-F986-77F6C5D2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07" y="5717053"/>
            <a:ext cx="696338" cy="69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67053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7EF-8C1B-938C-F43D-5DF920EA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Funkcionālās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dekompozīcijas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74CE3D0-074B-3FBA-1D14-C06B228B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871" y="1324450"/>
            <a:ext cx="6162258" cy="55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2401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37BF-883E-AFA6-7768-DCF9BF56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diagramma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06F649C-3787-250C-B197-D6655638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85097"/>
            <a:ext cx="5695950" cy="60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9421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2AA3-1B56-F56F-1EB8-04432B77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saišu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shēma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0D5E914-DF14-5A05-5F44-3A55CA14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30" y="1273984"/>
            <a:ext cx="6559601" cy="528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65533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FCBA-25F1-2DAF-3829-E99B500F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Datu plūsmu diagramma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F1E3C2-43CE-6FD2-54D2-DEC763C3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66" y="808056"/>
            <a:ext cx="7562014" cy="578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248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ADF-0A43-CCCA-72B2-FAA7B13E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Programmas galvenā loga attēls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9D8F2-139B-ADAE-850B-A1DB2F97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56" y="1810365"/>
            <a:ext cx="10337555" cy="50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24B4-22A4-EDA9-2A7D-5EBFFF86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Secinājumi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4DFE-5068-8E7B-D792-ABA14621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Sistēma šobrīd atrodas beta testēšanas posmā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novērtēta tās stabilitāte un lietotāju pieredze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Turpmākie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3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9448</TotalTime>
  <Words>93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MS Shell Dlg 2</vt:lpstr>
      <vt:lpstr>Times New Roman</vt:lpstr>
      <vt:lpstr>Wingdings</vt:lpstr>
      <vt:lpstr>Wingdings 3</vt:lpstr>
      <vt:lpstr>Madison</vt:lpstr>
      <vt:lpstr>Tīmekļa lietojumprogramma tehnikuma inventāra uzskaitei</vt:lpstr>
      <vt:lpstr>Uzdevuma nostādne</vt:lpstr>
      <vt:lpstr>Izstrādes tehnoloģijas</vt:lpstr>
      <vt:lpstr>Funkcionālās dekompozīcijas diagramma</vt:lpstr>
      <vt:lpstr>ER diagramma</vt:lpstr>
      <vt:lpstr>Tabulu saišu shēma</vt:lpstr>
      <vt:lpstr>Datu plūsmu diagramma </vt:lpstr>
      <vt:lpstr>Programmas galvenā loga attēls</vt:lpstr>
      <vt:lpstr>Secinājumi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Tīmekļa lietojumprogramma tehnikuma inventāra uzskaitei</dc:title>
  <dc:creator>Dmitrijs Semjonovs</dc:creator>
  <cp:lastModifiedBy>Dmitrijs Semjonovs</cp:lastModifiedBy>
  <cp:revision>6</cp:revision>
  <dcterms:created xsi:type="dcterms:W3CDTF">2024-05-25T17:25:13Z</dcterms:created>
  <dcterms:modified xsi:type="dcterms:W3CDTF">2024-06-10T07:48:37Z</dcterms:modified>
</cp:coreProperties>
</file>