
<file path=[Content_Types].xml><?xml version="1.0" encoding="utf-8"?>
<Types xmlns="http://schemas.openxmlformats.org/package/2006/content-types">
  <Default Extension="png" ContentType="image/png"/>
  <Default Extension="svg" ContentType="image/svg+xml"/>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0693400" cy="15122525"/>
  <p:notesSz cx="6858000" cy="9144000"/>
  <p:defaultTextStyle>
    <a:defPPr>
      <a:defRPr lang="de-DE"/>
    </a:defPPr>
    <a:lvl1pPr marL="0" algn="l" defTabSz="1407753" rtl="0" eaLnBrk="1" latinLnBrk="0" hangingPunct="1">
      <a:defRPr sz="2800" kern="1200">
        <a:solidFill>
          <a:schemeClr val="tx1"/>
        </a:solidFill>
        <a:latin typeface="+mn-lt"/>
        <a:ea typeface="+mn-ea"/>
        <a:cs typeface="+mn-cs"/>
      </a:defRPr>
    </a:lvl1pPr>
    <a:lvl2pPr marL="703877" algn="l" defTabSz="1407753" rtl="0" eaLnBrk="1" latinLnBrk="0" hangingPunct="1">
      <a:defRPr sz="2800" kern="1200">
        <a:solidFill>
          <a:schemeClr val="tx1"/>
        </a:solidFill>
        <a:latin typeface="+mn-lt"/>
        <a:ea typeface="+mn-ea"/>
        <a:cs typeface="+mn-cs"/>
      </a:defRPr>
    </a:lvl2pPr>
    <a:lvl3pPr marL="1407753" algn="l" defTabSz="1407753" rtl="0" eaLnBrk="1" latinLnBrk="0" hangingPunct="1">
      <a:defRPr sz="2800" kern="1200">
        <a:solidFill>
          <a:schemeClr val="tx1"/>
        </a:solidFill>
        <a:latin typeface="+mn-lt"/>
        <a:ea typeface="+mn-ea"/>
        <a:cs typeface="+mn-cs"/>
      </a:defRPr>
    </a:lvl3pPr>
    <a:lvl4pPr marL="2111631" algn="l" defTabSz="1407753" rtl="0" eaLnBrk="1" latinLnBrk="0" hangingPunct="1">
      <a:defRPr sz="2800" kern="1200">
        <a:solidFill>
          <a:schemeClr val="tx1"/>
        </a:solidFill>
        <a:latin typeface="+mn-lt"/>
        <a:ea typeface="+mn-ea"/>
        <a:cs typeface="+mn-cs"/>
      </a:defRPr>
    </a:lvl4pPr>
    <a:lvl5pPr marL="2815508" algn="l" defTabSz="1407753" rtl="0" eaLnBrk="1" latinLnBrk="0" hangingPunct="1">
      <a:defRPr sz="2800" kern="1200">
        <a:solidFill>
          <a:schemeClr val="tx1"/>
        </a:solidFill>
        <a:latin typeface="+mn-lt"/>
        <a:ea typeface="+mn-ea"/>
        <a:cs typeface="+mn-cs"/>
      </a:defRPr>
    </a:lvl5pPr>
    <a:lvl6pPr marL="3519385" algn="l" defTabSz="1407753" rtl="0" eaLnBrk="1" latinLnBrk="0" hangingPunct="1">
      <a:defRPr sz="2800" kern="1200">
        <a:solidFill>
          <a:schemeClr val="tx1"/>
        </a:solidFill>
        <a:latin typeface="+mn-lt"/>
        <a:ea typeface="+mn-ea"/>
        <a:cs typeface="+mn-cs"/>
      </a:defRPr>
    </a:lvl6pPr>
    <a:lvl7pPr marL="4223261" algn="l" defTabSz="1407753" rtl="0" eaLnBrk="1" latinLnBrk="0" hangingPunct="1">
      <a:defRPr sz="2800" kern="1200">
        <a:solidFill>
          <a:schemeClr val="tx1"/>
        </a:solidFill>
        <a:latin typeface="+mn-lt"/>
        <a:ea typeface="+mn-ea"/>
        <a:cs typeface="+mn-cs"/>
      </a:defRPr>
    </a:lvl7pPr>
    <a:lvl8pPr marL="4927139" algn="l" defTabSz="1407753" rtl="0" eaLnBrk="1" latinLnBrk="0" hangingPunct="1">
      <a:defRPr sz="2800" kern="1200">
        <a:solidFill>
          <a:schemeClr val="tx1"/>
        </a:solidFill>
        <a:latin typeface="+mn-lt"/>
        <a:ea typeface="+mn-ea"/>
        <a:cs typeface="+mn-cs"/>
      </a:defRPr>
    </a:lvl8pPr>
    <a:lvl9pPr marL="5631016" algn="l" defTabSz="1407753"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3">
          <p15:clr>
            <a:srgbClr val="A4A3A4"/>
          </p15:clr>
        </p15:guide>
        <p15:guide id="2" pos="3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C9"/>
    <a:srgbClr val="22B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14" autoAdjust="0"/>
    <p:restoredTop sz="94710" autoAdjust="0"/>
  </p:normalViewPr>
  <p:slideViewPr>
    <p:cSldViewPr>
      <p:cViewPr>
        <p:scale>
          <a:sx n="75" d="100"/>
          <a:sy n="75" d="100"/>
        </p:scale>
        <p:origin x="798" y="-60"/>
      </p:cViewPr>
      <p:guideLst>
        <p:guide orient="horz" pos="4763"/>
        <p:guide pos="3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9FB971-92BA-4A8F-84C0-DAB5BFE89033}" type="datetimeFigureOut">
              <a:rPr lang="de-DE" smtClean="0"/>
              <a:t>29.06.2017</a:t>
            </a:fld>
            <a:endParaRPr lang="de-DE" dirty="0"/>
          </a:p>
        </p:txBody>
      </p:sp>
      <p:sp>
        <p:nvSpPr>
          <p:cNvPr id="4" name="Folienbildplatzhalt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1AD113-9886-4BAA-8CEE-86D812FD3076}" type="slidenum">
              <a:rPr lang="de-DE" smtClean="0"/>
              <a:t>‹Nr.›</a:t>
            </a:fld>
            <a:endParaRPr lang="de-DE" dirty="0"/>
          </a:p>
        </p:txBody>
      </p:sp>
    </p:spTree>
    <p:extLst>
      <p:ext uri="{BB962C8B-B14F-4D97-AF65-F5344CB8AC3E}">
        <p14:creationId xmlns:p14="http://schemas.microsoft.com/office/powerpoint/2010/main" val="43507135"/>
      </p:ext>
    </p:extLst>
  </p:cSld>
  <p:clrMap bg1="lt1" tx1="dk1" bg2="lt2" tx2="dk2" accent1="accent1" accent2="accent2" accent3="accent3" accent4="accent4" accent5="accent5" accent6="accent6" hlink="hlink" folHlink="folHlink"/>
  <p:notesStyle>
    <a:lvl1pPr marL="0" algn="l" defTabSz="914361" rtl="0" eaLnBrk="1" latinLnBrk="0" hangingPunct="1">
      <a:defRPr sz="1100" kern="1200">
        <a:solidFill>
          <a:schemeClr val="tx1"/>
        </a:solidFill>
        <a:latin typeface="+mn-lt"/>
        <a:ea typeface="+mn-ea"/>
        <a:cs typeface="+mn-cs"/>
      </a:defRPr>
    </a:lvl1pPr>
    <a:lvl2pPr marL="457180" algn="l" defTabSz="914361" rtl="0" eaLnBrk="1" latinLnBrk="0" hangingPunct="1">
      <a:defRPr sz="1100" kern="1200">
        <a:solidFill>
          <a:schemeClr val="tx1"/>
        </a:solidFill>
        <a:latin typeface="+mn-lt"/>
        <a:ea typeface="+mn-ea"/>
        <a:cs typeface="+mn-cs"/>
      </a:defRPr>
    </a:lvl2pPr>
    <a:lvl3pPr marL="914361" algn="l" defTabSz="914361" rtl="0" eaLnBrk="1" latinLnBrk="0" hangingPunct="1">
      <a:defRPr sz="1100" kern="1200">
        <a:solidFill>
          <a:schemeClr val="tx1"/>
        </a:solidFill>
        <a:latin typeface="+mn-lt"/>
        <a:ea typeface="+mn-ea"/>
        <a:cs typeface="+mn-cs"/>
      </a:defRPr>
    </a:lvl3pPr>
    <a:lvl4pPr marL="1371541" algn="l" defTabSz="914361" rtl="0" eaLnBrk="1" latinLnBrk="0" hangingPunct="1">
      <a:defRPr sz="1100" kern="1200">
        <a:solidFill>
          <a:schemeClr val="tx1"/>
        </a:solidFill>
        <a:latin typeface="+mn-lt"/>
        <a:ea typeface="+mn-ea"/>
        <a:cs typeface="+mn-cs"/>
      </a:defRPr>
    </a:lvl4pPr>
    <a:lvl5pPr marL="1828720" algn="l" defTabSz="914361" rtl="0" eaLnBrk="1" latinLnBrk="0" hangingPunct="1">
      <a:defRPr sz="1100" kern="1200">
        <a:solidFill>
          <a:schemeClr val="tx1"/>
        </a:solidFill>
        <a:latin typeface="+mn-lt"/>
        <a:ea typeface="+mn-ea"/>
        <a:cs typeface="+mn-cs"/>
      </a:defRPr>
    </a:lvl5pPr>
    <a:lvl6pPr marL="2285903" algn="l" defTabSz="914361" rtl="0" eaLnBrk="1" latinLnBrk="0" hangingPunct="1">
      <a:defRPr sz="1100" kern="1200">
        <a:solidFill>
          <a:schemeClr val="tx1"/>
        </a:solidFill>
        <a:latin typeface="+mn-lt"/>
        <a:ea typeface="+mn-ea"/>
        <a:cs typeface="+mn-cs"/>
      </a:defRPr>
    </a:lvl6pPr>
    <a:lvl7pPr marL="2743083" algn="l" defTabSz="914361" rtl="0" eaLnBrk="1" latinLnBrk="0" hangingPunct="1">
      <a:defRPr sz="1100" kern="1200">
        <a:solidFill>
          <a:schemeClr val="tx1"/>
        </a:solidFill>
        <a:latin typeface="+mn-lt"/>
        <a:ea typeface="+mn-ea"/>
        <a:cs typeface="+mn-cs"/>
      </a:defRPr>
    </a:lvl7pPr>
    <a:lvl8pPr marL="3200264" algn="l" defTabSz="914361" rtl="0" eaLnBrk="1" latinLnBrk="0" hangingPunct="1">
      <a:defRPr sz="1100" kern="1200">
        <a:solidFill>
          <a:schemeClr val="tx1"/>
        </a:solidFill>
        <a:latin typeface="+mn-lt"/>
        <a:ea typeface="+mn-ea"/>
        <a:cs typeface="+mn-cs"/>
      </a:defRPr>
    </a:lvl8pPr>
    <a:lvl9pPr marL="3657444" algn="l" defTabSz="914361"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661AD113-9886-4BAA-8CEE-86D812FD3076}" type="slidenum">
              <a:rPr lang="de-DE" smtClean="0"/>
              <a:t>1</a:t>
            </a:fld>
            <a:endParaRPr lang="de-DE" dirty="0"/>
          </a:p>
        </p:txBody>
      </p:sp>
    </p:spTree>
    <p:extLst>
      <p:ext uri="{BB962C8B-B14F-4D97-AF65-F5344CB8AC3E}">
        <p14:creationId xmlns:p14="http://schemas.microsoft.com/office/powerpoint/2010/main" val="703989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bg1"/>
        </a:solidFill>
        <a:effectLst/>
      </p:bgPr>
    </p:bg>
    <p:spTree>
      <p:nvGrpSpPr>
        <p:cNvPr id="1" name=""/>
        <p:cNvGrpSpPr/>
        <p:nvPr/>
      </p:nvGrpSpPr>
      <p:grpSpPr>
        <a:xfrm>
          <a:off x="0" y="0"/>
          <a:ext cx="0" cy="0"/>
          <a:chOff x="0" y="0"/>
          <a:chExt cx="0" cy="0"/>
        </a:xfrm>
      </p:grpSpPr>
      <p:sp>
        <p:nvSpPr>
          <p:cNvPr id="3" name="Inhaltsplatzhalter 2"/>
          <p:cNvSpPr>
            <a:spLocks noGrp="1"/>
          </p:cNvSpPr>
          <p:nvPr>
            <p:ph idx="1"/>
          </p:nvPr>
        </p:nvSpPr>
        <p:spPr>
          <a:xfrm>
            <a:off x="540000" y="3600000"/>
            <a:ext cx="9612000" cy="10440000"/>
          </a:xfrm>
        </p:spPr>
        <p:txBody>
          <a:bodyPr>
            <a:normAutofit/>
          </a:bodyPr>
          <a:lstStyle>
            <a:lvl1pPr>
              <a:lnSpc>
                <a:spcPct val="115000"/>
              </a:lnSpc>
              <a:defRPr sz="1800" b="1">
                <a:latin typeface="ITC Officina Sans Std Book" pitchFamily="50" charset="0"/>
              </a:defRPr>
            </a:lvl1pPr>
            <a:lvl2pPr marL="95246" indent="-95246">
              <a:lnSpc>
                <a:spcPct val="115000"/>
              </a:lnSpc>
              <a:buClrTx/>
              <a:buFont typeface="ITC Officina Sans Std Book" pitchFamily="50" charset="0"/>
              <a:buChar char="›"/>
              <a:defRPr sz="1800">
                <a:latin typeface="ITC Officina Sans Std Book" pitchFamily="50" charset="0"/>
              </a:defRPr>
            </a:lvl2pPr>
            <a:lvl3pPr marL="95246" indent="-95246">
              <a:lnSpc>
                <a:spcPct val="115000"/>
              </a:lnSpc>
              <a:buClrTx/>
              <a:buFont typeface="ITC Officina Sans Std Book" pitchFamily="50" charset="0"/>
              <a:buChar char="›"/>
              <a:defRPr sz="1800">
                <a:latin typeface="ITC Officina Sans Std Book" pitchFamily="50" charset="0"/>
              </a:defRPr>
            </a:lvl3pPr>
            <a:lvl4pPr marL="95246" indent="-95246">
              <a:lnSpc>
                <a:spcPct val="115000"/>
              </a:lnSpc>
              <a:buClrTx/>
              <a:buFont typeface="ITC Officina Sans Std Book" pitchFamily="50" charset="0"/>
              <a:buChar char="›"/>
              <a:defRPr sz="1800">
                <a:latin typeface="ITC Officina Sans Std Book" pitchFamily="50" charset="0"/>
              </a:defRPr>
            </a:lvl4pPr>
            <a:lvl5pPr marL="95246" indent="-95246">
              <a:lnSpc>
                <a:spcPct val="115000"/>
              </a:lnSpc>
              <a:buClrTx/>
              <a:buFont typeface="ITC Officina Sans Std Book" pitchFamily="50" charset="0"/>
              <a:buChar char="›"/>
              <a:defRPr sz="1800">
                <a:latin typeface="ITC Officina Sans Std Book" pitchFamily="50" charset="0"/>
              </a:defRPr>
            </a:lvl5pPr>
          </a:lstStyle>
          <a:p>
            <a:pPr lvl="0"/>
            <a:endParaRPr lang="de-DE" dirty="0"/>
          </a:p>
        </p:txBody>
      </p:sp>
      <p:sp>
        <p:nvSpPr>
          <p:cNvPr id="5" name="Fußzeilenplatzhalter 4"/>
          <p:cNvSpPr>
            <a:spLocks noGrp="1"/>
          </p:cNvSpPr>
          <p:nvPr>
            <p:ph type="ftr" sz="quarter" idx="11"/>
          </p:nvPr>
        </p:nvSpPr>
        <p:spPr/>
        <p:txBody>
          <a:bodyPr/>
          <a:lstStyle/>
          <a:p>
            <a:r>
              <a:rPr lang="de-DE" dirty="0"/>
              <a:t>via Fußzeile: Optional hier Internetadresse, z.B. www.htwk-leipzig.de </a:t>
            </a:r>
          </a:p>
        </p:txBody>
      </p:sp>
      <p:sp>
        <p:nvSpPr>
          <p:cNvPr id="10" name="Textplatzhalter 9"/>
          <p:cNvSpPr>
            <a:spLocks noGrp="1"/>
          </p:cNvSpPr>
          <p:nvPr>
            <p:ph type="body" sz="quarter" idx="14" hasCustomPrompt="1"/>
          </p:nvPr>
        </p:nvSpPr>
        <p:spPr>
          <a:xfrm rot="16200000">
            <a:off x="6228000" y="9576000"/>
            <a:ext cx="8640000" cy="288000"/>
          </a:xfrm>
        </p:spPr>
        <p:txBody>
          <a:bodyPr tIns="71997" bIns="71997">
            <a:normAutofit/>
          </a:bodyPr>
          <a:lstStyle>
            <a:lvl1pPr>
              <a:defRPr sz="800" b="1">
                <a:solidFill>
                  <a:schemeClr val="tx1"/>
                </a:solidFill>
              </a:defRPr>
            </a:lvl1pPr>
          </a:lstStyle>
          <a:p>
            <a:pPr lvl="0"/>
            <a:r>
              <a:rPr lang="de-DE" dirty="0"/>
              <a:t>Optional Bildnachweiß/Bildquelle</a:t>
            </a:r>
          </a:p>
        </p:txBody>
      </p:sp>
      <p:sp>
        <p:nvSpPr>
          <p:cNvPr id="4" name="Titel 3"/>
          <p:cNvSpPr>
            <a:spLocks noGrp="1"/>
          </p:cNvSpPr>
          <p:nvPr>
            <p:ph type="title"/>
          </p:nvPr>
        </p:nvSpPr>
        <p:spPr/>
        <p:txBody>
          <a:bodyPr/>
          <a:lstStyle/>
          <a:p>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40000" y="1620000"/>
            <a:ext cx="9612000" cy="720001"/>
          </a:xfrm>
        </p:spPr>
        <p:txBody>
          <a:bodyPr/>
          <a:lstStyle/>
          <a:p>
            <a:endParaRPr lang="de-DE" dirty="0"/>
          </a:p>
        </p:txBody>
      </p:sp>
      <p:sp>
        <p:nvSpPr>
          <p:cNvPr id="3" name="Inhaltsplatzhalter 2"/>
          <p:cNvSpPr>
            <a:spLocks noGrp="1"/>
          </p:cNvSpPr>
          <p:nvPr>
            <p:ph sz="half" idx="1"/>
          </p:nvPr>
        </p:nvSpPr>
        <p:spPr>
          <a:xfrm>
            <a:off x="540000" y="3600000"/>
            <a:ext cx="4680000" cy="10440000"/>
          </a:xfrm>
        </p:spPr>
        <p:txBody>
          <a:bodyPr>
            <a:normAutofit/>
          </a:bodyPr>
          <a:lstStyle>
            <a:lvl1pPr>
              <a:lnSpc>
                <a:spcPct val="115000"/>
              </a:lnSpc>
              <a:defRPr sz="1800"/>
            </a:lvl1pPr>
            <a:lvl2pPr>
              <a:lnSpc>
                <a:spcPct val="115000"/>
              </a:lnSpc>
              <a:defRPr sz="1800"/>
            </a:lvl2pPr>
            <a:lvl3pPr>
              <a:lnSpc>
                <a:spcPct val="115000"/>
              </a:lnSpc>
              <a:defRPr sz="1800"/>
            </a:lvl3pPr>
            <a:lvl4pPr>
              <a:lnSpc>
                <a:spcPct val="115000"/>
              </a:lnSpc>
              <a:defRPr sz="1800"/>
            </a:lvl4pPr>
            <a:lvl5pPr>
              <a:lnSpc>
                <a:spcPct val="115000"/>
              </a:lnSpc>
              <a:defRPr sz="1800"/>
            </a:lvl5pPr>
            <a:lvl6pPr>
              <a:defRPr sz="2800"/>
            </a:lvl6pPr>
            <a:lvl7pPr>
              <a:defRPr sz="2800"/>
            </a:lvl7pPr>
            <a:lvl8pPr>
              <a:defRPr sz="2800"/>
            </a:lvl8pPr>
            <a:lvl9pPr>
              <a:defRPr sz="2800"/>
            </a:lvl9pPr>
          </a:lstStyle>
          <a:p>
            <a:pPr lvl="0"/>
            <a:endParaRPr lang="de-DE" dirty="0"/>
          </a:p>
        </p:txBody>
      </p:sp>
      <p:sp>
        <p:nvSpPr>
          <p:cNvPr id="4" name="Inhaltsplatzhalter 3"/>
          <p:cNvSpPr>
            <a:spLocks noGrp="1"/>
          </p:cNvSpPr>
          <p:nvPr>
            <p:ph sz="half" idx="2"/>
          </p:nvPr>
        </p:nvSpPr>
        <p:spPr>
          <a:xfrm>
            <a:off x="5472000" y="3600000"/>
            <a:ext cx="4680000" cy="10440000"/>
          </a:xfrm>
        </p:spPr>
        <p:txBody>
          <a:bodyPr>
            <a:normAutofit/>
          </a:bodyPr>
          <a:lstStyle>
            <a:lvl1pPr>
              <a:lnSpc>
                <a:spcPct val="115000"/>
              </a:lnSpc>
              <a:defRPr sz="1800"/>
            </a:lvl1pPr>
            <a:lvl2pPr>
              <a:lnSpc>
                <a:spcPct val="115000"/>
              </a:lnSpc>
              <a:defRPr sz="1800"/>
            </a:lvl2pPr>
            <a:lvl3pPr>
              <a:lnSpc>
                <a:spcPct val="115000"/>
              </a:lnSpc>
              <a:defRPr sz="1800"/>
            </a:lvl3pPr>
            <a:lvl4pPr>
              <a:lnSpc>
                <a:spcPct val="115000"/>
              </a:lnSpc>
              <a:defRPr sz="1800"/>
            </a:lvl4pPr>
            <a:lvl5pPr>
              <a:lnSpc>
                <a:spcPct val="115000"/>
              </a:lnSpc>
              <a:defRPr sz="1800"/>
            </a:lvl5pPr>
            <a:lvl6pPr>
              <a:defRPr sz="2800"/>
            </a:lvl6pPr>
            <a:lvl7pPr>
              <a:defRPr sz="2800"/>
            </a:lvl7pPr>
            <a:lvl8pPr>
              <a:defRPr sz="2800"/>
            </a:lvl8pPr>
            <a:lvl9pPr>
              <a:defRPr sz="2800"/>
            </a:lvl9pPr>
          </a:lstStyle>
          <a:p>
            <a:pPr lvl="0"/>
            <a:endParaRPr lang="de-DE" dirty="0"/>
          </a:p>
        </p:txBody>
      </p:sp>
      <p:sp>
        <p:nvSpPr>
          <p:cNvPr id="6" name="Fußzeilenplatzhalter 5"/>
          <p:cNvSpPr>
            <a:spLocks noGrp="1"/>
          </p:cNvSpPr>
          <p:nvPr>
            <p:ph type="ftr" sz="quarter" idx="11"/>
          </p:nvPr>
        </p:nvSpPr>
        <p:spPr/>
        <p:txBody>
          <a:bodyPr/>
          <a:lstStyle/>
          <a:p>
            <a:r>
              <a:rPr lang="de-DE" dirty="0"/>
              <a:t>via Fußzeile: Optional hier Internetadresse, z.B. www.htwk-leipzig.de </a:t>
            </a:r>
          </a:p>
        </p:txBody>
      </p:sp>
      <p:sp>
        <p:nvSpPr>
          <p:cNvPr id="16" name="Textplatzhalter 9"/>
          <p:cNvSpPr>
            <a:spLocks noGrp="1"/>
          </p:cNvSpPr>
          <p:nvPr>
            <p:ph type="body" sz="quarter" idx="14" hasCustomPrompt="1"/>
          </p:nvPr>
        </p:nvSpPr>
        <p:spPr>
          <a:xfrm rot="16200000">
            <a:off x="6228000" y="9576000"/>
            <a:ext cx="8640000" cy="288000"/>
          </a:xfrm>
        </p:spPr>
        <p:txBody>
          <a:bodyPr tIns="71997" bIns="71997">
            <a:normAutofit/>
          </a:bodyPr>
          <a:lstStyle>
            <a:lvl1pPr marL="0" marR="0" indent="0" algn="l" defTabSz="1407753" rtl="0" eaLnBrk="1" fontAlgn="auto" latinLnBrk="0" hangingPunct="1">
              <a:lnSpc>
                <a:spcPct val="115000"/>
              </a:lnSpc>
              <a:spcBef>
                <a:spcPts val="0"/>
              </a:spcBef>
              <a:spcAft>
                <a:spcPts val="0"/>
              </a:spcAft>
              <a:buClrTx/>
              <a:buSzTx/>
              <a:buFont typeface="Arial" pitchFamily="34" charset="0"/>
              <a:buNone/>
              <a:tabLst/>
              <a:defRPr sz="800" b="1">
                <a:solidFill>
                  <a:schemeClr val="tx1"/>
                </a:solidFill>
              </a:defRPr>
            </a:lvl1pPr>
          </a:lstStyle>
          <a:p>
            <a:pPr marL="0" marR="0" lvl="0" indent="0" algn="l" defTabSz="1407753" rtl="0" eaLnBrk="1" fontAlgn="auto" latinLnBrk="0" hangingPunct="1">
              <a:lnSpc>
                <a:spcPct val="115000"/>
              </a:lnSpc>
              <a:spcBef>
                <a:spcPts val="0"/>
              </a:spcBef>
              <a:spcAft>
                <a:spcPts val="0"/>
              </a:spcAft>
              <a:buClrTx/>
              <a:buSzTx/>
              <a:buFont typeface="Arial" pitchFamily="34" charset="0"/>
              <a:buNone/>
              <a:tabLst/>
              <a:defRPr/>
            </a:pPr>
            <a:r>
              <a:rPr lang="de-DE" dirty="0"/>
              <a:t>Optional Bildnachweiß/Bildquelle</a:t>
            </a:r>
          </a:p>
          <a:p>
            <a:pPr lvl="0"/>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endParaRPr lang="de-DE" dirty="0"/>
          </a:p>
        </p:txBody>
      </p:sp>
      <p:sp>
        <p:nvSpPr>
          <p:cNvPr id="3" name="Textplatzhalter 2"/>
          <p:cNvSpPr>
            <a:spLocks noGrp="1"/>
          </p:cNvSpPr>
          <p:nvPr>
            <p:ph type="body" idx="1"/>
          </p:nvPr>
        </p:nvSpPr>
        <p:spPr>
          <a:xfrm>
            <a:off x="540000" y="3600000"/>
            <a:ext cx="4679999" cy="1080000"/>
          </a:xfrm>
        </p:spPr>
        <p:txBody>
          <a:bodyPr anchor="t" anchorCtr="0">
            <a:normAutofit/>
          </a:bodyPr>
          <a:lstStyle>
            <a:lvl1pPr marL="0" indent="0">
              <a:lnSpc>
                <a:spcPct val="100000"/>
              </a:lnSpc>
              <a:buNone/>
              <a:defRPr sz="2400" b="1"/>
            </a:lvl1pPr>
            <a:lvl2pPr marL="703877" indent="0">
              <a:buNone/>
              <a:defRPr sz="3100" b="1"/>
            </a:lvl2pPr>
            <a:lvl3pPr marL="1407753" indent="0">
              <a:buNone/>
              <a:defRPr sz="2800" b="1"/>
            </a:lvl3pPr>
            <a:lvl4pPr marL="2111631" indent="0">
              <a:buNone/>
              <a:defRPr sz="2400" b="1"/>
            </a:lvl4pPr>
            <a:lvl5pPr marL="2815508" indent="0">
              <a:buNone/>
              <a:defRPr sz="2400" b="1"/>
            </a:lvl5pPr>
            <a:lvl6pPr marL="3519385" indent="0">
              <a:buNone/>
              <a:defRPr sz="2400" b="1"/>
            </a:lvl6pPr>
            <a:lvl7pPr marL="4223261" indent="0">
              <a:buNone/>
              <a:defRPr sz="2400" b="1"/>
            </a:lvl7pPr>
            <a:lvl8pPr marL="4927139" indent="0">
              <a:buNone/>
              <a:defRPr sz="2400" b="1"/>
            </a:lvl8pPr>
            <a:lvl9pPr marL="5631016" indent="0">
              <a:buNone/>
              <a:defRPr sz="2400" b="1"/>
            </a:lvl9pPr>
          </a:lstStyle>
          <a:p>
            <a:pPr lvl="0"/>
            <a:r>
              <a:rPr lang="de-DE" dirty="0"/>
              <a:t>Textmasterformate durch Klicken bearbeiten</a:t>
            </a:r>
          </a:p>
        </p:txBody>
      </p:sp>
      <p:sp>
        <p:nvSpPr>
          <p:cNvPr id="4" name="Inhaltsplatzhalter 3"/>
          <p:cNvSpPr>
            <a:spLocks noGrp="1"/>
          </p:cNvSpPr>
          <p:nvPr>
            <p:ph sz="half" idx="2"/>
          </p:nvPr>
        </p:nvSpPr>
        <p:spPr>
          <a:xfrm>
            <a:off x="540000" y="4896966"/>
            <a:ext cx="4679999" cy="9143036"/>
          </a:xfrm>
        </p:spPr>
        <p:txBody>
          <a:bodyPr>
            <a:normAutofit/>
          </a:bodyPr>
          <a:lstStyle>
            <a:lvl1pPr>
              <a:lnSpc>
                <a:spcPct val="115000"/>
              </a:lnSpc>
              <a:defRPr sz="1800"/>
            </a:lvl1pPr>
            <a:lvl2pPr>
              <a:lnSpc>
                <a:spcPct val="115000"/>
              </a:lnSpc>
              <a:defRPr sz="1800"/>
            </a:lvl2pPr>
            <a:lvl3pPr>
              <a:lnSpc>
                <a:spcPct val="115000"/>
              </a:lnSpc>
              <a:defRPr sz="1800"/>
            </a:lvl3pPr>
            <a:lvl4pPr>
              <a:lnSpc>
                <a:spcPct val="115000"/>
              </a:lnSpc>
              <a:defRPr sz="1800"/>
            </a:lvl4pPr>
            <a:lvl5pPr>
              <a:lnSpc>
                <a:spcPct val="115000"/>
              </a:lnSpc>
              <a:defRPr sz="1800"/>
            </a:lvl5pPr>
            <a:lvl6pPr>
              <a:defRPr sz="2400"/>
            </a:lvl6pPr>
            <a:lvl7pPr>
              <a:defRPr sz="2400"/>
            </a:lvl7pPr>
            <a:lvl8pPr>
              <a:defRPr sz="2400"/>
            </a:lvl8pPr>
            <a:lvl9pPr>
              <a:defRPr sz="2400"/>
            </a:lvl9pPr>
          </a:lstStyle>
          <a:p>
            <a:pPr lvl="0"/>
            <a:endParaRPr lang="de-DE" dirty="0"/>
          </a:p>
        </p:txBody>
      </p:sp>
      <p:sp>
        <p:nvSpPr>
          <p:cNvPr id="5" name="Textplatzhalter 4"/>
          <p:cNvSpPr>
            <a:spLocks noGrp="1"/>
          </p:cNvSpPr>
          <p:nvPr>
            <p:ph type="body" sz="quarter" idx="3"/>
          </p:nvPr>
        </p:nvSpPr>
        <p:spPr>
          <a:xfrm>
            <a:off x="5472002" y="3600000"/>
            <a:ext cx="4679999" cy="1080000"/>
          </a:xfrm>
        </p:spPr>
        <p:txBody>
          <a:bodyPr anchor="t" anchorCtr="0">
            <a:normAutofit/>
          </a:bodyPr>
          <a:lstStyle>
            <a:lvl1pPr marL="0" indent="0">
              <a:lnSpc>
                <a:spcPct val="100000"/>
              </a:lnSpc>
              <a:buNone/>
              <a:defRPr sz="2400" b="1"/>
            </a:lvl1pPr>
            <a:lvl2pPr marL="703877" indent="0">
              <a:buNone/>
              <a:defRPr sz="3100" b="1"/>
            </a:lvl2pPr>
            <a:lvl3pPr marL="1407753" indent="0">
              <a:buNone/>
              <a:defRPr sz="2800" b="1"/>
            </a:lvl3pPr>
            <a:lvl4pPr marL="2111631" indent="0">
              <a:buNone/>
              <a:defRPr sz="2400" b="1"/>
            </a:lvl4pPr>
            <a:lvl5pPr marL="2815508" indent="0">
              <a:buNone/>
              <a:defRPr sz="2400" b="1"/>
            </a:lvl5pPr>
            <a:lvl6pPr marL="3519385" indent="0">
              <a:buNone/>
              <a:defRPr sz="2400" b="1"/>
            </a:lvl6pPr>
            <a:lvl7pPr marL="4223261" indent="0">
              <a:buNone/>
              <a:defRPr sz="2400" b="1"/>
            </a:lvl7pPr>
            <a:lvl8pPr marL="4927139" indent="0">
              <a:buNone/>
              <a:defRPr sz="2400" b="1"/>
            </a:lvl8pPr>
            <a:lvl9pPr marL="5631016" indent="0">
              <a:buNone/>
              <a:defRPr sz="2400" b="1"/>
            </a:lvl9pPr>
          </a:lstStyle>
          <a:p>
            <a:pPr lvl="0"/>
            <a:r>
              <a:rPr lang="de-DE" dirty="0"/>
              <a:t>Textmasterformate durch Klicken bearbeiten</a:t>
            </a:r>
          </a:p>
        </p:txBody>
      </p:sp>
      <p:sp>
        <p:nvSpPr>
          <p:cNvPr id="6" name="Inhaltsplatzhalter 5"/>
          <p:cNvSpPr>
            <a:spLocks noGrp="1"/>
          </p:cNvSpPr>
          <p:nvPr>
            <p:ph sz="quarter" idx="4"/>
          </p:nvPr>
        </p:nvSpPr>
        <p:spPr>
          <a:xfrm>
            <a:off x="5472002" y="4896966"/>
            <a:ext cx="4679999" cy="9143036"/>
          </a:xfrm>
        </p:spPr>
        <p:txBody>
          <a:bodyPr>
            <a:normAutofit/>
          </a:bodyPr>
          <a:lstStyle>
            <a:lvl1pPr>
              <a:lnSpc>
                <a:spcPct val="115000"/>
              </a:lnSpc>
              <a:defRPr sz="1800"/>
            </a:lvl1pPr>
            <a:lvl2pPr>
              <a:lnSpc>
                <a:spcPct val="115000"/>
              </a:lnSpc>
              <a:defRPr sz="1800"/>
            </a:lvl2pPr>
            <a:lvl3pPr>
              <a:lnSpc>
                <a:spcPct val="115000"/>
              </a:lnSpc>
              <a:defRPr sz="1800"/>
            </a:lvl3pPr>
            <a:lvl4pPr>
              <a:lnSpc>
                <a:spcPct val="115000"/>
              </a:lnSpc>
              <a:defRPr sz="1800"/>
            </a:lvl4pPr>
            <a:lvl5pPr>
              <a:lnSpc>
                <a:spcPct val="115000"/>
              </a:lnSpc>
              <a:defRPr sz="1800"/>
            </a:lvl5pPr>
            <a:lvl6pPr>
              <a:defRPr sz="2400"/>
            </a:lvl6pPr>
            <a:lvl7pPr>
              <a:defRPr sz="2400"/>
            </a:lvl7pPr>
            <a:lvl8pPr>
              <a:defRPr sz="2400"/>
            </a:lvl8pPr>
            <a:lvl9pPr>
              <a:defRPr sz="2400"/>
            </a:lvl9pPr>
          </a:lstStyle>
          <a:p>
            <a:pPr lvl="0"/>
            <a:endParaRPr lang="de-DE" dirty="0"/>
          </a:p>
        </p:txBody>
      </p:sp>
      <p:sp>
        <p:nvSpPr>
          <p:cNvPr id="8" name="Fußzeilenplatzhalter 7"/>
          <p:cNvSpPr>
            <a:spLocks noGrp="1"/>
          </p:cNvSpPr>
          <p:nvPr>
            <p:ph type="ftr" sz="quarter" idx="11"/>
          </p:nvPr>
        </p:nvSpPr>
        <p:spPr/>
        <p:txBody>
          <a:bodyPr/>
          <a:lstStyle/>
          <a:p>
            <a:r>
              <a:rPr lang="de-DE" dirty="0"/>
              <a:t>via Fußzeile: Optional hier Internetadresse, z.B. www.htwk-leipzig.de </a:t>
            </a:r>
          </a:p>
        </p:txBody>
      </p:sp>
      <p:sp>
        <p:nvSpPr>
          <p:cNvPr id="12" name="Textplatzhalter 9"/>
          <p:cNvSpPr>
            <a:spLocks noGrp="1"/>
          </p:cNvSpPr>
          <p:nvPr>
            <p:ph type="body" sz="quarter" idx="14" hasCustomPrompt="1"/>
          </p:nvPr>
        </p:nvSpPr>
        <p:spPr>
          <a:xfrm rot="16200000">
            <a:off x="6228000" y="9576000"/>
            <a:ext cx="8640000" cy="288000"/>
          </a:xfrm>
        </p:spPr>
        <p:txBody>
          <a:bodyPr tIns="71997" bIns="71997">
            <a:normAutofit/>
          </a:bodyPr>
          <a:lstStyle>
            <a:lvl1pPr marL="0" marR="0" indent="0" algn="l" defTabSz="1407753" rtl="0" eaLnBrk="1" fontAlgn="auto" latinLnBrk="0" hangingPunct="1">
              <a:lnSpc>
                <a:spcPct val="115000"/>
              </a:lnSpc>
              <a:spcBef>
                <a:spcPts val="0"/>
              </a:spcBef>
              <a:spcAft>
                <a:spcPts val="0"/>
              </a:spcAft>
              <a:buClrTx/>
              <a:buSzTx/>
              <a:buFont typeface="Arial" pitchFamily="34" charset="0"/>
              <a:buNone/>
              <a:tabLst/>
              <a:defRPr sz="800" b="1">
                <a:solidFill>
                  <a:schemeClr val="tx1"/>
                </a:solidFill>
              </a:defRPr>
            </a:lvl1pPr>
          </a:lstStyle>
          <a:p>
            <a:pPr marL="0" marR="0" lvl="0" indent="0" algn="l" defTabSz="1407753" rtl="0" eaLnBrk="1" fontAlgn="auto" latinLnBrk="0" hangingPunct="1">
              <a:lnSpc>
                <a:spcPct val="115000"/>
              </a:lnSpc>
              <a:spcBef>
                <a:spcPts val="0"/>
              </a:spcBef>
              <a:spcAft>
                <a:spcPts val="0"/>
              </a:spcAft>
              <a:buClrTx/>
              <a:buSzTx/>
              <a:buFont typeface="Arial" pitchFamily="34" charset="0"/>
              <a:buNone/>
              <a:tabLst/>
              <a:defRPr/>
            </a:pPr>
            <a:r>
              <a:rPr lang="de-DE" dirty="0"/>
              <a:t>Optional Bildnachweiß/Bildquelle</a:t>
            </a:r>
          </a:p>
          <a:p>
            <a:pPr lvl="0"/>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4" name="Fußzeilenplatzhalter 3"/>
          <p:cNvSpPr>
            <a:spLocks noGrp="1"/>
          </p:cNvSpPr>
          <p:nvPr>
            <p:ph type="ftr" sz="quarter" idx="11"/>
          </p:nvPr>
        </p:nvSpPr>
        <p:spPr/>
        <p:txBody>
          <a:bodyPr/>
          <a:lstStyle/>
          <a:p>
            <a:r>
              <a:rPr lang="de-DE" dirty="0"/>
              <a:t>via Fußzeile: Optional hier Internetadresse, z.B. www.htwk-leipzig.de </a:t>
            </a:r>
          </a:p>
        </p:txBody>
      </p:sp>
      <p:sp>
        <p:nvSpPr>
          <p:cNvPr id="8" name="Textplatzhalter 9"/>
          <p:cNvSpPr>
            <a:spLocks noGrp="1"/>
          </p:cNvSpPr>
          <p:nvPr>
            <p:ph type="body" sz="quarter" idx="14" hasCustomPrompt="1"/>
          </p:nvPr>
        </p:nvSpPr>
        <p:spPr>
          <a:xfrm rot="16200000">
            <a:off x="6228000" y="9576000"/>
            <a:ext cx="8640000" cy="288000"/>
          </a:xfrm>
        </p:spPr>
        <p:txBody>
          <a:bodyPr tIns="71997" bIns="71997">
            <a:normAutofit/>
          </a:bodyPr>
          <a:lstStyle>
            <a:lvl1pPr marL="0" marR="0" indent="0" algn="l" defTabSz="1407753" rtl="0" eaLnBrk="1" fontAlgn="auto" latinLnBrk="0" hangingPunct="1">
              <a:lnSpc>
                <a:spcPct val="115000"/>
              </a:lnSpc>
              <a:spcBef>
                <a:spcPts val="0"/>
              </a:spcBef>
              <a:spcAft>
                <a:spcPts val="0"/>
              </a:spcAft>
              <a:buClrTx/>
              <a:buSzTx/>
              <a:buFont typeface="Arial" pitchFamily="34" charset="0"/>
              <a:buNone/>
              <a:tabLst/>
              <a:defRPr sz="800" b="1">
                <a:solidFill>
                  <a:schemeClr val="tx1"/>
                </a:solidFill>
              </a:defRPr>
            </a:lvl1pPr>
          </a:lstStyle>
          <a:p>
            <a:pPr marL="0" marR="0" lvl="0" indent="0" algn="l" defTabSz="1407753" rtl="0" eaLnBrk="1" fontAlgn="auto" latinLnBrk="0" hangingPunct="1">
              <a:lnSpc>
                <a:spcPct val="115000"/>
              </a:lnSpc>
              <a:spcBef>
                <a:spcPts val="0"/>
              </a:spcBef>
              <a:spcAft>
                <a:spcPts val="0"/>
              </a:spcAft>
              <a:buClrTx/>
              <a:buSzTx/>
              <a:buFont typeface="Arial" pitchFamily="34" charset="0"/>
              <a:buNone/>
              <a:tabLst/>
              <a:defRPr/>
            </a:pPr>
            <a:r>
              <a:rPr lang="de-DE" dirty="0"/>
              <a:t>Optional Bildnachweiß/Bildquelle</a:t>
            </a:r>
          </a:p>
          <a:p>
            <a:pPr lvl="0"/>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Grafik 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97" y="683"/>
            <a:ext cx="10692000" cy="15120586"/>
          </a:xfrm>
          <a:prstGeom prst="rect">
            <a:avLst/>
          </a:prstGeom>
        </p:spPr>
      </p:pic>
      <p:pic>
        <p:nvPicPr>
          <p:cNvPr id="6" name="Grafik 5"/>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0692000" cy="3025379"/>
          </a:xfrm>
          <a:prstGeom prst="rect">
            <a:avLst/>
          </a:prstGeom>
        </p:spPr>
      </p:pic>
      <p:sp>
        <p:nvSpPr>
          <p:cNvPr id="2" name="Titelplatzhalter 1"/>
          <p:cNvSpPr>
            <a:spLocks noGrp="1"/>
          </p:cNvSpPr>
          <p:nvPr>
            <p:ph type="title"/>
          </p:nvPr>
        </p:nvSpPr>
        <p:spPr>
          <a:xfrm>
            <a:off x="540000" y="1620000"/>
            <a:ext cx="9612000" cy="720001"/>
          </a:xfrm>
          <a:prstGeom prst="rect">
            <a:avLst/>
          </a:prstGeom>
        </p:spPr>
        <p:txBody>
          <a:bodyPr vert="horz" wrap="square" lIns="0" tIns="0" rIns="0" bIns="0" rtlCol="0" anchor="t" anchorCtr="0">
            <a:noAutofit/>
          </a:bodyPr>
          <a:lstStyle/>
          <a:p>
            <a:endParaRPr lang="de-DE" dirty="0"/>
          </a:p>
        </p:txBody>
      </p:sp>
      <p:sp>
        <p:nvSpPr>
          <p:cNvPr id="3" name="Textplatzhalter 2"/>
          <p:cNvSpPr>
            <a:spLocks noGrp="1"/>
          </p:cNvSpPr>
          <p:nvPr>
            <p:ph type="body" idx="1"/>
          </p:nvPr>
        </p:nvSpPr>
        <p:spPr>
          <a:xfrm>
            <a:off x="540000" y="3600000"/>
            <a:ext cx="9612000" cy="10440000"/>
          </a:xfrm>
          <a:prstGeom prst="rect">
            <a:avLst/>
          </a:prstGeom>
        </p:spPr>
        <p:txBody>
          <a:bodyPr vert="horz" lIns="0" tIns="0" rIns="0" bIns="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Fußzeilenplatzhalter 4"/>
          <p:cNvSpPr>
            <a:spLocks noGrp="1"/>
          </p:cNvSpPr>
          <p:nvPr>
            <p:ph type="ftr" sz="quarter" idx="3"/>
          </p:nvPr>
        </p:nvSpPr>
        <p:spPr>
          <a:xfrm>
            <a:off x="539999" y="14400000"/>
            <a:ext cx="9612000" cy="360000"/>
          </a:xfrm>
          <a:prstGeom prst="rect">
            <a:avLst/>
          </a:prstGeom>
        </p:spPr>
        <p:txBody>
          <a:bodyPr vert="horz" lIns="0" tIns="71997" rIns="0" bIns="0" rtlCol="0" anchor="ctr"/>
          <a:lstStyle>
            <a:lvl1pPr algn="l">
              <a:defRPr sz="1700" b="1">
                <a:solidFill>
                  <a:srgbClr val="0055C9"/>
                </a:solidFill>
                <a:latin typeface="ITC Officina Sans Std Book" pitchFamily="50" charset="0"/>
              </a:defRPr>
            </a:lvl1pPr>
          </a:lstStyle>
          <a:p>
            <a:r>
              <a:rPr lang="de-DE" dirty="0"/>
              <a:t>via Fußzeile: Optional hier Internetadresse, z.B. www.htwk-leipzig.de </a:t>
            </a:r>
          </a:p>
        </p:txBody>
      </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Lst>
  <p:hf sldNum="0" hdr="0" dt="0"/>
  <p:txStyles>
    <p:titleStyle>
      <a:lvl1pPr algn="l" defTabSz="1407753" rtl="0" eaLnBrk="1" latinLnBrk="0" hangingPunct="1">
        <a:lnSpc>
          <a:spcPct val="90000"/>
        </a:lnSpc>
        <a:spcBef>
          <a:spcPct val="0"/>
        </a:spcBef>
        <a:buNone/>
        <a:defRPr sz="4500" b="1" kern="1200">
          <a:solidFill>
            <a:schemeClr val="bg1"/>
          </a:solidFill>
          <a:latin typeface="ITC Officina Sans Std Book" pitchFamily="50" charset="0"/>
          <a:ea typeface="+mj-ea"/>
          <a:cs typeface="+mj-cs"/>
        </a:defRPr>
      </a:lvl1pPr>
    </p:titleStyle>
    <p:bodyStyle>
      <a:lvl1pPr marL="0" indent="0" algn="l" defTabSz="1407753" rtl="0" eaLnBrk="1" latinLnBrk="0" hangingPunct="1">
        <a:lnSpc>
          <a:spcPct val="115000"/>
        </a:lnSpc>
        <a:spcBef>
          <a:spcPts val="0"/>
        </a:spcBef>
        <a:buFont typeface="Arial" pitchFamily="34" charset="0"/>
        <a:buNone/>
        <a:defRPr sz="1800" b="1" kern="1200">
          <a:solidFill>
            <a:srgbClr val="0055C9"/>
          </a:solidFill>
          <a:latin typeface="ITC Officina Sans Std Book" pitchFamily="50" charset="0"/>
          <a:ea typeface="+mn-ea"/>
          <a:cs typeface="+mn-cs"/>
        </a:defRPr>
      </a:lvl1pPr>
      <a:lvl2pPr marL="0" indent="0" algn="l" defTabSz="1407753" rtl="0" eaLnBrk="1" latinLnBrk="0" hangingPunct="1">
        <a:lnSpc>
          <a:spcPct val="115000"/>
        </a:lnSpc>
        <a:spcBef>
          <a:spcPts val="0"/>
        </a:spcBef>
        <a:buFontTx/>
        <a:buNone/>
        <a:defRPr sz="1800" kern="1200">
          <a:solidFill>
            <a:srgbClr val="0055C9"/>
          </a:solidFill>
          <a:latin typeface="ITC Officina Sans Std Book" pitchFamily="50" charset="0"/>
          <a:ea typeface="+mn-ea"/>
          <a:cs typeface="+mn-cs"/>
        </a:defRPr>
      </a:lvl2pPr>
      <a:lvl3pPr marL="95246" indent="-95246" algn="l" defTabSz="1407753" rtl="0" eaLnBrk="1" latinLnBrk="0" hangingPunct="1">
        <a:lnSpc>
          <a:spcPct val="115000"/>
        </a:lnSpc>
        <a:spcBef>
          <a:spcPts val="0"/>
        </a:spcBef>
        <a:buFont typeface="ITC Officina Sans Std Book" pitchFamily="50" charset="0"/>
        <a:buChar char="›"/>
        <a:defRPr sz="1800" kern="1200">
          <a:solidFill>
            <a:srgbClr val="0055C9"/>
          </a:solidFill>
          <a:latin typeface="ITC Officina Sans Std Book" pitchFamily="50" charset="0"/>
          <a:ea typeface="+mn-ea"/>
          <a:cs typeface="+mn-cs"/>
        </a:defRPr>
      </a:lvl3pPr>
      <a:lvl4pPr marL="95246" indent="-95246" algn="l" defTabSz="1407753" rtl="0" eaLnBrk="1" latinLnBrk="0" hangingPunct="1">
        <a:lnSpc>
          <a:spcPct val="115000"/>
        </a:lnSpc>
        <a:spcBef>
          <a:spcPts val="0"/>
        </a:spcBef>
        <a:buFont typeface="ITC Officina Sans Std Book" pitchFamily="50" charset="0"/>
        <a:buChar char="›"/>
        <a:defRPr sz="1800" kern="1200">
          <a:solidFill>
            <a:srgbClr val="0055C9"/>
          </a:solidFill>
          <a:latin typeface="ITC Officina Sans Std Book" pitchFamily="50" charset="0"/>
          <a:ea typeface="+mn-ea"/>
          <a:cs typeface="+mn-cs"/>
        </a:defRPr>
      </a:lvl4pPr>
      <a:lvl5pPr marL="95246" indent="-95246" algn="l" defTabSz="1407753" rtl="0" eaLnBrk="1" latinLnBrk="0" hangingPunct="1">
        <a:lnSpc>
          <a:spcPct val="115000"/>
        </a:lnSpc>
        <a:spcBef>
          <a:spcPts val="0"/>
        </a:spcBef>
        <a:buFont typeface="ITC Officina Sans Std Book" pitchFamily="50" charset="0"/>
        <a:buChar char="›"/>
        <a:defRPr sz="1800" kern="1200">
          <a:solidFill>
            <a:srgbClr val="0055C9"/>
          </a:solidFill>
          <a:latin typeface="ITC Officina Sans Std Book" pitchFamily="50" charset="0"/>
          <a:ea typeface="+mn-ea"/>
          <a:cs typeface="+mn-cs"/>
        </a:defRPr>
      </a:lvl5pPr>
      <a:lvl6pPr marL="3871322" indent="-351938" algn="l" defTabSz="1407753"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575200" indent="-351938" algn="l" defTabSz="1407753"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279080" indent="-351938" algn="l" defTabSz="1407753"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5982954" indent="-351938" algn="l" defTabSz="1407753"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de-DE"/>
      </a:defPPr>
      <a:lvl1pPr marL="0" algn="l" defTabSz="1407753" rtl="0" eaLnBrk="1" latinLnBrk="0" hangingPunct="1">
        <a:defRPr sz="2800" kern="1200">
          <a:solidFill>
            <a:schemeClr val="tx1"/>
          </a:solidFill>
          <a:latin typeface="+mn-lt"/>
          <a:ea typeface="+mn-ea"/>
          <a:cs typeface="+mn-cs"/>
        </a:defRPr>
      </a:lvl1pPr>
      <a:lvl2pPr marL="703877" algn="l" defTabSz="1407753" rtl="0" eaLnBrk="1" latinLnBrk="0" hangingPunct="1">
        <a:defRPr sz="2800" kern="1200">
          <a:solidFill>
            <a:schemeClr val="tx1"/>
          </a:solidFill>
          <a:latin typeface="+mn-lt"/>
          <a:ea typeface="+mn-ea"/>
          <a:cs typeface="+mn-cs"/>
        </a:defRPr>
      </a:lvl2pPr>
      <a:lvl3pPr marL="1407753" algn="l" defTabSz="1407753" rtl="0" eaLnBrk="1" latinLnBrk="0" hangingPunct="1">
        <a:defRPr sz="2800" kern="1200">
          <a:solidFill>
            <a:schemeClr val="tx1"/>
          </a:solidFill>
          <a:latin typeface="+mn-lt"/>
          <a:ea typeface="+mn-ea"/>
          <a:cs typeface="+mn-cs"/>
        </a:defRPr>
      </a:lvl3pPr>
      <a:lvl4pPr marL="2111631" algn="l" defTabSz="1407753" rtl="0" eaLnBrk="1" latinLnBrk="0" hangingPunct="1">
        <a:defRPr sz="2800" kern="1200">
          <a:solidFill>
            <a:schemeClr val="tx1"/>
          </a:solidFill>
          <a:latin typeface="+mn-lt"/>
          <a:ea typeface="+mn-ea"/>
          <a:cs typeface="+mn-cs"/>
        </a:defRPr>
      </a:lvl4pPr>
      <a:lvl5pPr marL="2815508" algn="l" defTabSz="1407753" rtl="0" eaLnBrk="1" latinLnBrk="0" hangingPunct="1">
        <a:defRPr sz="2800" kern="1200">
          <a:solidFill>
            <a:schemeClr val="tx1"/>
          </a:solidFill>
          <a:latin typeface="+mn-lt"/>
          <a:ea typeface="+mn-ea"/>
          <a:cs typeface="+mn-cs"/>
        </a:defRPr>
      </a:lvl5pPr>
      <a:lvl6pPr marL="3519385" algn="l" defTabSz="1407753" rtl="0" eaLnBrk="1" latinLnBrk="0" hangingPunct="1">
        <a:defRPr sz="2800" kern="1200">
          <a:solidFill>
            <a:schemeClr val="tx1"/>
          </a:solidFill>
          <a:latin typeface="+mn-lt"/>
          <a:ea typeface="+mn-ea"/>
          <a:cs typeface="+mn-cs"/>
        </a:defRPr>
      </a:lvl6pPr>
      <a:lvl7pPr marL="4223261" algn="l" defTabSz="1407753" rtl="0" eaLnBrk="1" latinLnBrk="0" hangingPunct="1">
        <a:defRPr sz="2800" kern="1200">
          <a:solidFill>
            <a:schemeClr val="tx1"/>
          </a:solidFill>
          <a:latin typeface="+mn-lt"/>
          <a:ea typeface="+mn-ea"/>
          <a:cs typeface="+mn-cs"/>
        </a:defRPr>
      </a:lvl7pPr>
      <a:lvl8pPr marL="4927139" algn="l" defTabSz="1407753" rtl="0" eaLnBrk="1" latinLnBrk="0" hangingPunct="1">
        <a:defRPr sz="2800" kern="1200">
          <a:solidFill>
            <a:schemeClr val="tx1"/>
          </a:solidFill>
          <a:latin typeface="+mn-lt"/>
          <a:ea typeface="+mn-ea"/>
          <a:cs typeface="+mn-cs"/>
        </a:defRPr>
      </a:lvl8pPr>
      <a:lvl9pPr marL="5631016" algn="l" defTabSz="1407753"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gif"/><Relationship Id="rId17" Type="http://schemas.openxmlformats.org/officeDocument/2006/relationships/image" Target="../media/image16.sv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microsoft.com/office/2007/relationships/hdphoto" Target="../media/hdphoto1.wdp"/><Relationship Id="rId19"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ußzeilenplatzhalter 3"/>
          <p:cNvSpPr>
            <a:spLocks noGrp="1"/>
          </p:cNvSpPr>
          <p:nvPr>
            <p:ph type="ftr" sz="quarter" idx="11"/>
          </p:nvPr>
        </p:nvSpPr>
        <p:spPr>
          <a:xfrm>
            <a:off x="539999" y="14400000"/>
            <a:ext cx="8191077" cy="360000"/>
          </a:xfrm>
        </p:spPr>
        <p:txBody>
          <a:bodyPr/>
          <a:lstStyle/>
          <a:p>
            <a:pPr algn="r"/>
            <a:r>
              <a:rPr lang="de-DE" sz="1800" b="0" dirty="0"/>
              <a:t>Phil Taubert | 68246 | 16MIM</a:t>
            </a:r>
            <a:endParaRPr lang="de-DE" dirty="0"/>
          </a:p>
        </p:txBody>
      </p:sp>
      <p:sp>
        <p:nvSpPr>
          <p:cNvPr id="6" name="Textplatzhalter 5"/>
          <p:cNvSpPr>
            <a:spLocks noGrp="1"/>
          </p:cNvSpPr>
          <p:nvPr>
            <p:ph type="body" sz="quarter" idx="14"/>
          </p:nvPr>
        </p:nvSpPr>
        <p:spPr>
          <a:xfrm rot="16200000">
            <a:off x="6610917" y="9164020"/>
            <a:ext cx="7633870" cy="288000"/>
          </a:xfrm>
        </p:spPr>
        <p:txBody>
          <a:bodyPr>
            <a:normAutofit/>
          </a:bodyPr>
          <a:lstStyle/>
          <a:p>
            <a:r>
              <a:rPr lang="de-DE" dirty="0"/>
              <a:t>phil.taubert@stud.htwk-leipzig.de</a:t>
            </a:r>
          </a:p>
        </p:txBody>
      </p:sp>
      <p:sp>
        <p:nvSpPr>
          <p:cNvPr id="8" name="Titel 7">
            <a:extLst>
              <a:ext uri="{FF2B5EF4-FFF2-40B4-BE49-F238E27FC236}">
                <a16:creationId xmlns:a16="http://schemas.microsoft.com/office/drawing/2014/main" id="{8E7BEF47-3C5F-4DFC-9114-785A18B8E9AC}"/>
              </a:ext>
            </a:extLst>
          </p:cNvPr>
          <p:cNvSpPr>
            <a:spLocks noGrp="1"/>
          </p:cNvSpPr>
          <p:nvPr>
            <p:ph type="title"/>
          </p:nvPr>
        </p:nvSpPr>
        <p:spPr>
          <a:xfrm>
            <a:off x="539999" y="1440582"/>
            <a:ext cx="9612000" cy="2016224"/>
          </a:xfrm>
        </p:spPr>
        <p:txBody>
          <a:bodyPr/>
          <a:lstStyle/>
          <a:p>
            <a:r>
              <a:rPr lang="de-DE" dirty="0"/>
              <a:t>Recherche nach Musik-Events</a:t>
            </a:r>
            <a:br>
              <a:rPr lang="de-DE" dirty="0"/>
            </a:br>
            <a:r>
              <a:rPr lang="de-DE" sz="3200" b="0" dirty="0"/>
              <a:t>       </a:t>
            </a:r>
            <a:r>
              <a:rPr lang="de-DE" sz="3600" b="0" dirty="0"/>
              <a:t> </a:t>
            </a:r>
            <a:r>
              <a:rPr lang="de-DE" sz="3200" b="0" dirty="0"/>
              <a:t> Semantic Web</a:t>
            </a:r>
          </a:p>
        </p:txBody>
      </p:sp>
      <p:sp>
        <p:nvSpPr>
          <p:cNvPr id="23" name="Textfeld 22">
            <a:extLst>
              <a:ext uri="{FF2B5EF4-FFF2-40B4-BE49-F238E27FC236}">
                <a16:creationId xmlns:a16="http://schemas.microsoft.com/office/drawing/2014/main" id="{B78D3E45-4766-4ADE-80F2-241D664B57B4}"/>
              </a:ext>
            </a:extLst>
          </p:cNvPr>
          <p:cNvSpPr txBox="1"/>
          <p:nvPr/>
        </p:nvSpPr>
        <p:spPr>
          <a:xfrm>
            <a:off x="534320" y="3312790"/>
            <a:ext cx="9617679" cy="1625400"/>
          </a:xfrm>
          <a:prstGeom prst="rect">
            <a:avLst/>
          </a:prstGeom>
          <a:solidFill>
            <a:schemeClr val="bg1"/>
          </a:solidFill>
          <a:ln w="9525" cap="flat" cmpd="sng" algn="ctr">
            <a:solidFill>
              <a:schemeClr val="accent5"/>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5"/>
          </a:fontRef>
        </p:style>
        <p:txBody>
          <a:bodyPr wrap="square" lIns="180000" tIns="180000" rIns="180000" bIns="180000" rtlCol="0" anchor="t">
            <a:spAutoFit/>
          </a:bodyPr>
          <a:lstStyle/>
          <a:p>
            <a:r>
              <a:rPr lang="de-DE" sz="2400" dirty="0">
                <a:solidFill>
                  <a:schemeClr val="tx1">
                    <a:lumMod val="50000"/>
                  </a:schemeClr>
                </a:solidFill>
              </a:rPr>
              <a:t>Fragestellung</a:t>
            </a:r>
          </a:p>
          <a:p>
            <a:endParaRPr lang="de-DE" sz="400" dirty="0">
              <a:solidFill>
                <a:schemeClr val="tx1">
                  <a:lumMod val="50000"/>
                </a:schemeClr>
              </a:solidFill>
            </a:endParaRPr>
          </a:p>
          <a:p>
            <a:r>
              <a:rPr lang="de-DE" sz="1800" dirty="0">
                <a:solidFill>
                  <a:schemeClr val="accent5">
                    <a:lumMod val="50000"/>
                  </a:schemeClr>
                </a:solidFill>
              </a:rPr>
              <a:t>Welche Festivals und Konzerte mit Interpreten aus dem Genre Alternative Rock und einer maximalen Anfahrtszeit von zwei Stunden ab Leipzig finden in den Semesterferien nach dem Sommersemester 2017 (30.07.2017 bis 24.09.2017) statt?</a:t>
            </a:r>
          </a:p>
        </p:txBody>
      </p:sp>
      <p:sp>
        <p:nvSpPr>
          <p:cNvPr id="28" name="Textfeld 27">
            <a:extLst>
              <a:ext uri="{FF2B5EF4-FFF2-40B4-BE49-F238E27FC236}">
                <a16:creationId xmlns:a16="http://schemas.microsoft.com/office/drawing/2014/main" id="{A5B89AE7-5D24-4F0E-A29B-49016C2604FB}"/>
              </a:ext>
            </a:extLst>
          </p:cNvPr>
          <p:cNvSpPr txBox="1"/>
          <p:nvPr/>
        </p:nvSpPr>
        <p:spPr>
          <a:xfrm>
            <a:off x="544439" y="5160247"/>
            <a:ext cx="5011069" cy="3179671"/>
          </a:xfrm>
          <a:prstGeom prst="rect">
            <a:avLst/>
          </a:prstGeom>
          <a:solidFill>
            <a:schemeClr val="bg1"/>
          </a:solidFill>
          <a:ln w="9525" cap="flat" cmpd="sng" algn="ctr">
            <a:solidFill>
              <a:schemeClr val="accent5"/>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5"/>
          </a:fontRef>
        </p:style>
        <p:txBody>
          <a:bodyPr wrap="square" lIns="180000" tIns="180000" rIns="180000" bIns="180000" rtlCol="0" anchor="t">
            <a:spAutoFit/>
          </a:bodyPr>
          <a:lstStyle/>
          <a:p>
            <a:r>
              <a:rPr lang="de-DE" sz="2400" dirty="0">
                <a:solidFill>
                  <a:schemeClr val="tx1">
                    <a:lumMod val="50000"/>
                  </a:schemeClr>
                </a:solidFill>
              </a:rPr>
              <a:t>Datenquellen</a:t>
            </a:r>
          </a:p>
          <a:p>
            <a:endParaRPr lang="de-DE" sz="800" dirty="0">
              <a:solidFill>
                <a:schemeClr val="tx1">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Musik-Events (Interpreten, Location)</a:t>
            </a:r>
          </a:p>
          <a:p>
            <a:r>
              <a:rPr lang="de-DE" sz="1800" dirty="0">
                <a:solidFill>
                  <a:schemeClr val="accent5">
                    <a:lumMod val="75000"/>
                  </a:schemeClr>
                </a:solidFill>
                <a:sym typeface="Wingdings" panose="05000000000000000000" pitchFamily="2" charset="2"/>
              </a:rPr>
              <a:t>      </a:t>
            </a:r>
            <a:r>
              <a:rPr lang="de-DE" sz="1800" dirty="0">
                <a:solidFill>
                  <a:schemeClr val="accent5">
                    <a:lumMod val="75000"/>
                  </a:schemeClr>
                </a:solidFill>
              </a:rPr>
              <a:t>Eventful </a:t>
            </a:r>
            <a:r>
              <a:rPr lang="de-DE" sz="1800" i="1" dirty="0">
                <a:solidFill>
                  <a:schemeClr val="accent5">
                    <a:lumMod val="75000"/>
                  </a:schemeClr>
                </a:solidFill>
              </a:rPr>
              <a:t>- api.eventful.com/</a:t>
            </a:r>
          </a:p>
          <a:p>
            <a:endParaRPr lang="de-DE" sz="800" i="1" dirty="0">
              <a:solidFill>
                <a:schemeClr val="accent5">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Genres (Tags) der Interpreten</a:t>
            </a:r>
          </a:p>
          <a:p>
            <a:r>
              <a:rPr lang="de-DE" sz="1800" dirty="0">
                <a:solidFill>
                  <a:schemeClr val="accent5">
                    <a:lumMod val="75000"/>
                  </a:schemeClr>
                </a:solidFill>
                <a:sym typeface="Wingdings" panose="05000000000000000000" pitchFamily="2" charset="2"/>
              </a:rPr>
              <a:t>      </a:t>
            </a:r>
            <a:r>
              <a:rPr lang="de-DE" sz="1800" dirty="0">
                <a:solidFill>
                  <a:schemeClr val="accent5">
                    <a:lumMod val="75000"/>
                  </a:schemeClr>
                </a:solidFill>
              </a:rPr>
              <a:t>LastFM </a:t>
            </a:r>
            <a:r>
              <a:rPr lang="de-DE" sz="1800" i="1" dirty="0">
                <a:solidFill>
                  <a:schemeClr val="accent5">
                    <a:lumMod val="75000"/>
                  </a:schemeClr>
                </a:solidFill>
              </a:rPr>
              <a:t>- last.fm/api</a:t>
            </a:r>
          </a:p>
          <a:p>
            <a:endParaRPr lang="de-DE" sz="800" i="1" dirty="0">
              <a:solidFill>
                <a:schemeClr val="accent5">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Anfahrtsdauer zur Location</a:t>
            </a:r>
          </a:p>
          <a:p>
            <a:r>
              <a:rPr lang="de-DE" sz="1800" dirty="0">
                <a:solidFill>
                  <a:schemeClr val="accent5">
                    <a:lumMod val="75000"/>
                  </a:schemeClr>
                </a:solidFill>
                <a:sym typeface="Wingdings" panose="05000000000000000000" pitchFamily="2" charset="2"/>
              </a:rPr>
              <a:t>      </a:t>
            </a:r>
            <a:r>
              <a:rPr lang="de-DE" sz="1800" dirty="0">
                <a:solidFill>
                  <a:schemeClr val="accent5">
                    <a:lumMod val="75000"/>
                  </a:schemeClr>
                </a:solidFill>
              </a:rPr>
              <a:t>Google Directions </a:t>
            </a:r>
          </a:p>
          <a:p>
            <a:r>
              <a:rPr lang="de-DE" sz="1800" dirty="0">
                <a:solidFill>
                  <a:schemeClr val="accent5">
                    <a:lumMod val="75000"/>
                  </a:schemeClr>
                </a:solidFill>
              </a:rPr>
              <a:t>     - </a:t>
            </a:r>
            <a:r>
              <a:rPr lang="de-DE" sz="1800" i="1" dirty="0">
                <a:solidFill>
                  <a:schemeClr val="accent5">
                    <a:lumMod val="75000"/>
                  </a:schemeClr>
                </a:solidFill>
              </a:rPr>
              <a:t>developers.google.com/maps</a:t>
            </a:r>
          </a:p>
          <a:p>
            <a:endParaRPr lang="de-DE" sz="900" i="1" dirty="0">
              <a:solidFill>
                <a:schemeClr val="accent5">
                  <a:lumMod val="75000"/>
                </a:schemeClr>
              </a:solidFill>
            </a:endParaRPr>
          </a:p>
        </p:txBody>
      </p:sp>
      <p:sp>
        <p:nvSpPr>
          <p:cNvPr id="31" name="Textfeld 30">
            <a:extLst>
              <a:ext uri="{FF2B5EF4-FFF2-40B4-BE49-F238E27FC236}">
                <a16:creationId xmlns:a16="http://schemas.microsoft.com/office/drawing/2014/main" id="{9A118D06-D4D0-473B-B542-75DD680F70FA}"/>
              </a:ext>
            </a:extLst>
          </p:cNvPr>
          <p:cNvSpPr txBox="1"/>
          <p:nvPr/>
        </p:nvSpPr>
        <p:spPr>
          <a:xfrm>
            <a:off x="5807512" y="5160247"/>
            <a:ext cx="4344485" cy="3164282"/>
          </a:xfrm>
          <a:prstGeom prst="rect">
            <a:avLst/>
          </a:prstGeom>
          <a:solidFill>
            <a:schemeClr val="bg1"/>
          </a:solidFill>
          <a:ln w="9525" cap="flat" cmpd="sng" algn="ctr">
            <a:solidFill>
              <a:schemeClr val="accent5"/>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5"/>
          </a:fontRef>
        </p:style>
        <p:txBody>
          <a:bodyPr wrap="square" lIns="180000" tIns="180000" rIns="180000" bIns="180000" rtlCol="0" anchor="t">
            <a:spAutoFit/>
          </a:bodyPr>
          <a:lstStyle/>
          <a:p>
            <a:r>
              <a:rPr lang="de-DE" sz="2400" dirty="0">
                <a:solidFill>
                  <a:schemeClr val="tx1">
                    <a:lumMod val="50000"/>
                  </a:schemeClr>
                </a:solidFill>
              </a:rPr>
              <a:t>Abruf / Aufbereitung</a:t>
            </a:r>
          </a:p>
          <a:p>
            <a:endParaRPr lang="de-DE" sz="800" dirty="0">
              <a:solidFill>
                <a:schemeClr val="tx1">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Abruf aller Events</a:t>
            </a:r>
          </a:p>
          <a:p>
            <a:pPr marL="285750" indent="-285750">
              <a:buFont typeface="Arial" panose="020B0604020202020204" pitchFamily="34" charset="0"/>
              <a:buChar char="•"/>
            </a:pPr>
            <a:endParaRPr lang="de-DE" sz="800" dirty="0">
              <a:solidFill>
                <a:schemeClr val="accent5">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Extraktion der Interpreten</a:t>
            </a:r>
          </a:p>
          <a:p>
            <a:pPr marL="285750" indent="-285750">
              <a:buFont typeface="Arial" panose="020B0604020202020204" pitchFamily="34" charset="0"/>
              <a:buChar char="•"/>
            </a:pPr>
            <a:r>
              <a:rPr lang="de-DE" sz="1800" dirty="0">
                <a:solidFill>
                  <a:schemeClr val="accent5">
                    <a:lumMod val="50000"/>
                  </a:schemeClr>
                </a:solidFill>
              </a:rPr>
              <a:t>Abruf der Tags zu Interpreten</a:t>
            </a:r>
          </a:p>
          <a:p>
            <a:pPr marL="285750" indent="-285750">
              <a:buFont typeface="Arial" panose="020B0604020202020204" pitchFamily="34" charset="0"/>
              <a:buChar char="•"/>
            </a:pPr>
            <a:endParaRPr lang="de-DE" sz="800" dirty="0">
              <a:solidFill>
                <a:schemeClr val="accent5">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Extraktion der Locations</a:t>
            </a:r>
          </a:p>
          <a:p>
            <a:pPr marL="285750" indent="-285750">
              <a:buFont typeface="Arial" panose="020B0604020202020204" pitchFamily="34" charset="0"/>
              <a:buChar char="•"/>
            </a:pPr>
            <a:r>
              <a:rPr lang="de-DE" sz="1800" dirty="0">
                <a:solidFill>
                  <a:schemeClr val="accent5">
                    <a:lumMod val="50000"/>
                  </a:schemeClr>
                </a:solidFill>
              </a:rPr>
              <a:t>Abruf der Anfahrtsdauer zu Locations</a:t>
            </a:r>
          </a:p>
          <a:p>
            <a:pPr marL="285750" indent="-285750">
              <a:buFont typeface="Arial" panose="020B0604020202020204" pitchFamily="34" charset="0"/>
              <a:buChar char="•"/>
            </a:pPr>
            <a:endParaRPr lang="de-DE" sz="800" dirty="0">
              <a:solidFill>
                <a:schemeClr val="accent5">
                  <a:lumMod val="50000"/>
                </a:schemeClr>
              </a:solidFill>
            </a:endParaRPr>
          </a:p>
          <a:p>
            <a:pPr marL="285750" indent="-285750">
              <a:buFont typeface="Wingdings" panose="05000000000000000000" pitchFamily="2" charset="2"/>
              <a:buChar char="à"/>
            </a:pPr>
            <a:r>
              <a:rPr lang="de-DE" sz="1800" dirty="0">
                <a:solidFill>
                  <a:schemeClr val="accent5">
                    <a:lumMod val="50000"/>
                  </a:schemeClr>
                </a:solidFill>
                <a:sym typeface="Wingdings" panose="05000000000000000000" pitchFamily="2" charset="2"/>
              </a:rPr>
              <a:t>Abruf im XML-Format mit Batch/Java</a:t>
            </a:r>
          </a:p>
          <a:p>
            <a:pPr marL="285750" indent="-285750">
              <a:buFont typeface="Wingdings" panose="05000000000000000000" pitchFamily="2" charset="2"/>
              <a:buChar char="à"/>
            </a:pPr>
            <a:r>
              <a:rPr lang="de-DE" sz="1800" dirty="0">
                <a:solidFill>
                  <a:schemeClr val="accent5">
                    <a:lumMod val="50000"/>
                  </a:schemeClr>
                </a:solidFill>
                <a:sym typeface="Wingdings" panose="05000000000000000000" pitchFamily="2" charset="2"/>
              </a:rPr>
              <a:t>erste Aufbereitung mit Java</a:t>
            </a:r>
          </a:p>
        </p:txBody>
      </p:sp>
      <p:sp>
        <p:nvSpPr>
          <p:cNvPr id="11" name="Textfeld 10">
            <a:extLst>
              <a:ext uri="{FF2B5EF4-FFF2-40B4-BE49-F238E27FC236}">
                <a16:creationId xmlns:a16="http://schemas.microsoft.com/office/drawing/2014/main" id="{4A23B200-1688-47FF-8407-61250BC29ED9}"/>
              </a:ext>
            </a:extLst>
          </p:cNvPr>
          <p:cNvSpPr txBox="1"/>
          <p:nvPr/>
        </p:nvSpPr>
        <p:spPr>
          <a:xfrm>
            <a:off x="544440" y="8564414"/>
            <a:ext cx="9617678" cy="3487448"/>
          </a:xfrm>
          <a:prstGeom prst="rect">
            <a:avLst/>
          </a:prstGeom>
          <a:solidFill>
            <a:schemeClr val="bg1"/>
          </a:solidFill>
          <a:ln w="9525" cap="flat" cmpd="sng" algn="ctr">
            <a:solidFill>
              <a:schemeClr val="accent5"/>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5"/>
          </a:fontRef>
        </p:style>
        <p:txBody>
          <a:bodyPr wrap="square" lIns="180000" tIns="180000" rIns="180000" bIns="180000" rtlCol="0" anchor="t">
            <a:spAutoFit/>
          </a:bodyPr>
          <a:lstStyle/>
          <a:p>
            <a:r>
              <a:rPr lang="de-DE" sz="2400" dirty="0">
                <a:solidFill>
                  <a:schemeClr val="tx1">
                    <a:lumMod val="50000"/>
                  </a:schemeClr>
                </a:solidFill>
              </a:rPr>
              <a:t>     RDF</a:t>
            </a:r>
          </a:p>
          <a:p>
            <a:endParaRPr lang="de-DE" sz="800" dirty="0">
              <a:solidFill>
                <a:schemeClr val="tx1">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Erstellung eines Vokabulars mit Protegé</a:t>
            </a:r>
          </a:p>
          <a:p>
            <a:pPr marL="285750" indent="-285750">
              <a:buFont typeface="Arial" panose="020B0604020202020204" pitchFamily="34" charset="0"/>
              <a:buChar char="•"/>
            </a:pPr>
            <a:endParaRPr lang="de-DE" sz="800" dirty="0">
              <a:solidFill>
                <a:schemeClr val="accent5">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sym typeface="Wingdings" panose="05000000000000000000" pitchFamily="2" charset="2"/>
              </a:rPr>
              <a:t>Aufbereitung und Umwandlung </a:t>
            </a:r>
            <a:br>
              <a:rPr lang="de-DE" sz="1800" dirty="0">
                <a:solidFill>
                  <a:schemeClr val="accent5">
                    <a:lumMod val="50000"/>
                  </a:schemeClr>
                </a:solidFill>
                <a:sym typeface="Wingdings" panose="05000000000000000000" pitchFamily="2" charset="2"/>
              </a:rPr>
            </a:br>
            <a:r>
              <a:rPr lang="de-DE" sz="1800" dirty="0">
                <a:solidFill>
                  <a:schemeClr val="accent5">
                    <a:lumMod val="50000"/>
                  </a:schemeClr>
                </a:solidFill>
                <a:sym typeface="Wingdings" panose="05000000000000000000" pitchFamily="2" charset="2"/>
              </a:rPr>
              <a:t>der XML-Daten mit Google Refine</a:t>
            </a:r>
          </a:p>
          <a:p>
            <a:pPr marL="285750" indent="-285750">
              <a:buFont typeface="Arial" panose="020B0604020202020204" pitchFamily="34" charset="0"/>
              <a:buChar char="•"/>
            </a:pPr>
            <a:endParaRPr lang="de-DE" sz="800" dirty="0">
              <a:solidFill>
                <a:schemeClr val="accent5">
                  <a:lumMod val="50000"/>
                </a:schemeClr>
              </a:solidFill>
              <a:sym typeface="Wingdings" panose="05000000000000000000" pitchFamily="2" charset="2"/>
            </a:endParaRPr>
          </a:p>
          <a:p>
            <a:pPr marL="285750" indent="-285750">
              <a:buFont typeface="Arial" panose="020B0604020202020204" pitchFamily="34" charset="0"/>
              <a:buChar char="•"/>
            </a:pPr>
            <a:r>
              <a:rPr lang="de-DE" sz="1800" dirty="0">
                <a:solidFill>
                  <a:schemeClr val="accent5">
                    <a:lumMod val="50000"/>
                  </a:schemeClr>
                </a:solidFill>
                <a:sym typeface="Wingdings" panose="05000000000000000000" pitchFamily="2" charset="2"/>
              </a:rPr>
              <a:t>Export als RDF-Turtle (.ttl)</a:t>
            </a:r>
          </a:p>
          <a:p>
            <a:pPr marL="285750" indent="-285750">
              <a:buFont typeface="Arial" panose="020B0604020202020204" pitchFamily="34" charset="0"/>
              <a:buChar char="•"/>
            </a:pPr>
            <a:endParaRPr lang="de-DE" sz="800" dirty="0">
              <a:solidFill>
                <a:schemeClr val="accent5">
                  <a:lumMod val="50000"/>
                </a:schemeClr>
              </a:solidFill>
              <a:sym typeface="Wingdings" panose="05000000000000000000" pitchFamily="2" charset="2"/>
            </a:endParaRPr>
          </a:p>
          <a:p>
            <a:pPr marL="285750" indent="-285750">
              <a:buFont typeface="Arial" panose="020B0604020202020204" pitchFamily="34" charset="0"/>
              <a:buChar char="•"/>
            </a:pPr>
            <a:r>
              <a:rPr lang="de-DE" sz="1800" dirty="0">
                <a:solidFill>
                  <a:schemeClr val="accent5">
                    <a:lumMod val="50000"/>
                  </a:schemeClr>
                </a:solidFill>
                <a:sym typeface="Wingdings" panose="05000000000000000000" pitchFamily="2" charset="2"/>
              </a:rPr>
              <a:t>Importieren und Abfrage der Daten</a:t>
            </a:r>
            <a:br>
              <a:rPr lang="de-DE" sz="1800" dirty="0">
                <a:solidFill>
                  <a:schemeClr val="accent5">
                    <a:lumMod val="50000"/>
                  </a:schemeClr>
                </a:solidFill>
                <a:sym typeface="Wingdings" panose="05000000000000000000" pitchFamily="2" charset="2"/>
              </a:rPr>
            </a:br>
            <a:r>
              <a:rPr lang="de-DE" sz="1800" dirty="0">
                <a:solidFill>
                  <a:schemeClr val="accent5">
                    <a:lumMod val="50000"/>
                  </a:schemeClr>
                </a:solidFill>
                <a:sym typeface="Wingdings" panose="05000000000000000000" pitchFamily="2" charset="2"/>
              </a:rPr>
              <a:t>mit Protegé oder Stardog</a:t>
            </a:r>
          </a:p>
          <a:p>
            <a:pPr marL="285750" indent="-285750">
              <a:buFont typeface="Arial" panose="020B0604020202020204" pitchFamily="34" charset="0"/>
              <a:buChar char="•"/>
            </a:pPr>
            <a:endParaRPr lang="de-DE" sz="2000" dirty="0">
              <a:solidFill>
                <a:schemeClr val="accent5">
                  <a:lumMod val="50000"/>
                </a:schemeClr>
              </a:solidFill>
              <a:sym typeface="Wingdings" panose="05000000000000000000" pitchFamily="2" charset="2"/>
            </a:endParaRPr>
          </a:p>
          <a:p>
            <a:pPr marL="285750" indent="-285750">
              <a:buFont typeface="Arial" panose="020B0604020202020204" pitchFamily="34" charset="0"/>
              <a:buChar char="•"/>
            </a:pPr>
            <a:endParaRPr lang="de-DE" sz="1800" dirty="0">
              <a:solidFill>
                <a:schemeClr val="accent5">
                  <a:lumMod val="50000"/>
                </a:schemeClr>
              </a:solidFill>
              <a:sym typeface="Wingdings" panose="05000000000000000000" pitchFamily="2" charset="2"/>
            </a:endParaRPr>
          </a:p>
          <a:p>
            <a:pPr marL="285750" indent="-285750">
              <a:buFont typeface="Arial" panose="020B0604020202020204" pitchFamily="34" charset="0"/>
              <a:buChar char="•"/>
            </a:pPr>
            <a:endParaRPr lang="de-DE" sz="100" dirty="0">
              <a:solidFill>
                <a:schemeClr val="accent5">
                  <a:lumMod val="50000"/>
                </a:schemeClr>
              </a:solidFill>
              <a:sym typeface="Wingdings" panose="05000000000000000000" pitchFamily="2" charset="2"/>
            </a:endParaRPr>
          </a:p>
        </p:txBody>
      </p:sp>
      <p:pic>
        <p:nvPicPr>
          <p:cNvPr id="14" name="Grafik 13">
            <a:extLst>
              <a:ext uri="{FF2B5EF4-FFF2-40B4-BE49-F238E27FC236}">
                <a16:creationId xmlns:a16="http://schemas.microsoft.com/office/drawing/2014/main" id="{815E6851-B2C2-4991-A931-0486BB7AD43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26620" y="8713390"/>
            <a:ext cx="5389333" cy="3360238"/>
          </a:xfrm>
          <a:prstGeom prst="rect">
            <a:avLst/>
          </a:prstGeom>
        </p:spPr>
      </p:pic>
      <p:sp>
        <p:nvSpPr>
          <p:cNvPr id="15" name="Textfeld 14">
            <a:extLst>
              <a:ext uri="{FF2B5EF4-FFF2-40B4-BE49-F238E27FC236}">
                <a16:creationId xmlns:a16="http://schemas.microsoft.com/office/drawing/2014/main" id="{70C22C63-025A-4003-97AE-0DDBC24727EB}"/>
              </a:ext>
            </a:extLst>
          </p:cNvPr>
          <p:cNvSpPr txBox="1"/>
          <p:nvPr/>
        </p:nvSpPr>
        <p:spPr>
          <a:xfrm>
            <a:off x="534320" y="12242950"/>
            <a:ext cx="9627798" cy="2087064"/>
          </a:xfrm>
          <a:prstGeom prst="rect">
            <a:avLst/>
          </a:prstGeom>
          <a:solidFill>
            <a:schemeClr val="bg1"/>
          </a:solidFill>
          <a:ln w="9525" cap="flat" cmpd="sng" algn="ctr">
            <a:solidFill>
              <a:schemeClr val="accent5"/>
            </a:solidFill>
            <a:prstDash val="solid"/>
            <a:round/>
            <a:headEnd type="none" w="med" len="med"/>
            <a:tailEnd type="none" w="med" len="med"/>
          </a:ln>
          <a:effectLst/>
        </p:spPr>
        <p:style>
          <a:lnRef idx="0">
            <a:scrgbClr r="0" g="0" b="0"/>
          </a:lnRef>
          <a:fillRef idx="0">
            <a:scrgbClr r="0" g="0" b="0"/>
          </a:fillRef>
          <a:effectRef idx="0">
            <a:scrgbClr r="0" g="0" b="0"/>
          </a:effectRef>
          <a:fontRef idx="minor">
            <a:schemeClr val="accent5"/>
          </a:fontRef>
        </p:style>
        <p:txBody>
          <a:bodyPr wrap="square" lIns="180000" tIns="180000" rIns="180000" bIns="180000" rtlCol="0" anchor="t">
            <a:spAutoFit/>
          </a:bodyPr>
          <a:lstStyle/>
          <a:p>
            <a:r>
              <a:rPr lang="de-DE" sz="2400" dirty="0">
                <a:solidFill>
                  <a:schemeClr val="tx1">
                    <a:lumMod val="50000"/>
                  </a:schemeClr>
                </a:solidFill>
              </a:rPr>
              <a:t>Abfrage / Erwartungen</a:t>
            </a:r>
          </a:p>
          <a:p>
            <a:endParaRPr lang="de-DE" sz="800" dirty="0">
              <a:solidFill>
                <a:schemeClr val="tx1">
                  <a:lumMod val="50000"/>
                </a:schemeClr>
              </a:solidFill>
            </a:endParaRPr>
          </a:p>
          <a:p>
            <a:pPr marL="285750" indent="-285750">
              <a:buFont typeface="Arial" panose="020B0604020202020204" pitchFamily="34" charset="0"/>
              <a:buChar char="•"/>
            </a:pPr>
            <a:r>
              <a:rPr lang="de-DE" sz="1800" dirty="0">
                <a:solidFill>
                  <a:schemeClr val="accent5">
                    <a:lumMod val="50000"/>
                  </a:schemeClr>
                </a:solidFill>
              </a:rPr>
              <a:t>SPARQL Abfrage </a:t>
            </a:r>
            <a:r>
              <a:rPr lang="de-DE" sz="1800" dirty="0">
                <a:solidFill>
                  <a:schemeClr val="accent5">
                    <a:lumMod val="50000"/>
                  </a:schemeClr>
                </a:solidFill>
                <a:sym typeface="Wingdings" panose="05000000000000000000" pitchFamily="2" charset="2"/>
              </a:rPr>
              <a:t> Suche alle Events </a:t>
            </a:r>
          </a:p>
          <a:p>
            <a:pPr marL="989627" lvl="1" indent="-285750">
              <a:buFont typeface="Arial" panose="020B0604020202020204" pitchFamily="34" charset="0"/>
              <a:buChar char="•"/>
            </a:pPr>
            <a:r>
              <a:rPr lang="de-DE" sz="1800" dirty="0">
                <a:solidFill>
                  <a:schemeClr val="accent5">
                    <a:lumMod val="50000"/>
                  </a:schemeClr>
                </a:solidFill>
                <a:sym typeface="Wingdings" panose="05000000000000000000" pitchFamily="2" charset="2"/>
              </a:rPr>
              <a:t>deren Interpreten einen Tag “Alternative Rock” besitzen </a:t>
            </a:r>
          </a:p>
          <a:p>
            <a:pPr marL="989627" lvl="1" indent="-285750">
              <a:buFont typeface="Arial" panose="020B0604020202020204" pitchFamily="34" charset="0"/>
              <a:buChar char="•"/>
            </a:pPr>
            <a:r>
              <a:rPr lang="de-DE" sz="1800" dirty="0">
                <a:solidFill>
                  <a:schemeClr val="accent5">
                    <a:lumMod val="50000"/>
                  </a:schemeClr>
                </a:solidFill>
                <a:sym typeface="Wingdings" panose="05000000000000000000" pitchFamily="2" charset="2"/>
              </a:rPr>
              <a:t>deren Location eine Anfahrtszeit von kleiner bzw. gleich zwei Stunden hat</a:t>
            </a:r>
          </a:p>
          <a:p>
            <a:pPr marL="285750" indent="-285750">
              <a:buFont typeface="Arial" panose="020B0604020202020204" pitchFamily="34" charset="0"/>
              <a:buChar char="•"/>
            </a:pPr>
            <a:endParaRPr lang="de-DE" sz="800" dirty="0">
              <a:solidFill>
                <a:schemeClr val="accent5">
                  <a:lumMod val="50000"/>
                </a:schemeClr>
              </a:solidFill>
              <a:sym typeface="Wingdings" panose="05000000000000000000" pitchFamily="2" charset="2"/>
            </a:endParaRPr>
          </a:p>
          <a:p>
            <a:r>
              <a:rPr lang="de-DE" sz="1800" dirty="0">
                <a:solidFill>
                  <a:schemeClr val="accent5">
                    <a:lumMod val="50000"/>
                  </a:schemeClr>
                </a:solidFill>
                <a:sym typeface="Wingdings" panose="05000000000000000000" pitchFamily="2" charset="2"/>
              </a:rPr>
              <a:t>      Anzeige weniger passender Konzerte und Festivals</a:t>
            </a:r>
          </a:p>
        </p:txBody>
      </p:sp>
      <p:pic>
        <p:nvPicPr>
          <p:cNvPr id="1026" name="Picture 2" descr="https://lh4.ggpht.com/mvPn7gjW45GEXv3Uk592s6OJndb-fkKbVCp3J2ABEyHnedJpPfBGRg90rA4Eo_L98Ak=w300">
            <a:extLst>
              <a:ext uri="{FF2B5EF4-FFF2-40B4-BE49-F238E27FC236}">
                <a16:creationId xmlns:a16="http://schemas.microsoft.com/office/drawing/2014/main" id="{8DBFB764-1542-4176-9A80-4434CCBBFB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61674" y="5796508"/>
            <a:ext cx="573714" cy="57371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dergebnis für lastfm">
            <a:extLst>
              <a:ext uri="{FF2B5EF4-FFF2-40B4-BE49-F238E27FC236}">
                <a16:creationId xmlns:a16="http://schemas.microsoft.com/office/drawing/2014/main" id="{B2CC2F91-73A5-4B38-9334-70B82E4CE32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37547" y="6652584"/>
            <a:ext cx="1134506" cy="286490"/>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F37C215F-3727-4964-BFA6-ECE09264F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81984" y="7208908"/>
            <a:ext cx="861175" cy="861175"/>
          </a:xfrm>
          <a:prstGeom prst="rect">
            <a:avLst/>
          </a:prstGeom>
        </p:spPr>
      </p:pic>
      <p:pic>
        <p:nvPicPr>
          <p:cNvPr id="1032" name="Picture 8" descr="https://cdn.tenforums.com/geek/gars/images/2/types/thumb_Configuration_File.png">
            <a:extLst>
              <a:ext uri="{FF2B5EF4-FFF2-40B4-BE49-F238E27FC236}">
                <a16:creationId xmlns:a16="http://schemas.microsoft.com/office/drawing/2014/main" id="{BB53E68B-ABED-4F53-B81B-61D02E146421}"/>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60000"/>
                    </a14:imgEffect>
                    <a14:imgEffect>
                      <a14:brightnessContrast bright="2000"/>
                    </a14:imgEffect>
                  </a14:imgLayer>
                </a14:imgProps>
              </a:ext>
              <a:ext uri="{28A0092B-C50C-407E-A947-70E740481C1C}">
                <a14:useLocalDpi xmlns:a14="http://schemas.microsoft.com/office/drawing/2010/main" val="0"/>
              </a:ext>
            </a:extLst>
          </a:blip>
          <a:srcRect/>
          <a:stretch>
            <a:fillRect/>
          </a:stretch>
        </p:blipFill>
        <p:spPr bwMode="auto">
          <a:xfrm>
            <a:off x="8998504" y="5417852"/>
            <a:ext cx="668478" cy="6684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ildergebnis für java">
            <a:extLst>
              <a:ext uri="{FF2B5EF4-FFF2-40B4-BE49-F238E27FC236}">
                <a16:creationId xmlns:a16="http://schemas.microsoft.com/office/drawing/2014/main" id="{B7926E72-5072-4F8F-9B08-0AA8DF9175E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135912" y="5612616"/>
            <a:ext cx="1026206" cy="102620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Bildergebnis für protege logo">
            <a:extLst>
              <a:ext uri="{FF2B5EF4-FFF2-40B4-BE49-F238E27FC236}">
                <a16:creationId xmlns:a16="http://schemas.microsoft.com/office/drawing/2014/main" id="{FB517F32-88D0-4C7F-A336-E7E658F13735}"/>
              </a:ext>
            </a:extLst>
          </p:cNvPr>
          <p:cNvPicPr>
            <a:picLocks noChangeAspect="1" noChangeArrowheads="1"/>
          </p:cNvPicPr>
          <p:nvPr/>
        </p:nvPicPr>
        <p:blipFill>
          <a:blip r:embed="rId12" cstate="print">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66180" y="11305678"/>
            <a:ext cx="1385132" cy="6925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ildergebnis für google refine">
            <a:extLst>
              <a:ext uri="{FF2B5EF4-FFF2-40B4-BE49-F238E27FC236}">
                <a16:creationId xmlns:a16="http://schemas.microsoft.com/office/drawing/2014/main" id="{C7FA6840-F6E7-4754-99FB-0FD7B4E4DBB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250356" y="11449694"/>
            <a:ext cx="410882" cy="38483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Bildergebnis für rdf">
            <a:extLst>
              <a:ext uri="{FF2B5EF4-FFF2-40B4-BE49-F238E27FC236}">
                <a16:creationId xmlns:a16="http://schemas.microsoft.com/office/drawing/2014/main" id="{D721EB41-E928-43E3-A0E3-CE72BE87F50E}"/>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66180" y="8785398"/>
            <a:ext cx="307642" cy="33584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Bildergebnis für stardog">
            <a:extLst>
              <a:ext uri="{FF2B5EF4-FFF2-40B4-BE49-F238E27FC236}">
                <a16:creationId xmlns:a16="http://schemas.microsoft.com/office/drawing/2014/main" id="{D117B92C-CF2D-443F-A1D1-C3BED02281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84607" y="11449694"/>
            <a:ext cx="561893" cy="384836"/>
          </a:xfrm>
          <a:prstGeom prst="rect">
            <a:avLst/>
          </a:prstGeom>
          <a:noFill/>
          <a:extLst>
            <a:ext uri="{909E8E84-426E-40DD-AFC4-6F175D3DCCD1}">
              <a14:hiddenFill xmlns:a14="http://schemas.microsoft.com/office/drawing/2010/main">
                <a:solidFill>
                  <a:srgbClr val="FFFFFF"/>
                </a:solidFill>
              </a14:hiddenFill>
            </a:ext>
          </a:extLst>
        </p:spPr>
      </p:pic>
      <p:pic>
        <p:nvPicPr>
          <p:cNvPr id="13" name="Grafik 12">
            <a:extLst>
              <a:ext uri="{FF2B5EF4-FFF2-40B4-BE49-F238E27FC236}">
                <a16:creationId xmlns:a16="http://schemas.microsoft.com/office/drawing/2014/main" id="{7F2FDBF9-5F04-46EC-BDF4-885C690C46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9963" y="2016646"/>
            <a:ext cx="655379" cy="753686"/>
          </a:xfrm>
          <a:prstGeom prst="rect">
            <a:avLst/>
          </a:prstGeom>
        </p:spPr>
      </p:pic>
      <p:pic>
        <p:nvPicPr>
          <p:cNvPr id="19" name="Grafik 18">
            <a:extLst>
              <a:ext uri="{FF2B5EF4-FFF2-40B4-BE49-F238E27FC236}">
                <a16:creationId xmlns:a16="http://schemas.microsoft.com/office/drawing/2014/main" id="{D941FDA2-3D93-4870-8248-506FDF5833E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010996" y="12457806"/>
            <a:ext cx="1954711" cy="386115"/>
          </a:xfrm>
          <a:prstGeom prst="rect">
            <a:avLst/>
          </a:prstGeom>
        </p:spPr>
      </p:pic>
      <p:pic>
        <p:nvPicPr>
          <p:cNvPr id="5" name="Grafik 4">
            <a:extLst>
              <a:ext uri="{FF2B5EF4-FFF2-40B4-BE49-F238E27FC236}">
                <a16:creationId xmlns:a16="http://schemas.microsoft.com/office/drawing/2014/main" id="{04AE4208-6221-4FB9-A73F-D73C3E18BBB8}"/>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947101" y="13309825"/>
            <a:ext cx="1456900" cy="1456900"/>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Larissa-Design">
  <a:themeElements>
    <a:clrScheme name="HTWK">
      <a:dk1>
        <a:srgbClr val="004488"/>
      </a:dk1>
      <a:lt1>
        <a:srgbClr val="FFFFFF"/>
      </a:lt1>
      <a:dk2>
        <a:srgbClr val="004488"/>
      </a:dk2>
      <a:lt2>
        <a:srgbClr val="22BBFF"/>
      </a:lt2>
      <a:accent1>
        <a:srgbClr val="0077BB"/>
      </a:accent1>
      <a:accent2>
        <a:srgbClr val="90DDFF"/>
      </a:accent2>
      <a:accent3>
        <a:srgbClr val="FFFFFF"/>
      </a:accent3>
      <a:accent4>
        <a:srgbClr val="003973"/>
      </a:accent4>
      <a:accent5>
        <a:srgbClr val="AABDDA"/>
      </a:accent5>
      <a:accent6>
        <a:srgbClr val="82C8E7"/>
      </a:accent6>
      <a:hlink>
        <a:srgbClr val="004488"/>
      </a:hlink>
      <a:folHlink>
        <a:srgbClr val="22BBF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184</Words>
  <Application>Microsoft Office PowerPoint</Application>
  <PresentationFormat>Benutzerdefiniert</PresentationFormat>
  <Paragraphs>47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ITC Officina Sans Std Book</vt:lpstr>
      <vt:lpstr>Wingdings</vt:lpstr>
      <vt:lpstr>Larissa-Design</vt:lpstr>
      <vt:lpstr>Recherche nach Musik-Events          Semantic Web</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heike</dc:creator>
  <cp:lastModifiedBy>Phil Taubert</cp:lastModifiedBy>
  <cp:revision>65</cp:revision>
  <cp:lastPrinted>2014-06-30T09:51:28Z</cp:lastPrinted>
  <dcterms:created xsi:type="dcterms:W3CDTF">2014-06-30T09:19:37Z</dcterms:created>
  <dcterms:modified xsi:type="dcterms:W3CDTF">2017-06-29T11:33:42Z</dcterms:modified>
</cp:coreProperties>
</file>