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73AAC-7380-4EE6-9F05-AF9FB6E45E0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ABAB6B-A9EE-48C1-8F89-01271088EA9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generation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A.Mohamed</a:t>
            </a:r>
            <a:r>
              <a:rPr lang="en-US" dirty="0" smtClean="0"/>
              <a:t> </a:t>
            </a:r>
            <a:r>
              <a:rPr lang="en-US" dirty="0" err="1" smtClean="0"/>
              <a:t>Tapep</a:t>
            </a:r>
            <a:endParaRPr lang="en-US" dirty="0" smtClean="0"/>
          </a:p>
          <a:p>
            <a:r>
              <a:rPr lang="en-US" dirty="0" smtClean="0"/>
              <a:t>B.E-CSE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94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high-resolution output with exceptional realism.</a:t>
            </a:r>
          </a:p>
          <a:p>
            <a:r>
              <a:rPr lang="en-US" dirty="0"/>
              <a:t>Diverse styles and content accurately represented.</a:t>
            </a:r>
          </a:p>
          <a:p>
            <a:r>
              <a:rPr lang="en-US" dirty="0"/>
              <a:t>Consistent coherence and quality across generated images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708920"/>
            <a:ext cx="6192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</a:t>
            </a:r>
            <a:r>
              <a:rPr lang="en-US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7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 are the End users?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Your solution and its  value proposition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wow in your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3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an AI model capable of generating diverse, high-quality images.</a:t>
            </a:r>
          </a:p>
          <a:p>
            <a:r>
              <a:rPr lang="en-US" dirty="0" smtClean="0"/>
              <a:t>Prioritize </a:t>
            </a:r>
            <a:r>
              <a:rPr lang="en-US" dirty="0"/>
              <a:t>realism and coherence in generated content.</a:t>
            </a:r>
          </a:p>
          <a:p>
            <a:r>
              <a:rPr lang="en-US" dirty="0" smtClean="0"/>
              <a:t>Incorporate </a:t>
            </a:r>
            <a:r>
              <a:rPr lang="en-US" dirty="0"/>
              <a:t>style transfer techniques to imbue images with various artistic styles.</a:t>
            </a:r>
          </a:p>
          <a:p>
            <a:r>
              <a:rPr lang="en-US" dirty="0" smtClean="0"/>
              <a:t>Optimize </a:t>
            </a:r>
            <a:r>
              <a:rPr lang="en-US" dirty="0"/>
              <a:t>for high-resolution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6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an algorithm to project textual descriptions into high-fidelity images</a:t>
            </a:r>
            <a:r>
              <a:rPr lang="en-IN" dirty="0" smtClean="0"/>
              <a:t>.</a:t>
            </a:r>
          </a:p>
          <a:p>
            <a:r>
              <a:rPr lang="en-IN" dirty="0"/>
              <a:t>Ensure accuracy in depicting described </a:t>
            </a:r>
            <a:r>
              <a:rPr lang="en-IN" dirty="0" smtClean="0"/>
              <a:t>scenes.</a:t>
            </a:r>
            <a:endParaRPr lang="en-IN" dirty="0"/>
          </a:p>
          <a:p>
            <a:r>
              <a:rPr lang="en-IN" dirty="0"/>
              <a:t>Implement methods to handle diverse linguistic inputs.</a:t>
            </a:r>
          </a:p>
          <a:p>
            <a:r>
              <a:rPr lang="en-IN" dirty="0"/>
              <a:t>Optimize for generating visually coherent and realistic images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3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AI system to generate images autonomously.</a:t>
            </a:r>
          </a:p>
          <a:p>
            <a:r>
              <a:rPr lang="en-US" dirty="0"/>
              <a:t>Utilize deep learning techniques for content and style synthesis.</a:t>
            </a:r>
          </a:p>
          <a:p>
            <a:r>
              <a:rPr lang="en-US" dirty="0"/>
              <a:t>Implement a user interface for image customization.</a:t>
            </a:r>
          </a:p>
          <a:p>
            <a:r>
              <a:rPr lang="en-US" dirty="0"/>
              <a:t>Ensure scalability and efficiency in model deployment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Graphic designers seeking inspiration and assets.</a:t>
            </a:r>
          </a:p>
          <a:p>
            <a:r>
              <a:rPr lang="en-US" dirty="0"/>
              <a:t>Content creators requiring visual elements for media.</a:t>
            </a:r>
          </a:p>
          <a:p>
            <a:r>
              <a:rPr lang="en-US" dirty="0"/>
              <a:t>Researchers exploring AI-generated content for study.</a:t>
            </a:r>
          </a:p>
          <a:p>
            <a:r>
              <a:rPr lang="en-US" dirty="0"/>
              <a:t>Businesses needing customized imagery for branding.</a:t>
            </a:r>
          </a:p>
          <a:p>
            <a:r>
              <a:rPr lang="en-US" dirty="0"/>
              <a:t>Individuals interested in generating personalized artwork or visuals for personal projects or social media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2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SOLUTION AND ITS VALUE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AI-driven image generation platform employs advanced algorithms.</a:t>
            </a:r>
          </a:p>
          <a:p>
            <a:r>
              <a:rPr lang="en-US" dirty="0"/>
              <a:t>It offers fast and customizable image creation.</a:t>
            </a:r>
          </a:p>
          <a:p>
            <a:r>
              <a:rPr lang="en-US" dirty="0"/>
              <a:t>Ensures high-quality output with diverse styles.</a:t>
            </a:r>
          </a:p>
          <a:p>
            <a:r>
              <a:rPr lang="en-US" dirty="0"/>
              <a:t>Facilitates streamlined workflow for designers and businesses.</a:t>
            </a:r>
          </a:p>
          <a:p>
            <a:r>
              <a:rPr lang="en-US" dirty="0"/>
              <a:t>Enhances creativity and productivity while reducing production costs.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WOW IN YOUR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Cutting-edge AI algorithms produce stunningly realistic images.</a:t>
            </a:r>
          </a:p>
          <a:p>
            <a:r>
              <a:rPr lang="en-IN" dirty="0"/>
              <a:t>Seamlessly integrate custom styles and preferences.</a:t>
            </a:r>
          </a:p>
          <a:p>
            <a:r>
              <a:rPr lang="en-IN" dirty="0"/>
              <a:t>Intuitive user interface allows effortless image manipulation.</a:t>
            </a:r>
          </a:p>
          <a:p>
            <a:r>
              <a:rPr lang="en-IN" dirty="0"/>
              <a:t>Rapid generation speeds ensure swift project completion.</a:t>
            </a:r>
          </a:p>
          <a:p>
            <a:r>
              <a:rPr lang="en-IN" dirty="0"/>
              <a:t>Unleash boundless creativity with endless possibilities for unique visual expression.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29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 state-of-the-art deep learning architectures.</a:t>
            </a:r>
          </a:p>
          <a:p>
            <a:r>
              <a:rPr lang="en-IN" dirty="0"/>
              <a:t>Train models on extensive datasets to capture diverse visual concepts.</a:t>
            </a:r>
          </a:p>
          <a:p>
            <a:r>
              <a:rPr lang="en-IN" dirty="0"/>
              <a:t>Implement techniques such as GANs and VAEs for realistic image synthesis.</a:t>
            </a:r>
          </a:p>
          <a:p>
            <a:r>
              <a:rPr lang="en-IN" dirty="0"/>
              <a:t>Fine-tune models for specific styles and content.</a:t>
            </a:r>
          </a:p>
          <a:p>
            <a:r>
              <a:rPr lang="en-IN" dirty="0"/>
              <a:t>Continuously refine algorithms for enhanced image fidelity and diversity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6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362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Image generation</vt:lpstr>
      <vt:lpstr>AGENDA</vt:lpstr>
      <vt:lpstr>PROBLEM STATEMENT</vt:lpstr>
      <vt:lpstr>PROJECT STATEMENT</vt:lpstr>
      <vt:lpstr>PROJECT OVERVIEW</vt:lpstr>
      <vt:lpstr>WHO ARE THE END USERS?</vt:lpstr>
      <vt:lpstr>YOUR SOLUTION AND ITS VALUE PROPOSITION</vt:lpstr>
      <vt:lpstr>THE WOW IN YOUR SOLUTION</vt:lpstr>
      <vt:lpstr>MODELING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</dc:title>
  <dc:creator>student</dc:creator>
  <cp:lastModifiedBy>student</cp:lastModifiedBy>
  <cp:revision>2</cp:revision>
  <dcterms:created xsi:type="dcterms:W3CDTF">2024-04-05T08:36:21Z</dcterms:created>
  <dcterms:modified xsi:type="dcterms:W3CDTF">2024-04-05T08:52:42Z</dcterms:modified>
</cp:coreProperties>
</file>